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l-GR" sz="6000" spc="-1" strike="noStrike">
                <a:solidFill>
                  <a:srgbClr val="000000"/>
                </a:solidFill>
                <a:latin typeface="Aptos Display"/>
              </a:rPr>
              <a:t>Κάντε κλικ για να επεξεργαστείτε τον τίτλο υποδείγματος</a:t>
            </a:r>
            <a:endParaRPr b="0" lang="el-GR" sz="60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4DC2CBEA-2A1E-4AC3-9640-996674D49BC8}" type="datetime">
              <a:rPr b="0" lang="en-US" sz="1200" spc="-1" strike="noStrike">
                <a:solidFill>
                  <a:srgbClr val="787878"/>
                </a:solidFill>
                <a:latin typeface="Aptos"/>
              </a:rPr>
              <a:t>3/13/24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CB824F1-D6F4-4F68-A29D-A06494C8DD80}" type="slidenum">
              <a:rPr b="0" lang="en-US" sz="1200" spc="-1" strike="noStrike">
                <a:solidFill>
                  <a:srgbClr val="787878"/>
                </a:solidFill>
                <a:latin typeface="Aptos"/>
              </a:rPr>
              <a:t>7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800" spc="-1" strike="noStrike">
                <a:solidFill>
                  <a:srgbClr val="000000"/>
                </a:solidFill>
                <a:latin typeface="Aptos"/>
              </a:rPr>
              <a:t>Click to edit the outline text format</a:t>
            </a:r>
            <a:endParaRPr b="0" lang="el-GR" sz="28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Aptos"/>
              </a:rPr>
              <a:t>Second Outline Level</a:t>
            </a:r>
            <a:endParaRPr b="0" lang="el-GR" sz="20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1800" spc="-1" strike="noStrike">
                <a:solidFill>
                  <a:srgbClr val="000000"/>
                </a:solidFill>
                <a:latin typeface="Aptos"/>
              </a:rPr>
              <a:t>Third Outline Level</a:t>
            </a:r>
            <a:endParaRPr b="0" lang="el-GR" sz="18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1800" spc="-1" strike="noStrike">
                <a:solidFill>
                  <a:srgbClr val="000000"/>
                </a:solidFill>
                <a:latin typeface="Aptos"/>
              </a:rPr>
              <a:t>Fourth Outline Level</a:t>
            </a:r>
            <a:endParaRPr b="0" lang="el-GR" sz="18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Aptos"/>
              </a:rPr>
              <a:t>Fifth Outline Level</a:t>
            </a:r>
            <a:endParaRPr b="0" lang="el-GR" sz="2000" spc="-1" strike="noStrike">
              <a:solidFill>
                <a:srgbClr val="000000"/>
              </a:solidFill>
              <a:latin typeface="Apto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Aptos"/>
              </a:rPr>
              <a:t>Sixth Outline Level</a:t>
            </a:r>
            <a:endParaRPr b="0" lang="el-GR" sz="2000" spc="-1" strike="noStrike">
              <a:solidFill>
                <a:srgbClr val="000000"/>
              </a:solidFill>
              <a:latin typeface="Apto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Aptos"/>
              </a:rPr>
              <a:t>Seventh Outline Level</a:t>
            </a:r>
            <a:endParaRPr b="0" lang="el-GR" sz="20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Aptos Display"/>
              </a:rPr>
              <a:t>Κάντε κλικ για να επεξεργαστείτε τον τίτλο υποδείγματος</a:t>
            </a:r>
            <a:endParaRPr b="0" lang="el-GR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C293EFC-E0D0-4598-BEF5-2C78E47B16EB}" type="datetime">
              <a:rPr b="0" lang="en-US" sz="1200" spc="-1" strike="noStrike">
                <a:solidFill>
                  <a:srgbClr val="787878"/>
                </a:solidFill>
                <a:latin typeface="Aptos"/>
              </a:rPr>
              <a:t>3/13/24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498F929-3130-46F4-91C1-35048B8BF58B}" type="slidenum">
              <a:rPr b="0" lang="en-US" sz="1200" spc="-1" strike="noStrike">
                <a:solidFill>
                  <a:srgbClr val="787878"/>
                </a:solidFill>
                <a:latin typeface="Aptos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800" spc="-1" strike="noStrike">
                <a:solidFill>
                  <a:srgbClr val="000000"/>
                </a:solidFill>
                <a:latin typeface="Aptos"/>
              </a:rPr>
              <a:t>Click to edit the outline text format</a:t>
            </a:r>
            <a:endParaRPr b="0" lang="el-GR" sz="28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Aptos"/>
              </a:rPr>
              <a:t>Second Outline Level</a:t>
            </a:r>
            <a:endParaRPr b="0" lang="el-GR" sz="20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1800" spc="-1" strike="noStrike">
                <a:solidFill>
                  <a:srgbClr val="000000"/>
                </a:solidFill>
                <a:latin typeface="Aptos"/>
              </a:rPr>
              <a:t>Third Outline Level</a:t>
            </a:r>
            <a:endParaRPr b="0" lang="el-GR" sz="18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1800" spc="-1" strike="noStrike">
                <a:solidFill>
                  <a:srgbClr val="000000"/>
                </a:solidFill>
                <a:latin typeface="Aptos"/>
              </a:rPr>
              <a:t>Fourth Outline Level</a:t>
            </a:r>
            <a:endParaRPr b="0" lang="el-GR" sz="18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Aptos"/>
              </a:rPr>
              <a:t>Fifth Outline Level</a:t>
            </a:r>
            <a:endParaRPr b="0" lang="el-GR" sz="2000" spc="-1" strike="noStrike">
              <a:solidFill>
                <a:srgbClr val="000000"/>
              </a:solidFill>
              <a:latin typeface="Apto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Aptos"/>
              </a:rPr>
              <a:t>Sixth Outline Level</a:t>
            </a:r>
            <a:endParaRPr b="0" lang="el-GR" sz="2000" spc="-1" strike="noStrike">
              <a:solidFill>
                <a:srgbClr val="000000"/>
              </a:solidFill>
              <a:latin typeface="Apto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Aptos"/>
              </a:rPr>
              <a:t>Seventh Outline Level</a:t>
            </a:r>
            <a:endParaRPr b="0" lang="el-GR" sz="20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BBA4E6D-1EBA-47BF-A272-5B94B7A29B10}" type="datetime">
              <a:rPr b="0" lang="en-US" sz="1200" spc="-1" strike="noStrike">
                <a:solidFill>
                  <a:srgbClr val="787878"/>
                </a:solidFill>
                <a:latin typeface="Aptos"/>
              </a:rPr>
              <a:t>3/13/24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6CFFCF4-8B7E-4B6B-8A00-36AD4F42EFE1}" type="slidenum">
              <a:rPr b="0" lang="en-US" sz="1200" spc="-1" strike="noStrike">
                <a:solidFill>
                  <a:srgbClr val="787878"/>
                </a:solidFill>
                <a:latin typeface="Aptos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l-GR" sz="1800" spc="-1" strike="noStrike">
                <a:solidFill>
                  <a:srgbClr val="000000"/>
                </a:solidFill>
                <a:latin typeface="Aptos"/>
              </a:rPr>
              <a:t>Click to edit the title text format</a:t>
            </a:r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800" spc="-1" strike="noStrike">
                <a:solidFill>
                  <a:srgbClr val="000000"/>
                </a:solidFill>
                <a:latin typeface="Aptos"/>
              </a:rPr>
              <a:t>Click to edit the outline text format</a:t>
            </a:r>
            <a:endParaRPr b="0" lang="el-GR" sz="28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Aptos"/>
              </a:rPr>
              <a:t>Second Outline Level</a:t>
            </a:r>
            <a:endParaRPr b="0" lang="el-GR" sz="20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1800" spc="-1" strike="noStrike">
                <a:solidFill>
                  <a:srgbClr val="000000"/>
                </a:solidFill>
                <a:latin typeface="Aptos"/>
              </a:rPr>
              <a:t>Third Outline Level</a:t>
            </a:r>
            <a:endParaRPr b="0" lang="el-GR" sz="18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1800" spc="-1" strike="noStrike">
                <a:solidFill>
                  <a:srgbClr val="000000"/>
                </a:solidFill>
                <a:latin typeface="Aptos"/>
              </a:rPr>
              <a:t>Fourth Outline Level</a:t>
            </a:r>
            <a:endParaRPr b="0" lang="el-GR" sz="18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Aptos"/>
              </a:rPr>
              <a:t>Fifth Outline Level</a:t>
            </a:r>
            <a:endParaRPr b="0" lang="el-GR" sz="2000" spc="-1" strike="noStrike">
              <a:solidFill>
                <a:srgbClr val="000000"/>
              </a:solidFill>
              <a:latin typeface="Apto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Aptos"/>
              </a:rPr>
              <a:t>Sixth Outline Level</a:t>
            </a:r>
            <a:endParaRPr b="0" lang="el-GR" sz="2000" spc="-1" strike="noStrike">
              <a:solidFill>
                <a:srgbClr val="000000"/>
              </a:solidFill>
              <a:latin typeface="Apto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Aptos"/>
              </a:rPr>
              <a:t>Seventh Outline Level</a:t>
            </a:r>
            <a:endParaRPr b="0" lang="el-GR" sz="20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l-GR" sz="4400" spc="-1" strike="noStrike">
                <a:solidFill>
                  <a:srgbClr val="000000"/>
                </a:solidFill>
                <a:latin typeface="Aptos Display"/>
              </a:rPr>
              <a:t>Κάντε κλικ για να επεξεργαστείτε τον τίτλο υποδείγματος</a:t>
            </a:r>
            <a:endParaRPr b="0" lang="el-GR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l-GR" sz="2800" spc="-1" strike="noStrike">
                <a:solidFill>
                  <a:srgbClr val="000000"/>
                </a:solidFill>
                <a:latin typeface="Aptos"/>
              </a:rPr>
              <a:t>Στυλ κειμένου υποδείγματος</a:t>
            </a:r>
            <a:endParaRPr b="0" lang="el-GR" sz="2800" spc="-1" strike="noStrike">
              <a:solidFill>
                <a:srgbClr val="000000"/>
              </a:solidFill>
              <a:latin typeface="Aptos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l-GR" sz="2400" spc="-1" strike="noStrike">
                <a:solidFill>
                  <a:srgbClr val="000000"/>
                </a:solidFill>
                <a:latin typeface="Aptos"/>
              </a:rPr>
              <a:t>Δεύτερο επίπεδο</a:t>
            </a:r>
            <a:endParaRPr b="0" lang="el-GR" sz="2400" spc="-1" strike="noStrike">
              <a:solidFill>
                <a:srgbClr val="000000"/>
              </a:solidFill>
              <a:latin typeface="Aptos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l-GR" sz="2000" spc="-1" strike="noStrike">
                <a:solidFill>
                  <a:srgbClr val="000000"/>
                </a:solidFill>
                <a:latin typeface="Aptos"/>
              </a:rPr>
              <a:t>Τρίτο επίπεδο</a:t>
            </a:r>
            <a:endParaRPr b="0" lang="el-GR" sz="2000" spc="-1" strike="noStrike">
              <a:solidFill>
                <a:srgbClr val="000000"/>
              </a:solidFill>
              <a:latin typeface="Aptos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l-GR" sz="1800" spc="-1" strike="noStrike">
                <a:solidFill>
                  <a:srgbClr val="000000"/>
                </a:solidFill>
                <a:latin typeface="Aptos"/>
              </a:rPr>
              <a:t>Τέταρτο επίπεδο</a:t>
            </a:r>
            <a:endParaRPr b="0" lang="el-GR" sz="1800" spc="-1" strike="noStrike">
              <a:solidFill>
                <a:srgbClr val="000000"/>
              </a:solidFill>
              <a:latin typeface="Aptos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l-GR" sz="1800" spc="-1" strike="noStrike">
                <a:solidFill>
                  <a:srgbClr val="000000"/>
                </a:solidFill>
                <a:latin typeface="Aptos"/>
              </a:rPr>
              <a:t>Πέμπτο επίπεδο</a:t>
            </a:r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7832FC4-A56B-483D-B74A-0826C3E3BDDA}" type="datetime">
              <a:rPr b="0" lang="en-US" sz="1200" spc="-1" strike="noStrike">
                <a:solidFill>
                  <a:srgbClr val="787878"/>
                </a:solidFill>
                <a:latin typeface="Aptos"/>
              </a:rPr>
              <a:t>3/13/24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1C20BB3-7675-45E5-9D45-2BCD7E82B521}" type="slidenum">
              <a:rPr b="0" lang="en-US" sz="1200" spc="-1" strike="noStrike">
                <a:solidFill>
                  <a:srgbClr val="787878"/>
                </a:solidFill>
                <a:latin typeface="Aptos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7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3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3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3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  <p:pic>
        <p:nvPicPr>
          <p:cNvPr id="166" name="Εικόνα 4" descr=""/>
          <p:cNvPicPr/>
          <p:nvPr/>
        </p:nvPicPr>
        <p:blipFill>
          <a:blip r:embed="rId1"/>
          <a:stretch/>
        </p:blipFill>
        <p:spPr>
          <a:xfrm>
            <a:off x="1665000" y="1249560"/>
            <a:ext cx="8599320" cy="5099400"/>
          </a:xfrm>
          <a:prstGeom prst="rect">
            <a:avLst/>
          </a:prstGeom>
          <a:ln>
            <a:noFill/>
          </a:ln>
        </p:spPr>
      </p:pic>
      <p:pic>
        <p:nvPicPr>
          <p:cNvPr id="167" name="Εικόνα 5" descr=""/>
          <p:cNvPicPr/>
          <p:nvPr/>
        </p:nvPicPr>
        <p:blipFill>
          <a:blip r:embed="rId2"/>
          <a:stretch/>
        </p:blipFill>
        <p:spPr>
          <a:xfrm>
            <a:off x="3687120" y="-36720"/>
            <a:ext cx="4817880" cy="1285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Εικόνα 2" descr=""/>
          <p:cNvPicPr/>
          <p:nvPr/>
        </p:nvPicPr>
        <p:blipFill>
          <a:blip r:embed="rId1"/>
          <a:stretch/>
        </p:blipFill>
        <p:spPr>
          <a:xfrm>
            <a:off x="722520" y="2348280"/>
            <a:ext cx="4016520" cy="3539880"/>
          </a:xfrm>
          <a:prstGeom prst="rect">
            <a:avLst/>
          </a:prstGeom>
          <a:ln>
            <a:noFill/>
          </a:ln>
        </p:spPr>
      </p:pic>
      <p:sp>
        <p:nvSpPr>
          <p:cNvPr id="18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l-GR" sz="5300" spc="-1" strike="noStrike">
                <a:solidFill>
                  <a:srgbClr val="000000"/>
                </a:solidFill>
                <a:latin typeface="Consolas"/>
              </a:rPr>
              <a:t>Έρημος Αραβικής Χερσονήσου</a:t>
            </a:r>
            <a:br/>
            <a:r>
              <a:rPr b="1" lang="el-GR" sz="5300" spc="-1" strike="noStrike">
                <a:solidFill>
                  <a:srgbClr val="000000"/>
                </a:solidFill>
                <a:latin typeface="Consolas"/>
              </a:rPr>
              <a:t>Έρημος Rubʿal-Khali</a:t>
            </a:r>
            <a:endParaRPr b="0" lang="el-GR" sz="53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88" name="Εικόνα 5" descr=""/>
          <p:cNvPicPr/>
          <p:nvPr/>
        </p:nvPicPr>
        <p:blipFill>
          <a:blip r:embed="rId2"/>
          <a:stretch/>
        </p:blipFill>
        <p:spPr>
          <a:xfrm>
            <a:off x="5231160" y="2081520"/>
            <a:ext cx="6032880" cy="375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1523880" y="68760"/>
            <a:ext cx="8760240" cy="3048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68760" y="3231000"/>
            <a:ext cx="10933200" cy="3247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  <p:pic>
        <p:nvPicPr>
          <p:cNvPr id="191" name="Εικόνα 6" descr=""/>
          <p:cNvPicPr/>
          <p:nvPr/>
        </p:nvPicPr>
        <p:blipFill>
          <a:blip r:embed="rId1"/>
          <a:stretch/>
        </p:blipFill>
        <p:spPr>
          <a:xfrm>
            <a:off x="5538600" y="1404720"/>
            <a:ext cx="6562080" cy="3138480"/>
          </a:xfrm>
          <a:prstGeom prst="rect">
            <a:avLst/>
          </a:prstGeom>
          <a:ln>
            <a:noFill/>
          </a:ln>
        </p:spPr>
      </p:pic>
      <p:pic>
        <p:nvPicPr>
          <p:cNvPr id="192" name="Εικόνα 8" descr=""/>
          <p:cNvPicPr/>
          <p:nvPr/>
        </p:nvPicPr>
        <p:blipFill>
          <a:blip r:embed="rId2"/>
          <a:stretch/>
        </p:blipFill>
        <p:spPr>
          <a:xfrm>
            <a:off x="91080" y="1331280"/>
            <a:ext cx="5289120" cy="354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  <p:pic>
        <p:nvPicPr>
          <p:cNvPr id="195" name="Εικόνα 4" descr=""/>
          <p:cNvPicPr/>
          <p:nvPr/>
        </p:nvPicPr>
        <p:blipFill>
          <a:blip r:embed="rId1"/>
          <a:stretch/>
        </p:blipFill>
        <p:spPr>
          <a:xfrm>
            <a:off x="1523880" y="126720"/>
            <a:ext cx="9143640" cy="6668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97" name="Θέση περιεχομένου 4" descr=""/>
          <p:cNvPicPr/>
          <p:nvPr/>
        </p:nvPicPr>
        <p:blipFill>
          <a:blip r:embed="rId1"/>
          <a:stretch/>
        </p:blipFill>
        <p:spPr>
          <a:xfrm>
            <a:off x="1677240" y="365040"/>
            <a:ext cx="8724600" cy="6409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  <p:pic>
        <p:nvPicPr>
          <p:cNvPr id="200" name="Εικόνα 6" descr=""/>
          <p:cNvPicPr/>
          <p:nvPr/>
        </p:nvPicPr>
        <p:blipFill>
          <a:blip r:embed="rId1"/>
          <a:stretch/>
        </p:blipFill>
        <p:spPr>
          <a:xfrm>
            <a:off x="0" y="0"/>
            <a:ext cx="5416560" cy="3621600"/>
          </a:xfrm>
          <a:prstGeom prst="rect">
            <a:avLst/>
          </a:prstGeom>
          <a:ln>
            <a:noFill/>
          </a:ln>
        </p:spPr>
      </p:pic>
      <p:pic>
        <p:nvPicPr>
          <p:cNvPr id="201" name="Εικόνα 8" descr=""/>
          <p:cNvPicPr/>
          <p:nvPr/>
        </p:nvPicPr>
        <p:blipFill>
          <a:blip r:embed="rId2"/>
          <a:stretch/>
        </p:blipFill>
        <p:spPr>
          <a:xfrm>
            <a:off x="5630760" y="195840"/>
            <a:ext cx="5135400" cy="3405600"/>
          </a:xfrm>
          <a:prstGeom prst="rect">
            <a:avLst/>
          </a:prstGeom>
          <a:ln>
            <a:noFill/>
          </a:ln>
        </p:spPr>
      </p:pic>
      <p:pic>
        <p:nvPicPr>
          <p:cNvPr id="202" name="Εικόνα 10" descr=""/>
          <p:cNvPicPr/>
          <p:nvPr/>
        </p:nvPicPr>
        <p:blipFill>
          <a:blip r:embed="rId3"/>
          <a:stretch/>
        </p:blipFill>
        <p:spPr>
          <a:xfrm>
            <a:off x="4028760" y="3648240"/>
            <a:ext cx="3699000" cy="3016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2534760" y="-21600"/>
            <a:ext cx="7464240" cy="82080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b">
            <a:normAutofit fontScale="67000"/>
          </a:bodyPr>
          <a:p>
            <a:pPr algn="ctr">
              <a:lnSpc>
                <a:spcPct val="90000"/>
              </a:lnSpc>
            </a:pPr>
            <a:r>
              <a:rPr b="1" lang="el-GR" sz="4900" spc="-1" strike="noStrike">
                <a:solidFill>
                  <a:srgbClr val="000000"/>
                </a:solidFill>
                <a:latin typeface="Aptos"/>
              </a:rPr>
              <a:t>Οάσεις      </a:t>
            </a:r>
            <a:r>
              <a:rPr b="1" lang="el-GR" sz="6000" spc="-1" strike="noStrike">
                <a:solidFill>
                  <a:srgbClr val="ffffff"/>
                </a:solidFill>
                <a:latin typeface="Aptos"/>
              </a:rPr>
              <a:t> </a:t>
            </a:r>
            <a:r>
              <a:rPr b="0" lang="el-GR" sz="5300" spc="-1" strike="noStrike">
                <a:solidFill>
                  <a:srgbClr val="000000"/>
                </a:solidFill>
                <a:latin typeface="Consolas"/>
                <a:ea typeface="Times New Roman"/>
              </a:rPr>
              <a:t>واحة</a:t>
            </a:r>
            <a:r>
              <a:rPr b="0" lang="el-GR" sz="5300" spc="-1" strike="noStrike">
                <a:solidFill>
                  <a:srgbClr val="000000"/>
                </a:solidFill>
                <a:latin typeface="Consolas"/>
                <a:ea typeface="Times New Roman"/>
              </a:rPr>
              <a:t> </a:t>
            </a:r>
            <a:endParaRPr b="0" lang="el-GR" sz="53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4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  <p:pic>
        <p:nvPicPr>
          <p:cNvPr id="205" name="Εικόνα 6" descr=""/>
          <p:cNvPicPr/>
          <p:nvPr/>
        </p:nvPicPr>
        <p:blipFill>
          <a:blip r:embed="rId1"/>
          <a:stretch/>
        </p:blipFill>
        <p:spPr>
          <a:xfrm>
            <a:off x="5340240" y="3879720"/>
            <a:ext cx="6320520" cy="2827080"/>
          </a:xfrm>
          <a:prstGeom prst="rect">
            <a:avLst/>
          </a:prstGeom>
          <a:ln>
            <a:noFill/>
          </a:ln>
        </p:spPr>
      </p:pic>
      <p:pic>
        <p:nvPicPr>
          <p:cNvPr id="206" name="Εικόνα 8" descr=""/>
          <p:cNvPicPr/>
          <p:nvPr/>
        </p:nvPicPr>
        <p:blipFill>
          <a:blip r:embed="rId2"/>
          <a:stretch/>
        </p:blipFill>
        <p:spPr>
          <a:xfrm>
            <a:off x="0" y="799200"/>
            <a:ext cx="7167240" cy="3137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048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3306240" y="131040"/>
            <a:ext cx="5257440" cy="109944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ctr">
            <a:normAutofit fontScale="61000"/>
          </a:bodyPr>
          <a:p>
            <a:pPr algn="ctr">
              <a:lnSpc>
                <a:spcPct val="90000"/>
              </a:lnSpc>
            </a:pPr>
            <a:r>
              <a:rPr b="1" lang="el-GR" sz="4400" spc="-1" strike="noStrike">
                <a:solidFill>
                  <a:srgbClr val="000000"/>
                </a:solidFill>
                <a:latin typeface="Aptos"/>
              </a:rPr>
              <a:t>Χλωρίδα της Ερήμου </a:t>
            </a:r>
            <a:endParaRPr b="0" lang="el-GR" sz="44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08" name="Θέση περιεχομένου 4" descr=""/>
          <p:cNvPicPr/>
          <p:nvPr/>
        </p:nvPicPr>
        <p:blipFill>
          <a:blip r:embed="rId1"/>
          <a:stretch/>
        </p:blipFill>
        <p:spPr>
          <a:xfrm>
            <a:off x="128880" y="1230840"/>
            <a:ext cx="4453200" cy="3218760"/>
          </a:xfrm>
          <a:prstGeom prst="rect">
            <a:avLst/>
          </a:prstGeom>
          <a:ln>
            <a:noFill/>
          </a:ln>
        </p:spPr>
      </p:pic>
      <p:pic>
        <p:nvPicPr>
          <p:cNvPr id="209" name="Εικόνα 6" descr=""/>
          <p:cNvPicPr/>
          <p:nvPr/>
        </p:nvPicPr>
        <p:blipFill>
          <a:blip r:embed="rId2"/>
          <a:stretch/>
        </p:blipFill>
        <p:spPr>
          <a:xfrm>
            <a:off x="4617720" y="1230840"/>
            <a:ext cx="4156560" cy="4173840"/>
          </a:xfrm>
          <a:prstGeom prst="rect">
            <a:avLst/>
          </a:prstGeom>
          <a:ln>
            <a:noFill/>
          </a:ln>
        </p:spPr>
      </p:pic>
      <p:pic>
        <p:nvPicPr>
          <p:cNvPr id="210" name="Εικόνα 8" descr=""/>
          <p:cNvPicPr/>
          <p:nvPr/>
        </p:nvPicPr>
        <p:blipFill>
          <a:blip r:embed="rId3"/>
          <a:stretch/>
        </p:blipFill>
        <p:spPr>
          <a:xfrm>
            <a:off x="8925480" y="1230840"/>
            <a:ext cx="3137400" cy="3442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Θέση περιεχομένου 5" descr=""/>
          <p:cNvPicPr/>
          <p:nvPr/>
        </p:nvPicPr>
        <p:blipFill>
          <a:blip r:embed="rId1"/>
          <a:stretch/>
        </p:blipFill>
        <p:spPr>
          <a:xfrm>
            <a:off x="50760" y="872640"/>
            <a:ext cx="2476440" cy="4546440"/>
          </a:xfrm>
          <a:prstGeom prst="rect">
            <a:avLst/>
          </a:prstGeom>
          <a:ln>
            <a:noFill/>
          </a:ln>
        </p:spPr>
      </p:pic>
      <p:sp>
        <p:nvSpPr>
          <p:cNvPr id="212" name="TextShape 1"/>
          <p:cNvSpPr txBox="1"/>
          <p:nvPr/>
        </p:nvSpPr>
        <p:spPr>
          <a:xfrm>
            <a:off x="3124080" y="0"/>
            <a:ext cx="5633280" cy="100620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l-GR" sz="4400" spc="-1" strike="noStrike">
                <a:solidFill>
                  <a:srgbClr val="000000"/>
                </a:solidFill>
                <a:latin typeface="Aptos"/>
              </a:rPr>
              <a:t>Πανίδα της Ερήμου </a:t>
            </a:r>
            <a:endParaRPr b="0" lang="el-GR" sz="44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13" name="Εικόνα 7" descr=""/>
          <p:cNvPicPr/>
          <p:nvPr/>
        </p:nvPicPr>
        <p:blipFill>
          <a:blip r:embed="rId2"/>
          <a:stretch/>
        </p:blipFill>
        <p:spPr>
          <a:xfrm>
            <a:off x="2622960" y="1006560"/>
            <a:ext cx="4730760" cy="3028680"/>
          </a:xfrm>
          <a:prstGeom prst="rect">
            <a:avLst/>
          </a:prstGeom>
          <a:ln>
            <a:noFill/>
          </a:ln>
        </p:spPr>
      </p:pic>
      <p:pic>
        <p:nvPicPr>
          <p:cNvPr id="214" name="Εικόνα 9" descr=""/>
          <p:cNvPicPr/>
          <p:nvPr/>
        </p:nvPicPr>
        <p:blipFill>
          <a:blip r:embed="rId3"/>
          <a:stretch/>
        </p:blipFill>
        <p:spPr>
          <a:xfrm>
            <a:off x="7397640" y="3694320"/>
            <a:ext cx="2476440" cy="3099960"/>
          </a:xfrm>
          <a:prstGeom prst="rect">
            <a:avLst/>
          </a:prstGeom>
          <a:ln>
            <a:noFill/>
          </a:ln>
        </p:spPr>
      </p:pic>
      <p:pic>
        <p:nvPicPr>
          <p:cNvPr id="215" name="Εικόνα 13" descr=""/>
          <p:cNvPicPr/>
          <p:nvPr/>
        </p:nvPicPr>
        <p:blipFill>
          <a:blip r:embed="rId4"/>
          <a:stretch/>
        </p:blipFill>
        <p:spPr>
          <a:xfrm>
            <a:off x="7397640" y="1099440"/>
            <a:ext cx="4155840" cy="2502000"/>
          </a:xfrm>
          <a:prstGeom prst="rect">
            <a:avLst/>
          </a:prstGeom>
          <a:ln>
            <a:noFill/>
          </a:ln>
        </p:spPr>
      </p:pic>
      <p:pic>
        <p:nvPicPr>
          <p:cNvPr id="216" name="" descr=""/>
          <p:cNvPicPr/>
          <p:nvPr/>
        </p:nvPicPr>
        <p:blipFill>
          <a:blip r:embed="rId5"/>
          <a:stretch/>
        </p:blipFill>
        <p:spPr>
          <a:xfrm>
            <a:off x="2926080" y="4206240"/>
            <a:ext cx="3607560" cy="238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Εικόνα 1" descr=""/>
          <p:cNvPicPr/>
          <p:nvPr/>
        </p:nvPicPr>
        <p:blipFill>
          <a:blip r:embed="rId1"/>
          <a:stretch/>
        </p:blipFill>
        <p:spPr>
          <a:xfrm>
            <a:off x="81720" y="38520"/>
            <a:ext cx="4440240" cy="3215160"/>
          </a:xfrm>
          <a:prstGeom prst="rect">
            <a:avLst/>
          </a:prstGeom>
          <a:ln>
            <a:noFill/>
          </a:ln>
        </p:spPr>
      </p:pic>
      <p:pic>
        <p:nvPicPr>
          <p:cNvPr id="218" name="Εικόνα 11" descr=""/>
          <p:cNvPicPr/>
          <p:nvPr/>
        </p:nvPicPr>
        <p:blipFill>
          <a:blip r:embed="rId2"/>
          <a:stretch/>
        </p:blipFill>
        <p:spPr>
          <a:xfrm>
            <a:off x="81720" y="3254040"/>
            <a:ext cx="4599000" cy="3574800"/>
          </a:xfrm>
          <a:prstGeom prst="rect">
            <a:avLst/>
          </a:prstGeom>
          <a:ln>
            <a:noFill/>
          </a:ln>
        </p:spPr>
      </p:pic>
      <p:pic>
        <p:nvPicPr>
          <p:cNvPr id="219" name="Εικόνα 3" descr=""/>
          <p:cNvPicPr/>
          <p:nvPr/>
        </p:nvPicPr>
        <p:blipFill>
          <a:blip r:embed="rId3"/>
          <a:stretch/>
        </p:blipFill>
        <p:spPr>
          <a:xfrm>
            <a:off x="8962560" y="0"/>
            <a:ext cx="3147480" cy="3432240"/>
          </a:xfrm>
          <a:prstGeom prst="rect">
            <a:avLst/>
          </a:prstGeom>
          <a:ln>
            <a:noFill/>
          </a:ln>
        </p:spPr>
      </p:pic>
      <p:pic>
        <p:nvPicPr>
          <p:cNvPr id="220" name="Εικόνα 5" descr=""/>
          <p:cNvPicPr/>
          <p:nvPr/>
        </p:nvPicPr>
        <p:blipFill>
          <a:blip r:embed="rId4"/>
          <a:stretch/>
        </p:blipFill>
        <p:spPr>
          <a:xfrm>
            <a:off x="4760280" y="3390480"/>
            <a:ext cx="3652200" cy="3381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  <p:pic>
        <p:nvPicPr>
          <p:cNvPr id="222" name="Εικόνα 4" descr=""/>
          <p:cNvPicPr/>
          <p:nvPr/>
        </p:nvPicPr>
        <p:blipFill>
          <a:blip r:embed="rId1"/>
          <a:stretch/>
        </p:blipFill>
        <p:spPr>
          <a:xfrm>
            <a:off x="0" y="1347120"/>
            <a:ext cx="5679000" cy="3085200"/>
          </a:xfrm>
          <a:prstGeom prst="rect">
            <a:avLst/>
          </a:prstGeom>
          <a:ln>
            <a:noFill/>
          </a:ln>
        </p:spPr>
      </p:pic>
      <p:pic>
        <p:nvPicPr>
          <p:cNvPr id="223" name="Εικόνα 6" descr=""/>
          <p:cNvPicPr/>
          <p:nvPr/>
        </p:nvPicPr>
        <p:blipFill>
          <a:blip r:embed="rId2"/>
          <a:stretch/>
        </p:blipFill>
        <p:spPr>
          <a:xfrm>
            <a:off x="5791320" y="1392840"/>
            <a:ext cx="4982400" cy="2887560"/>
          </a:xfrm>
          <a:prstGeom prst="rect">
            <a:avLst/>
          </a:prstGeom>
          <a:ln>
            <a:noFill/>
          </a:ln>
        </p:spPr>
      </p:pic>
      <p:sp>
        <p:nvSpPr>
          <p:cNvPr id="224" name="TextShape 2"/>
          <p:cNvSpPr txBox="1"/>
          <p:nvPr/>
        </p:nvSpPr>
        <p:spPr>
          <a:xfrm>
            <a:off x="1717560" y="503280"/>
            <a:ext cx="8756280" cy="90936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b">
            <a:normAutofit fontScale="80000"/>
          </a:bodyPr>
          <a:p>
            <a:pPr algn="ctr">
              <a:lnSpc>
                <a:spcPct val="90000"/>
              </a:lnSpc>
            </a:pPr>
            <a:r>
              <a:rPr b="1" lang="el-GR" sz="6000" spc="-1" strike="noStrike">
                <a:solidFill>
                  <a:srgbClr val="000000"/>
                </a:solidFill>
                <a:latin typeface="Aptos"/>
              </a:rPr>
              <a:t>Αμμοθύελλα</a:t>
            </a:r>
            <a:endParaRPr b="0" lang="el-GR" sz="60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25" name="Εικόνα 9" descr=""/>
          <p:cNvPicPr/>
          <p:nvPr/>
        </p:nvPicPr>
        <p:blipFill>
          <a:blip r:embed="rId3"/>
          <a:stretch/>
        </p:blipFill>
        <p:spPr>
          <a:xfrm>
            <a:off x="4749840" y="4283640"/>
            <a:ext cx="3713400" cy="251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838080" y="365040"/>
            <a:ext cx="10164600" cy="81324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l-GR" sz="4900" spc="-1" strike="noStrike">
                <a:solidFill>
                  <a:srgbClr val="000000"/>
                </a:solidFill>
                <a:latin typeface="Consolas"/>
              </a:rPr>
              <a:t>Έρημος Σαχάρα</a:t>
            </a:r>
            <a:endParaRPr b="0" lang="el-GR" sz="49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69" name="Εικόνα 6" descr=""/>
          <p:cNvPicPr/>
          <p:nvPr/>
        </p:nvPicPr>
        <p:blipFill>
          <a:blip r:embed="rId1"/>
          <a:stretch/>
        </p:blipFill>
        <p:spPr>
          <a:xfrm>
            <a:off x="397440" y="1286640"/>
            <a:ext cx="7438680" cy="5386680"/>
          </a:xfrm>
          <a:prstGeom prst="rect">
            <a:avLst/>
          </a:prstGeom>
          <a:ln>
            <a:noFill/>
          </a:ln>
        </p:spPr>
      </p:pic>
      <p:pic>
        <p:nvPicPr>
          <p:cNvPr id="170" name="Εικόνα 8" descr=""/>
          <p:cNvPicPr/>
          <p:nvPr/>
        </p:nvPicPr>
        <p:blipFill>
          <a:blip r:embed="rId2"/>
          <a:stretch/>
        </p:blipFill>
        <p:spPr>
          <a:xfrm>
            <a:off x="397440" y="1286640"/>
            <a:ext cx="4352760" cy="2206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Θέση περιεχομένου 10" descr=""/>
          <p:cNvPicPr/>
          <p:nvPr/>
        </p:nvPicPr>
        <p:blipFill>
          <a:blip r:embed="rId1"/>
          <a:stretch/>
        </p:blipFill>
        <p:spPr>
          <a:xfrm>
            <a:off x="279360" y="1536120"/>
            <a:ext cx="3998520" cy="2806920"/>
          </a:xfrm>
          <a:prstGeom prst="rect">
            <a:avLst/>
          </a:prstGeom>
          <a:ln>
            <a:noFill/>
          </a:ln>
        </p:spPr>
      </p:pic>
      <p:sp>
        <p:nvSpPr>
          <p:cNvPr id="227" name="TextShape 1"/>
          <p:cNvSpPr txBox="1"/>
          <p:nvPr/>
        </p:nvSpPr>
        <p:spPr>
          <a:xfrm>
            <a:off x="838080" y="232920"/>
            <a:ext cx="10515240" cy="132516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l-GR" sz="4400" spc="-1" strike="noStrike">
                <a:solidFill>
                  <a:srgbClr val="000000"/>
                </a:solidFill>
                <a:latin typeface="Aptos"/>
              </a:rPr>
              <a:t>Βεδουίνοι</a:t>
            </a:r>
            <a:endParaRPr b="0" lang="el-GR" sz="44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28" name="Εικόνα 12" descr=""/>
          <p:cNvPicPr/>
          <p:nvPr/>
        </p:nvPicPr>
        <p:blipFill>
          <a:blip r:embed="rId2"/>
          <a:stretch/>
        </p:blipFill>
        <p:spPr>
          <a:xfrm>
            <a:off x="4278240" y="1635840"/>
            <a:ext cx="4620600" cy="2451240"/>
          </a:xfrm>
          <a:prstGeom prst="rect">
            <a:avLst/>
          </a:prstGeom>
          <a:ln>
            <a:noFill/>
          </a:ln>
        </p:spPr>
      </p:pic>
      <p:pic>
        <p:nvPicPr>
          <p:cNvPr id="229" name="Εικόνα 16" descr=""/>
          <p:cNvPicPr/>
          <p:nvPr/>
        </p:nvPicPr>
        <p:blipFill>
          <a:blip r:embed="rId3"/>
          <a:stretch/>
        </p:blipFill>
        <p:spPr>
          <a:xfrm>
            <a:off x="4281120" y="4087440"/>
            <a:ext cx="3657600" cy="2653920"/>
          </a:xfrm>
          <a:prstGeom prst="rect">
            <a:avLst/>
          </a:prstGeom>
          <a:ln>
            <a:noFill/>
          </a:ln>
        </p:spPr>
      </p:pic>
      <p:pic>
        <p:nvPicPr>
          <p:cNvPr id="230" name="Εικόνα 18" descr=""/>
          <p:cNvPicPr/>
          <p:nvPr/>
        </p:nvPicPr>
        <p:blipFill>
          <a:blip r:embed="rId4"/>
          <a:stretch/>
        </p:blipFill>
        <p:spPr>
          <a:xfrm>
            <a:off x="8070120" y="4036680"/>
            <a:ext cx="3447720" cy="2705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Θέση περιεχομένου 5" descr=""/>
          <p:cNvPicPr/>
          <p:nvPr/>
        </p:nvPicPr>
        <p:blipFill>
          <a:blip r:embed="rId1"/>
          <a:stretch/>
        </p:blipFill>
        <p:spPr>
          <a:xfrm>
            <a:off x="444240" y="1966320"/>
            <a:ext cx="5514480" cy="3653640"/>
          </a:xfrm>
          <a:prstGeom prst="rect">
            <a:avLst/>
          </a:prstGeom>
          <a:ln>
            <a:noFill/>
          </a:ln>
        </p:spPr>
      </p:pic>
      <p:sp>
        <p:nvSpPr>
          <p:cNvPr id="232" name="TextShape 1"/>
          <p:cNvSpPr txBox="1"/>
          <p:nvPr/>
        </p:nvSpPr>
        <p:spPr>
          <a:xfrm>
            <a:off x="838080" y="365040"/>
            <a:ext cx="10379520" cy="97272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l-GR" sz="4400" spc="-1" strike="noStrike">
                <a:solidFill>
                  <a:srgbClr val="000000"/>
                </a:solidFill>
                <a:latin typeface="Aptos"/>
              </a:rPr>
              <a:t>Σκηνές Βεδουίνων</a:t>
            </a:r>
            <a:endParaRPr b="0" lang="el-GR" sz="44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33" name="Εικόνα 7" descr=""/>
          <p:cNvPicPr/>
          <p:nvPr/>
        </p:nvPicPr>
        <p:blipFill>
          <a:blip r:embed="rId2"/>
          <a:stretch/>
        </p:blipFill>
        <p:spPr>
          <a:xfrm>
            <a:off x="6269760" y="2424600"/>
            <a:ext cx="5639040" cy="3117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Θέση περιεχομένου 4" descr=""/>
          <p:cNvPicPr/>
          <p:nvPr/>
        </p:nvPicPr>
        <p:blipFill>
          <a:blip r:embed="rId1"/>
          <a:stretch/>
        </p:blipFill>
        <p:spPr>
          <a:xfrm>
            <a:off x="1796400" y="1887120"/>
            <a:ext cx="8249760" cy="4223520"/>
          </a:xfrm>
          <a:prstGeom prst="rect">
            <a:avLst/>
          </a:prstGeom>
          <a:ln>
            <a:noFill/>
          </a:ln>
        </p:spPr>
      </p:pic>
      <p:sp>
        <p:nvSpPr>
          <p:cNvPr id="23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l-GR" sz="4400" spc="-1" strike="noStrike">
                <a:solidFill>
                  <a:srgbClr val="000000"/>
                </a:solidFill>
                <a:latin typeface="Aptos"/>
              </a:rPr>
              <a:t>Dubai</a:t>
            </a:r>
            <a:endParaRPr b="0" lang="el-GR" sz="44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l-GR" sz="18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37" name="Θέση περιεχομένου 4" descr=""/>
          <p:cNvPicPr/>
          <p:nvPr/>
        </p:nvPicPr>
        <p:blipFill>
          <a:blip r:embed="rId1"/>
          <a:stretch/>
        </p:blipFill>
        <p:spPr>
          <a:xfrm>
            <a:off x="838080" y="1226520"/>
            <a:ext cx="10743480" cy="4404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Εικόνα 2" descr=""/>
          <p:cNvPicPr/>
          <p:nvPr/>
        </p:nvPicPr>
        <p:blipFill>
          <a:blip r:embed="rId1"/>
          <a:stretch/>
        </p:blipFill>
        <p:spPr>
          <a:xfrm>
            <a:off x="2156760" y="1328400"/>
            <a:ext cx="7611480" cy="504756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38080" y="125280"/>
            <a:ext cx="10167840" cy="100044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Aptos"/>
              </a:rPr>
              <a:t>Qatar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" descr=""/>
          <p:cNvPicPr/>
          <p:nvPr/>
        </p:nvPicPr>
        <p:blipFill>
          <a:blip r:embed="rId1"/>
          <a:stretch/>
        </p:blipFill>
        <p:spPr>
          <a:xfrm>
            <a:off x="2468880" y="1920240"/>
            <a:ext cx="6949440" cy="4657320"/>
          </a:xfrm>
          <a:prstGeom prst="rect">
            <a:avLst/>
          </a:prstGeom>
          <a:ln>
            <a:noFill/>
          </a:ln>
        </p:spPr>
      </p:pic>
      <p:sp>
        <p:nvSpPr>
          <p:cNvPr id="172" name="TextShape 1"/>
          <p:cNvSpPr txBox="1"/>
          <p:nvPr/>
        </p:nvSpPr>
        <p:spPr>
          <a:xfrm>
            <a:off x="838440" y="365400"/>
            <a:ext cx="10164600" cy="81324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l-GR" sz="4900" spc="-1" strike="noStrike">
                <a:solidFill>
                  <a:srgbClr val="000000"/>
                </a:solidFill>
                <a:latin typeface="Consolas"/>
              </a:rPr>
              <a:t>Έρημος Καλαχάρι Νότια Αφρική</a:t>
            </a:r>
            <a:endParaRPr b="0" lang="el-GR" sz="49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Εικόνα 5" descr=""/>
          <p:cNvPicPr/>
          <p:nvPr/>
        </p:nvPicPr>
        <p:blipFill>
          <a:blip r:embed="rId1"/>
          <a:stretch/>
        </p:blipFill>
        <p:spPr>
          <a:xfrm>
            <a:off x="2714400" y="1588680"/>
            <a:ext cx="6429600" cy="5077080"/>
          </a:xfrm>
          <a:prstGeom prst="rect">
            <a:avLst/>
          </a:prstGeom>
          <a:ln>
            <a:noFill/>
          </a:ln>
        </p:spPr>
      </p:pic>
      <p:sp>
        <p:nvSpPr>
          <p:cNvPr id="174" name="TextShape 1"/>
          <p:cNvSpPr txBox="1"/>
          <p:nvPr/>
        </p:nvSpPr>
        <p:spPr>
          <a:xfrm>
            <a:off x="839160" y="366120"/>
            <a:ext cx="10164600" cy="81324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l-GR" sz="4900" spc="-1" strike="noStrike">
                <a:solidFill>
                  <a:srgbClr val="000000"/>
                </a:solidFill>
                <a:latin typeface="Consolas"/>
              </a:rPr>
              <a:t>Έρημος Μοχάβε Βόρεια Αμερική</a:t>
            </a:r>
            <a:endParaRPr b="0" lang="el-GR" sz="49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Εικόνα 2" descr=""/>
          <p:cNvPicPr/>
          <p:nvPr/>
        </p:nvPicPr>
        <p:blipFill>
          <a:blip r:embed="rId1"/>
          <a:stretch/>
        </p:blipFill>
        <p:spPr>
          <a:xfrm>
            <a:off x="2286000" y="1464480"/>
            <a:ext cx="7315200" cy="5302080"/>
          </a:xfrm>
          <a:prstGeom prst="rect">
            <a:avLst/>
          </a:prstGeom>
          <a:ln>
            <a:noFill/>
          </a:ln>
        </p:spPr>
      </p:pic>
      <p:sp>
        <p:nvSpPr>
          <p:cNvPr id="176" name="TextShape 1"/>
          <p:cNvSpPr txBox="1"/>
          <p:nvPr/>
        </p:nvSpPr>
        <p:spPr>
          <a:xfrm>
            <a:off x="839520" y="366480"/>
            <a:ext cx="10164600" cy="81324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l-GR" sz="4900" spc="-1" strike="noStrike">
                <a:solidFill>
                  <a:srgbClr val="000000"/>
                </a:solidFill>
                <a:latin typeface="Consolas"/>
              </a:rPr>
              <a:t>Έρημος Ατακάμα Χιλή</a:t>
            </a:r>
            <a:endParaRPr b="0" lang="el-GR" sz="49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91440" y="2651760"/>
            <a:ext cx="6035040" cy="3674880"/>
          </a:xfrm>
          <a:prstGeom prst="rect">
            <a:avLst/>
          </a:prstGeom>
          <a:ln>
            <a:noFill/>
          </a:ln>
        </p:spPr>
      </p:pic>
      <p:pic>
        <p:nvPicPr>
          <p:cNvPr id="178" name="" descr=""/>
          <p:cNvPicPr/>
          <p:nvPr/>
        </p:nvPicPr>
        <p:blipFill>
          <a:blip r:embed="rId2"/>
          <a:stretch/>
        </p:blipFill>
        <p:spPr>
          <a:xfrm>
            <a:off x="6255000" y="2743200"/>
            <a:ext cx="5906520" cy="3657600"/>
          </a:xfrm>
          <a:prstGeom prst="rect">
            <a:avLst/>
          </a:prstGeom>
          <a:ln>
            <a:noFill/>
          </a:ln>
        </p:spPr>
      </p:pic>
      <p:sp>
        <p:nvSpPr>
          <p:cNvPr id="179" name="TextShape 1"/>
          <p:cNvSpPr txBox="1"/>
          <p:nvPr/>
        </p:nvSpPr>
        <p:spPr>
          <a:xfrm>
            <a:off x="839880" y="366840"/>
            <a:ext cx="10164600" cy="81324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l-GR" sz="4900" spc="-1" strike="noStrike">
                <a:solidFill>
                  <a:srgbClr val="000000"/>
                </a:solidFill>
                <a:latin typeface="Consolas"/>
              </a:rPr>
              <a:t>Έρημος Ατακάμα Χιλή </a:t>
            </a:r>
            <a:endParaRPr b="0" lang="el-GR" sz="49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5702400" y="1371600"/>
            <a:ext cx="6381360" cy="5212080"/>
          </a:xfrm>
          <a:prstGeom prst="rect">
            <a:avLst/>
          </a:prstGeom>
          <a:ln>
            <a:noFill/>
          </a:ln>
        </p:spPr>
      </p:pic>
      <p:sp>
        <p:nvSpPr>
          <p:cNvPr id="181" name="TextShape 1"/>
          <p:cNvSpPr txBox="1"/>
          <p:nvPr/>
        </p:nvSpPr>
        <p:spPr>
          <a:xfrm>
            <a:off x="838800" y="365760"/>
            <a:ext cx="10164600" cy="81324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l-GR" sz="4900" spc="-1" strike="noStrike">
                <a:solidFill>
                  <a:srgbClr val="000000"/>
                </a:solidFill>
                <a:latin typeface="Consolas"/>
              </a:rPr>
              <a:t>Έρημος Γκόμπι Κεντρική Ασία</a:t>
            </a:r>
            <a:endParaRPr b="0" lang="el-GR" sz="49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2"/>
          <a:stretch/>
        </p:blipFill>
        <p:spPr>
          <a:xfrm>
            <a:off x="127080" y="2286000"/>
            <a:ext cx="5359320" cy="3657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Εικόνα 2" descr=""/>
          <p:cNvPicPr/>
          <p:nvPr/>
        </p:nvPicPr>
        <p:blipFill>
          <a:blip r:embed="rId1"/>
          <a:stretch/>
        </p:blipFill>
        <p:spPr>
          <a:xfrm>
            <a:off x="2448000" y="257040"/>
            <a:ext cx="8298360" cy="6206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840240" y="367200"/>
            <a:ext cx="10164600" cy="813240"/>
          </a:xfrm>
          <a:prstGeom prst="rect">
            <a:avLst/>
          </a:prstGeom>
          <a:gradFill rotWithShape="0">
            <a:gsLst>
              <a:gs pos="0">
                <a:srgbClr val="ed8256"/>
              </a:gs>
              <a:gs pos="100000">
                <a:srgbClr val="f16e28"/>
              </a:gs>
            </a:gsLst>
            <a:lin ang="5400000"/>
          </a:gradFill>
          <a:ln w="12600">
            <a:solidFill>
              <a:srgbClr val="e97132"/>
            </a:solidFill>
            <a:miter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l-GR" sz="4900" spc="-1" strike="noStrike">
                <a:solidFill>
                  <a:srgbClr val="000000"/>
                </a:solidFill>
                <a:latin typeface="Consolas"/>
              </a:rPr>
              <a:t>Αυστραλιανή Έρημος </a:t>
            </a:r>
            <a:endParaRPr b="0" lang="el-GR" sz="49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2377080" y="1694880"/>
            <a:ext cx="7315560" cy="4326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</TotalTime>
  <Application>Ultra_Office/6.2.3.2$Windows_x86 LibreOffice_project/</Application>
  <Words>22</Words>
  <Paragraphs>10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2024-03-02T19:25:01Z</dcterms:created>
  <dc:creator>Konstantinos Mangou</dc:creator>
  <dc:description/>
  <dc:language>en-US</dc:language>
  <cp:lastModifiedBy/>
  <dcterms:modified xsi:type="dcterms:W3CDTF">2024-03-13T09:07:44Z</dcterms:modified>
  <cp:revision>6</cp:revision>
  <dc:subject/>
  <dc:title>Παρουσίαση του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Ευρεία οθόνη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22</vt:i4>
  </property>
</Properties>
</file>