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7A1C6B1-E21B-4DEB-A08F-7A40BC38D1C6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30/1/2025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5F5C970-DB84-486F-BD4C-5F0E1D9B60B3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BAC39B5-D4A9-4B67-B7A0-E6BDAB474DF6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30/1/2025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4A35CA-B732-4DC5-9760-F69AED98B066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838080" y="1447920"/>
            <a:ext cx="7467120" cy="51811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838080" y="0"/>
            <a:ext cx="746712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3200" spc="-1" strike="noStrike">
                <a:solidFill>
                  <a:srgbClr val="000000"/>
                </a:solidFill>
                <a:latin typeface="Calibri"/>
              </a:rPr>
              <a:t>ΦΙΛΙΠΠΟΣ Β΄</a:t>
            </a:r>
            <a:br/>
            <a:r>
              <a:rPr b="1" lang="el-GR" sz="3200" spc="-1" strike="noStrike">
                <a:solidFill>
                  <a:srgbClr val="000000"/>
                </a:solidFill>
                <a:latin typeface="Calibri"/>
              </a:rPr>
              <a:t>356 – 336 π.Χ.</a:t>
            </a:r>
            <a:br/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(περίοδος βασιλείας)</a:t>
            </a:r>
            <a:br/>
            <a:endParaRPr b="0" lang="el-GR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93840" y="365040"/>
            <a:ext cx="8121240" cy="1572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Ο τάφος ανασκάφηκε ασύλητος. Το οστά του βασιλιά βρίσκονταν μέσα σε μια ολόχρυση λάρνακα που φέρει ένα δεκαεξάκτινο αστέρι, τον ήλιο της Βεργίνας. Ο τάφος περιείχε επίσης τα όπλα του βασιλιά: το θώρακά του, το ξίφος, το κράνος, την ασπίδα από χρυσό και ελεφαντόδοντο.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2057400" y="2209680"/>
            <a:ext cx="4933440" cy="435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26960" y="365040"/>
            <a:ext cx="8088120" cy="81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just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Ασημένια λήκυθος με χρυσό στεφάνι βελανιδιάς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3352680" y="990720"/>
            <a:ext cx="4384080" cy="532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762120" y="0"/>
            <a:ext cx="7657920" cy="739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89960" y="228600"/>
            <a:ext cx="8025120" cy="1828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Το μουσείο της Βεργίνας προσφέρει μια μοναδική εμπειρία : έχει κατασκευαστεί υπογείως ώστε να συμπεριλάβει τους τάφους και να δίνει μια εικόνα των εκθεμάτων όπως ήταν πριν τις ανασκαφές.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762120" y="2209680"/>
            <a:ext cx="7543440" cy="434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10600" y="194040"/>
            <a:ext cx="8607600" cy="221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Η «ένωση» δεν ήταν και τόσο επιθυμητή. Πολλές πόλεις της νότιας Ελλάδας ειδικά αντιστάθηκαν. Εμβληματική στιγμή είναι η μάχη της Χαιρώνειας (338π.Χ. ) στην Βοιωτία, όπου ο ενωμένος στρατός των Θηβαίων, Αθηναίων, Κορίνθιων, Μεγαρέων κτλ. συγκρούστηκε με τους Μακεδόνες.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533520" y="2590920"/>
            <a:ext cx="3657240" cy="373572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2"/>
          <a:stretch/>
        </p:blipFill>
        <p:spPr>
          <a:xfrm>
            <a:off x="4495680" y="2971800"/>
            <a:ext cx="3885840" cy="285732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 flipH="1" rot="16200000">
            <a:off x="2643120" y="1908360"/>
            <a:ext cx="2022480" cy="136440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09480" y="152280"/>
            <a:ext cx="7886520" cy="2133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62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3100" spc="-1" strike="noStrike">
                <a:solidFill>
                  <a:srgbClr val="404040"/>
                </a:solidFill>
                <a:latin typeface="Georgia"/>
              </a:rPr>
              <a:t>Ο </a:t>
            </a:r>
            <a:r>
              <a:rPr b="1" lang="en-US" sz="3100" spc="-1" strike="noStrike">
                <a:solidFill>
                  <a:srgbClr val="404040"/>
                </a:solidFill>
                <a:latin typeface="Georgia"/>
              </a:rPr>
              <a:t>λέων της Χαιρώνειας</a:t>
            </a:r>
            <a:r>
              <a:rPr b="0" lang="en-US" sz="3100" spc="-1" strike="noStrike">
                <a:solidFill>
                  <a:srgbClr val="404040"/>
                </a:solidFill>
                <a:latin typeface="Georgia"/>
              </a:rPr>
              <a:t>, αναστηλωμένο μαρμάρινο επιτύμβιο μνημείο, σήμα του κοινού τάφου πεσόντων (σύμφωνα με την επικρατέστερη εκδοχή, των θηβαίων Ιερολοχιτών) στην ομώνυμη μάχη του 338 π.Χ.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2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3100" spc="-1" strike="noStrike">
                <a:solidFill>
                  <a:srgbClr val="404040"/>
                </a:solidFill>
                <a:latin typeface="Georgia"/>
              </a:rPr>
              <a:t>Ο λέων της Χαιρώνειας, που έχει ύψος 5,30 μ. και αναπαρίσταται καθιστός στα πίσω πόδια, αποκαλύφθηκε έπειτα από ανασκαφές το 1818.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2388600" y="2222640"/>
            <a:ext cx="3947400" cy="375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just">
              <a:lnSpc>
                <a:spcPct val="100000"/>
              </a:lnSpc>
            </a:pPr>
            <a:br/>
            <a:br/>
            <a:r>
              <a:rPr b="0" lang="en-US" sz="2200" spc="-1" strike="noStrike">
                <a:solidFill>
                  <a:srgbClr val="000000"/>
                </a:solidFill>
                <a:latin typeface="Segoe UI"/>
              </a:rPr>
              <a:t>Η Βεργίνα είναι μικρή κωμόπολη στον Νομό Ημαθίας της Κεντρικής Μακεδονίας, κοντά στη Βέροια. Η κωμόπολη έγινε παγκοσμίως γνωστή το 1977, όταν η Πανεπιστημιακή Ανασκαφή του Αριστοτελείου Πανεπιστημίου, υπό τον καθηγητή αρχαιολογίας Μανόλη Ανδρόνικο, ανακάλυψε τους τόπους ταφής των Μακεδόνων βασιλέων.</a:t>
            </a:r>
            <a:r>
              <a:rPr b="0" lang="en-US" sz="2200" spc="-1" strike="noStrike">
                <a:solidFill>
                  <a:srgbClr val="000000"/>
                </a:solidFill>
                <a:latin typeface="inherit"/>
              </a:rPr>
              <a:t> </a:t>
            </a:r>
            <a:br/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444444"/>
                </a:solidFill>
                <a:latin typeface="Segoe UI"/>
              </a:rPr>
              <a:t> 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Picture 10" descr=""/>
          <p:cNvPicPr/>
          <p:nvPr/>
        </p:nvPicPr>
        <p:blipFill>
          <a:blip r:embed="rId1"/>
          <a:stretch/>
        </p:blipFill>
        <p:spPr>
          <a:xfrm>
            <a:off x="1440000" y="1656000"/>
            <a:ext cx="6037200" cy="487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just">
              <a:lnSpc>
                <a:spcPct val="100000"/>
              </a:lnSpc>
            </a:pPr>
            <a:br/>
            <a:r>
              <a:rPr b="0" lang="en-US" sz="2700" spc="-1" strike="noStrike">
                <a:solidFill>
                  <a:srgbClr val="000000"/>
                </a:solidFill>
                <a:latin typeface="inherit"/>
              </a:rPr>
              <a:t>Στους τέσσερις τάφους βρέθηκαν πολλά σπουδαία αντικείμενα. Ο μεγαλύτερος και υψηλότερος μακεδονικός τάφος που γνωρίζουμε είναι αυτός του Φίλιππου Β', ο οποίος αποτελούνταν από δύο χώρους με ύψος 5,30 μέτρα.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2133720" y="1981080"/>
            <a:ext cx="4294800" cy="435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20840" y="152280"/>
            <a:ext cx="8093880" cy="1672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br/>
            <a:br/>
            <a:r>
              <a:rPr b="0" lang="en-US" sz="2700" spc="-1" strike="noStrike">
                <a:solidFill>
                  <a:srgbClr val="444444"/>
                </a:solidFill>
                <a:latin typeface="Century Gothic"/>
              </a:rPr>
              <a:t>Εξαιρετικό ενδιαφέρον παρουσιάζει η πρόσοψη του κτιρίου του τάφου του Φίλιππου, η οποία κοσμείται από μια περίτεχνη τοιχογραφία κυνηγιού. Ειδικοί υποστηρίζουν ότι ανάμεσα στα άτομα που εικονίζονται είναι ο Φίλιππος και ο γιός του Αλέξανδρος. </a:t>
            </a:r>
            <a:br/>
            <a:r>
              <a:rPr b="0" lang="en-US" sz="2200" spc="-1" strike="noStrike">
                <a:solidFill>
                  <a:srgbClr val="444444"/>
                </a:solidFill>
                <a:latin typeface="Segoe UI"/>
              </a:rPr>
              <a:t> </a:t>
            </a:r>
            <a:br/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2133720" y="2286000"/>
            <a:ext cx="5262120" cy="438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LibreOffice/6.0.4.2$Windows_x86 LibreOffice_project/9b0d9b32d5dcda91d2f1a96dc04c645c450872bf</Application>
  <Words>200</Words>
  <Paragraphs>11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2025-01-27T05:54:01Z</dcterms:created>
  <dc:creator>HP</dc:creator>
  <dc:description/>
  <dc:language>el-GR</dc:language>
  <cp:lastModifiedBy/>
  <dcterms:modified xsi:type="dcterms:W3CDTF">2025-01-30T07:09:20Z</dcterms:modified>
  <cp:revision>5</cp:revision>
  <dc:subject/>
  <dc:title>ΦΙΛΙΠΠΟΣ Β΄ 356 – 336 π.Χ. (περίοδος βασιλείας)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