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FECA65-9040-C737-B716-442361DC0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CC72C57-1722-DF15-E7B4-D38865DEF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4D97C13-7AC1-C388-2BBC-EC0B3A46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6F8-32A7-4CCF-BB87-58BB91E3CAF0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9C9FDA2-133A-07D5-E929-D0E0A12E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26FC60-284E-19CC-4F97-2F9B5186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C365-E3F7-40EA-8844-3225AFAE69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762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87296F-5204-D329-7406-187915EA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29E3F84-AF6F-A2EA-2B9C-B006C049E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560DF1D-3FC1-6AB2-84B9-DEB82BF8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6F8-32A7-4CCF-BB87-58BB91E3CAF0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6177D9B-BEEC-95F5-AA38-0972AFEC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290914-C407-248B-4BC7-62712F65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C365-E3F7-40EA-8844-3225AFAE69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676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2CE01C1-1338-4C54-1581-567351F78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5D82EEB-DCF5-98C3-ECF8-FD9D95E8F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DD6EC2-24D4-5733-C9E4-CCD93E56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6F8-32A7-4CCF-BB87-58BB91E3CAF0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A6692FE-D887-1DA9-956A-D7E69565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FAA94E-1141-A4C2-730E-52062D6A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C365-E3F7-40EA-8844-3225AFAE69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383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B903A2-A77D-1256-1D45-85387FE3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772801-5767-B9EA-063E-236D03B39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50B9967-C6C9-086E-4060-2601A388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6F8-32A7-4CCF-BB87-58BB91E3CAF0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5294EB-85D5-7702-D633-451AB9E8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08F4AD-E351-D25F-E800-6A5DBD26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C365-E3F7-40EA-8844-3225AFAE69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15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A84E5B-40E4-9D78-F60F-2FD4848A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9B40CE7-4322-C095-0CAE-C2EC8F621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407D85-91FF-CFD0-55E0-C41EA357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6F8-32A7-4CCF-BB87-58BB91E3CAF0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7074E2-F65F-5BC7-99CF-37D1A76C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06C5E01-2F38-BFE1-362B-04696166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C365-E3F7-40EA-8844-3225AFAE69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535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51A2EC-6C84-A99D-8779-E969481D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1FB7B9-71CC-9D38-ADA7-6E28900EF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25AB5E-8A49-CE3F-27BA-C67ECB24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C0B1261-826E-D4E7-1437-E482C308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6F8-32A7-4CCF-BB87-58BB91E3CAF0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9F5B49B-8C39-12F0-17C5-B9CA3490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A656230-38D3-B3E7-1F1F-3C4642CA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C365-E3F7-40EA-8844-3225AFAE69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370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7F91C0-8D78-FD23-43A0-FB2407DCA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AA1CF50-3E4A-2EAB-613D-762DB33E0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2AFBD6D-4CC6-9CE7-70E7-1EEA09374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E176531-0832-8BDC-E15D-347A6E71E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AD0A2F7-DC27-7672-8C75-25747CD47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B0D93F1-324E-9173-73AF-5015558E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6F8-32A7-4CCF-BB87-58BB91E3CAF0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BB87562-A984-3A81-990B-F4F35552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A5A2A29-CD2C-60CF-D9FC-31BFC28C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C365-E3F7-40EA-8844-3225AFAE69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889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452B4-6E37-F983-30D2-9C4CE54D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D6B338F-7C22-5DA8-2061-178403A1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6F8-32A7-4CCF-BB87-58BB91E3CAF0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65576FE-9025-7A84-A9E8-DBD251BC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D70E8F8-10D5-F56E-C8B7-95404D58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C365-E3F7-40EA-8844-3225AFAE69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874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E4F955D-B85B-C85A-D333-90A18E02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6F8-32A7-4CCF-BB87-58BB91E3CAF0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7CE31DC-86B2-1008-BEB5-F77A2013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5BB9EB6-035C-80B1-BAFF-BF4ED5D6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C365-E3F7-40EA-8844-3225AFAE69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641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F5D6E6-3FD8-92F5-D5BF-669E3DA1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8D9558-9D83-6343-1E54-5B96EAFBB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0B07181-03DF-462F-B050-F0DF24CA0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3DCCBF3-829A-CBEA-AA95-F8F155AB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6F8-32A7-4CCF-BB87-58BB91E3CAF0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332C081-A293-2F5B-AA42-C1311BC1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643C222-FC3E-57E0-A1EF-6BE00E85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C365-E3F7-40EA-8844-3225AFAE69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277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9AF6E4-01BB-6F58-00F1-B0DCBACD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4712506-58D9-6443-3167-8F25112E0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019E53B-8BF3-878C-C989-2C9FF7BE8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9E33E6-4C8F-2672-9F96-43C458A7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6F8-32A7-4CCF-BB87-58BB91E3CAF0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2B6BD55-58DE-3A18-E26D-6B29373F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FC0E05A-4EEE-9462-4943-B39169BF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C365-E3F7-40EA-8844-3225AFAE69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539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8EA6A48-49AB-FB4D-FD5C-084E8B6A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47EBF73-8846-9C26-B276-3A4F42746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7CE857-E3E0-119C-F2F1-D83D5405C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D6F8-32A7-4CCF-BB87-58BB91E3CAF0}" type="datetimeFigureOut">
              <a:rPr lang="el-GR" smtClean="0"/>
              <a:t>27/5/2024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B82A57B-2971-B26D-93B7-ECD013F16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449FA9-39B3-38BD-B83C-4444481A2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C365-E3F7-40EA-8844-3225AFAE69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090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A72D523-0779-E06F-5C4F-DBD2E15E2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74" y="788379"/>
            <a:ext cx="2981741" cy="8668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C58252-276E-12F7-DC77-3E897312E680}"/>
              </a:ext>
            </a:extLst>
          </p:cNvPr>
          <p:cNvSpPr txBox="1"/>
          <p:nvPr/>
        </p:nvSpPr>
        <p:spPr>
          <a:xfrm>
            <a:off x="1387366" y="2225593"/>
            <a:ext cx="91965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800" dirty="0"/>
              <a:t>Το ελληνικό καλοκαίρι σε παλαιότερες εποχές από το φωτογραφικό αρχείο του Μουσείου Μπενάκη </a:t>
            </a:r>
          </a:p>
        </p:txBody>
      </p:sp>
    </p:spTree>
    <p:extLst>
      <p:ext uri="{BB962C8B-B14F-4D97-AF65-F5344CB8AC3E}">
        <p14:creationId xmlns:p14="http://schemas.microsoft.com/office/powerpoint/2010/main" val="272735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C105765-2759-C866-2AC9-D1F8CEBB5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292" y="0"/>
            <a:ext cx="7685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2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197D344-8682-98F2-4A0D-77463DED5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59" y="0"/>
            <a:ext cx="7553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9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AF5B8B3-7D00-BFCE-0550-2FAC10582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330" y="0"/>
            <a:ext cx="7687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7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FD7CB51-A553-5C25-FD4F-31853C55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631" y="420334"/>
            <a:ext cx="5687219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9325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</Words>
  <Application>Microsoft Office PowerPoint</Application>
  <PresentationFormat>Ευρεία οθόνη</PresentationFormat>
  <Paragraphs>1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ANTHI ARKOULI</dc:creator>
  <cp:lastModifiedBy>ANTHI ARKOULI</cp:lastModifiedBy>
  <cp:revision>2</cp:revision>
  <dcterms:created xsi:type="dcterms:W3CDTF">2024-05-27T18:20:39Z</dcterms:created>
  <dcterms:modified xsi:type="dcterms:W3CDTF">2024-05-27T18:39:23Z</dcterms:modified>
</cp:coreProperties>
</file>