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- Τίτλος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6" name="1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7" name="26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9" name="18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1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- Τίτλος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5" name="24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8" name="27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- Τίτλος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24" name="2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29" name="2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1" name="30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16 - Τίτλος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6" name="2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- Θέση κειμένου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6010B8-DEBF-4C03-8320-5CF6A76C3FB2}" type="datetimeFigureOut">
              <a:rPr lang="el-GR" smtClean="0"/>
              <a:t>10/1/2025</a:t>
            </a:fld>
            <a:endParaRPr lang="el-GR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161B5F-930C-4CC5-A396-7D72E043FB0B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9 - Θέση τίτλου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SacsayhuamAN</a:t>
            </a:r>
            <a:endParaRPr lang="el-GR" dirty="0"/>
          </a:p>
        </p:txBody>
      </p:sp>
      <p:pic>
        <p:nvPicPr>
          <p:cNvPr id="4" name="3 - Θέση περιεχομένου" descr="αρχείο λήψη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3108" y="2143116"/>
            <a:ext cx="4998334" cy="332616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features (Pt1)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1. Massive stones:</a:t>
            </a:r>
          </a:p>
          <a:p>
            <a:r>
              <a:rPr lang="en-US" dirty="0" smtClean="0"/>
              <a:t> </a:t>
            </a:r>
            <a:r>
              <a:rPr lang="en-US" dirty="0" smtClean="0"/>
              <a:t>I</a:t>
            </a:r>
            <a:r>
              <a:rPr lang="en-US" dirty="0" smtClean="0"/>
              <a:t>ts walls are made of gigantic stones, some weighing over 100-200 tons, transported from many miles away. The perdition of the stonework is extraordinary with the rocks fitting perfectly.</a:t>
            </a:r>
            <a:endParaRPr lang="el-GR" dirty="0"/>
          </a:p>
        </p:txBody>
      </p:sp>
      <p:pic>
        <p:nvPicPr>
          <p:cNvPr id="5" name="4 - Θέση περιεχομένου" descr="αρχείο λήψης (1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2143116"/>
            <a:ext cx="4204669" cy="294279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features (pt2)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2. Zigzag Walls:</a:t>
            </a:r>
          </a:p>
          <a:p>
            <a:r>
              <a:rPr lang="en-US" dirty="0" smtClean="0"/>
              <a:t>The three massive terraces form a zigzag pattern, likely for defense and symbolic purposes </a:t>
            </a:r>
            <a:endParaRPr lang="el-GR" dirty="0"/>
          </a:p>
        </p:txBody>
      </p:sp>
      <p:pic>
        <p:nvPicPr>
          <p:cNvPr id="7" name="6 - Θέση περιεχομένου" descr="αρχείο λήψης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824210" y="2143116"/>
            <a:ext cx="3779275" cy="257176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features (pt3)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Main Plaza and Towers:</a:t>
            </a:r>
          </a:p>
          <a:p>
            <a:r>
              <a:rPr lang="en-US" dirty="0" smtClean="0"/>
              <a:t>A large central area hosted ceremonies , while tall towers served as observation points and possibly water reservoirs</a:t>
            </a:r>
            <a:endParaRPr lang="el-GR" dirty="0"/>
          </a:p>
        </p:txBody>
      </p:sp>
      <p:pic>
        <p:nvPicPr>
          <p:cNvPr id="5" name="4 - Θέση περιεχομένου" descr="αρχείο λήψης (3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86314" y="2000240"/>
            <a:ext cx="3757326" cy="257176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Key features (pt4)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Chincanas</a:t>
            </a:r>
            <a:r>
              <a:rPr lang="en-US" dirty="0" smtClean="0"/>
              <a:t> (Tunnels) Underground tunnels and caves connect various parts of the site, adding to its mystique</a:t>
            </a:r>
          </a:p>
        </p:txBody>
      </p:sp>
      <p:pic>
        <p:nvPicPr>
          <p:cNvPr id="5" name="4 - Θέση περιεχομένου" descr="images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628" y="1857365"/>
            <a:ext cx="3832892" cy="2151918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purpose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Its elevated location and design made it a key defensive stronghold. Dedicated to Inti, the sun god it was central to rituals like the Inti Raymi (Festival of the sun)</a:t>
            </a:r>
            <a:endParaRPr lang="el-GR" dirty="0"/>
          </a:p>
        </p:txBody>
      </p:sp>
      <p:pic>
        <p:nvPicPr>
          <p:cNvPr id="5" name="4 - Θέση περιεχομένου" descr="images (3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3438" y="1785926"/>
            <a:ext cx="4124992" cy="30897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mystery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The transportation of massive </a:t>
            </a:r>
            <a:r>
              <a:rPr lang="en-US" dirty="0" err="1" smtClean="0"/>
              <a:t>stones,precision</a:t>
            </a:r>
            <a:r>
              <a:rPr lang="en-US" dirty="0" smtClean="0"/>
              <a:t> of fitting , and earthquake-resistant design are still not fully </a:t>
            </a:r>
            <a:r>
              <a:rPr lang="en-US" dirty="0" err="1" smtClean="0"/>
              <a:t>understood.These</a:t>
            </a:r>
            <a:r>
              <a:rPr lang="en-US" dirty="0" smtClean="0"/>
              <a:t> feats showcase advanced knowledge of geometry and construction.</a:t>
            </a:r>
            <a:endParaRPr lang="el-GR" dirty="0"/>
          </a:p>
        </p:txBody>
      </p:sp>
      <p:pic>
        <p:nvPicPr>
          <p:cNvPr id="7" name="6 - Θέση περιεχομένου" descr="images (2)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0" y="1928802"/>
            <a:ext cx="4119495" cy="298039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αστημικό">
  <a:themeElements>
    <a:clrScheme name="Διαστημικό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Διαστημικό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αστημικό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74</TotalTime>
  <Words>186</Words>
  <Application>Microsoft Office PowerPoint</Application>
  <PresentationFormat>Προβολή στην οθόνη (4:3)</PresentationFormat>
  <Paragraphs>16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Διαστημικό</vt:lpstr>
      <vt:lpstr>SacsayhuamAN</vt:lpstr>
      <vt:lpstr>Key features (Pt1)</vt:lpstr>
      <vt:lpstr>Key features (pt2)</vt:lpstr>
      <vt:lpstr>Key features (pt3)</vt:lpstr>
      <vt:lpstr>Key features (pt4)</vt:lpstr>
      <vt:lpstr>purpose</vt:lpstr>
      <vt:lpstr>The mystery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SacsayhuamΑn</dc:title>
  <dc:creator>ΚΩΝΣΤΑΝΤΙΝΑ ΜΑΝΩΛΙΟΥ</dc:creator>
  <cp:lastModifiedBy>ΚΩΝΣΤΑΝΤΙΝΑ ΜΑΝΩΛΙΟΥ</cp:lastModifiedBy>
  <cp:revision>8</cp:revision>
  <dcterms:created xsi:type="dcterms:W3CDTF">2025-01-10T16:51:40Z</dcterms:created>
  <dcterms:modified xsi:type="dcterms:W3CDTF">2025-01-10T18:06:27Z</dcterms:modified>
</cp:coreProperties>
</file>