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4" r:id="rId6"/>
    <p:sldId id="262" r:id="rId7"/>
    <p:sldId id="260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37DD-2552-47C6-B7D1-B056BF0B2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551E9-D206-46B1-863E-2593D9CCE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B554A-8257-4C30-B2C1-68D12DE6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562-2EF7-44F7-B9DF-F40F7AB3013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51641-F021-43A3-811E-4B18253B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15F51-D546-4915-8756-ACC2F033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2F8C-80C7-4D16-94D1-3D31091CE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65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27D2-9405-4D9E-9EE2-BD6233B8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EA727-C6EA-48E5-B3CB-164A2E228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B604B-CFC5-40F7-A5E0-D9ECA5A6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562-2EF7-44F7-B9DF-F40F7AB3013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45C12-3DF6-423D-BC63-BD55BFF7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9D323-9C92-4EA8-9F38-5EC47D50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2F8C-80C7-4D16-94D1-3D31091CE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7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E1ADE-DDA5-4AC5-B335-A27747E58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92C8D-40B5-4E2B-A1ED-3C5796ACE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87967-0FB8-4BAB-8524-028959207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562-2EF7-44F7-B9DF-F40F7AB3013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FD34B-7408-4A53-B4FB-7EAE634D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A2B37-4979-4E91-A42B-54C5D0F4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2F8C-80C7-4D16-94D1-3D31091CE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761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C5A6-A355-4BA2-AB7A-DD323285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E1227-2BC8-4D7C-B44D-A389985D3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FB272-AE32-487C-9850-792C3063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562-2EF7-44F7-B9DF-F40F7AB3013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E74D4-189F-44CD-8F66-60A1C2D3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7E68D-35DB-49A8-ADB3-94BA76F1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2F8C-80C7-4D16-94D1-3D31091CE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10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8738F-C6CD-4DCB-8E58-61DC6D0D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83383-52E9-4D87-8907-F993587D5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D8EFF-5BCC-4775-842D-DC9022F6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562-2EF7-44F7-B9DF-F40F7AB3013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C0559-88D3-4866-A6CD-9E9C1877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DECEB-25D9-48C0-84F6-7B381852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2F8C-80C7-4D16-94D1-3D31091CE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43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722B-DC64-4172-959A-9ED2478F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32C92-D453-45CA-87DF-7F79EC0EF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71176-933D-4136-B90E-BA00C15B6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860B3-1488-46E0-B04B-7D7EA74F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562-2EF7-44F7-B9DF-F40F7AB3013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83191-ABD1-41EC-8126-D9BE44EA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45BCE-2D69-407A-BB89-A713D202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2F8C-80C7-4D16-94D1-3D31091CE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86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3A43F-A4B5-4339-A660-BB71AF07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62436-DFF9-4F21-9CFD-774B6C8B7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67F9F-E7DE-433B-ADA9-A82016886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A523B-DA4E-43B5-8FF4-E299A37C23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7157B-B1E7-4581-8423-890F0F337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FCB210-3992-4712-B52B-F42181F6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562-2EF7-44F7-B9DF-F40F7AB3013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3D6E42-8368-4236-AD17-7A5BF8B3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093DD-F410-4A5C-89EC-FEA65BC4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2F8C-80C7-4D16-94D1-3D31091CE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99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F3E3-4C57-4FC3-B86A-EE1087ED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2B772-016B-4CCE-8AD6-8CD240CA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562-2EF7-44F7-B9DF-F40F7AB3013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23732-B953-4D33-815D-A0017F73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EA1F4-F02C-41CD-A45A-B3C2C73F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2F8C-80C7-4D16-94D1-3D31091CE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590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8A4F3-6E37-4CE7-9AEF-B06AB822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562-2EF7-44F7-B9DF-F40F7AB3013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95295-D976-4E86-B7A7-1F88F1D1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7FB96-C6E4-4171-A685-CB1AF95B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2F8C-80C7-4D16-94D1-3D31091CE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91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4819-A7E9-4070-84E5-EA71B70A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53F57-BEFB-4099-9CF1-4B0D1B56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B63DE-9BCB-4140-9801-3677D7B6A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60C9B-420B-4FAB-B0AC-6372ADDA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562-2EF7-44F7-B9DF-F40F7AB3013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77D71-81BB-4B4B-87A1-9BC65725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E3FE2-7950-46F4-B564-2CCF726A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2F8C-80C7-4D16-94D1-3D31091CE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0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450F-3188-4157-902F-19ABDF46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8E474-0556-45CA-B50B-4F60AC40E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629BF-9E7C-4CCC-94F3-6F518B4A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921C3-28DA-48F0-A63A-71400BE2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8562-2EF7-44F7-B9DF-F40F7AB3013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56A08-87AC-4386-ABC0-B0897F91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3C085-EA96-43F5-9B70-83EFC8FE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2F8C-80C7-4D16-94D1-3D31091CE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271A9-095A-4D49-81AA-B6D5D0E9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566F0-86DF-4093-A045-225322825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F30DD-40FA-4E30-BCF9-F8B7914D4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F8562-2EF7-44F7-B9DF-F40F7AB3013D}" type="datetimeFigureOut">
              <a:rPr lang="el-GR" smtClean="0"/>
              <a:t>20/3/2021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458E4-A808-4999-8859-D5E57B476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57936-A555-49D0-8FEB-44702E932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2F8C-80C7-4D16-94D1-3D31091CE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819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4920-0C1C-4671-A92D-68B28D919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8303"/>
            <a:ext cx="9144000" cy="801858"/>
          </a:xfrm>
        </p:spPr>
        <p:txBody>
          <a:bodyPr>
            <a:normAutofit fontScale="90000"/>
          </a:bodyPr>
          <a:lstStyle/>
          <a:p>
            <a:r>
              <a:rPr lang="el-GR" sz="53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Η ΖΩΗ ΠΟΥ ΠΕΡΝΑ </a:t>
            </a:r>
            <a:r>
              <a:rPr lang="el-GR" dirty="0"/>
              <a:t>……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6FA9E-4B52-4D57-80AA-20D7C5F0E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02191"/>
            <a:ext cx="9143999" cy="495182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7C18897-9C34-4796-8354-7BBCC04E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39815"/>
            <a:ext cx="9144000" cy="379828"/>
          </a:xfrm>
        </p:spPr>
        <p:txBody>
          <a:bodyPr>
            <a:normAutofit fontScale="92500" lnSpcReduction="10000"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567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40D2CE-A33B-43EA-99CB-4416CCF5C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458AB-1570-4672-AFCA-4B1EE732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5510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latin typeface="Bookman Old Style" panose="02050604050505020204" pitchFamily="18" charset="0"/>
              </a:rPr>
              <a:t>ΜΑΘΗΜΑ ΑΝΘΡΩΠΙΑΣ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F4B1B-09A5-47E8-BA66-6451A2A68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ΟΙ ΓΙΑΓΙΑΔΕΣ ΤΗΣ ΛΕΣΒΟΥ 2015</a:t>
            </a: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458AB-1570-4672-AFCA-4B1EE732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370226"/>
            <a:ext cx="9144000" cy="210156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ΓΙΩΡΓΟΣ ΓΡΑΜΜΑΤΙΚΑΚΗΣ(1939-) </a:t>
            </a:r>
            <a:r>
              <a:rPr lang="en-US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</a:t>
            </a:r>
            <a:r>
              <a:rPr lang="el-GR" sz="3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ΦΥΣΙΚΟΣ – ΠΡΥΤΑΝΗΣ ΠΑΝ/ΜΙΟΥ ΚΡΗΤΗΣ – ΣΥΓΓΡΑΦΕΑΣ –ΕΥΡΩΒΟΥΛΕΥΤΗΣ </a:t>
            </a:r>
            <a:endParaRPr lang="en-US" sz="3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F4B1B-09A5-47E8-BA66-6451A2A68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636465"/>
            <a:ext cx="9144000" cy="646785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/>
            <a:r>
              <a:rPr lang="en-US" sz="600">
                <a:solidFill>
                  <a:schemeClr val="tx1"/>
                </a:solidFill>
              </a:rPr>
              <a:t>Γ.ΓΡΑΜΜΑΤΙΚΑΚΗΣ </a:t>
            </a:r>
          </a:p>
          <a:p>
            <a:pPr algn="ctr"/>
            <a:r>
              <a:rPr lang="en-US" sz="600">
                <a:solidFill>
                  <a:schemeClr val="tx1"/>
                </a:solidFill>
              </a:rPr>
              <a:t>(ΗΡΑΚΛΕΙΟ 1939- )</a:t>
            </a:r>
          </a:p>
          <a:p>
            <a:pPr algn="ctr"/>
            <a:r>
              <a:rPr lang="en-US" sz="600">
                <a:solidFill>
                  <a:schemeClr val="tx1"/>
                </a:solidFill>
              </a:rPr>
              <a:t>ΦΥΣΙΚΟΣ – ΠΡΥΤΑΝΗΣ ΠΑΝΕΠΙΣΤΗΜΙΟΥ ΚΡΗΤΗΣ </a:t>
            </a:r>
          </a:p>
          <a:p>
            <a:pPr algn="ctr"/>
            <a:r>
              <a:rPr lang="en-US" sz="600">
                <a:solidFill>
                  <a:schemeClr val="tx1"/>
                </a:solidFill>
              </a:rPr>
              <a:t>ΣΥΓΓΡΑΦΕΑΣ</a:t>
            </a:r>
          </a:p>
          <a:p>
            <a:pPr algn="ctr"/>
            <a:r>
              <a:rPr lang="en-US" sz="600">
                <a:solidFill>
                  <a:schemeClr val="tx1"/>
                </a:solidFill>
              </a:rPr>
              <a:t>ΕΥΡΩΒΟΥΛΕΥΤΗΣ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41331-1EBE-4173-A497-FCA586D4E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15" r="2" b="23265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223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FAC45-AA1D-4299-851C-434EB40D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9687" y="618681"/>
            <a:ext cx="3260035" cy="24558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Bookman Old Style" panose="02050604050505020204" pitchFamily="18" charset="0"/>
              </a:rPr>
              <a:t>ΠΕΡΙΓΡΑΦΗ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ADEEFABB-E5F6-4CE2-9344-ACF19BD02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2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A23BFB-F65F-4DA8-8241-E54D64829F48}"/>
              </a:ext>
            </a:extLst>
          </p:cNvPr>
          <p:cNvSpPr/>
          <p:nvPr/>
        </p:nvSpPr>
        <p:spPr>
          <a:xfrm>
            <a:off x="4147930" y="2358886"/>
            <a:ext cx="2968487" cy="238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664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88418E-8E07-4E59-BF63-C68CD0F44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1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4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riding a scooter&#10;&#10;Description automatically generated with medium confidence">
            <a:extLst>
              <a:ext uri="{FF2B5EF4-FFF2-40B4-BE49-F238E27FC236}">
                <a16:creationId xmlns:a16="http://schemas.microsoft.com/office/drawing/2014/main" id="{0FD53194-D68F-42DF-A775-A2F04B647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0" r="-1" b="219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6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117DA-C36B-4876-A97C-FD67DFED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  <a:latin typeface="Bookman Old Style" panose="02050604050505020204" pitchFamily="18" charset="0"/>
              </a:rPr>
              <a:t>ΤΟ ΓΗΡΑΣ ΣΤΗΝ ΤΕΧΝΗ 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541B-E265-4F50-9F3B-2D2F55A6C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600" dirty="0">
                <a:latin typeface="Bookman Old Style" panose="02050604050505020204" pitchFamily="18" charset="0"/>
              </a:rPr>
              <a:t>το γήρασμα του σώματος και της μορφής</a:t>
            </a:r>
          </a:p>
          <a:p>
            <a:pPr marL="0" indent="0">
              <a:buNone/>
            </a:pPr>
            <a:r>
              <a:rPr lang="el-GR" sz="2600" dirty="0">
                <a:latin typeface="Bookman Old Style" panose="02050604050505020204" pitchFamily="18" charset="0"/>
              </a:rPr>
              <a:t>είναι πληγή από φρικτό μαχαίρι</a:t>
            </a:r>
          </a:p>
          <a:p>
            <a:pPr marL="0" indent="0">
              <a:buNone/>
            </a:pPr>
            <a:r>
              <a:rPr lang="el-GR" sz="2600" dirty="0">
                <a:latin typeface="Bookman Old Style" panose="02050604050505020204" pitchFamily="18" charset="0"/>
              </a:rPr>
              <a:t>εις σε προστρέχω τέχνη της ποιήσεως</a:t>
            </a:r>
          </a:p>
          <a:p>
            <a:pPr marL="0" indent="0">
              <a:buNone/>
            </a:pPr>
            <a:r>
              <a:rPr lang="el-GR" sz="2600" dirty="0">
                <a:latin typeface="Bookman Old Style" panose="02050604050505020204" pitchFamily="18" charset="0"/>
              </a:rPr>
              <a:t>που κάπως ξέρεις από φάρμακα…</a:t>
            </a:r>
          </a:p>
          <a:p>
            <a:pPr marL="0" indent="0">
              <a:buNone/>
            </a:pPr>
            <a:r>
              <a:rPr lang="el-GR" sz="2600" i="1" dirty="0">
                <a:latin typeface="Bookman Old Style" panose="02050604050505020204" pitchFamily="18" charset="0"/>
              </a:rPr>
              <a:t>Κων/νος  Καβάφης, 1868-1933</a:t>
            </a:r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r>
              <a:rPr lang="el-GR" sz="2600" dirty="0">
                <a:latin typeface="Bookman Old Style" panose="02050604050505020204" pitchFamily="18" charset="0"/>
              </a:rPr>
              <a:t>Δεν πιστεύω ότι γερνάει κανείς. Νομίζω πως αυτό που συμβαίνει είναι ότι νωρίς στη ζωή, σε μια ορισμένη ηλικία μένει κάποιος ακίνητος και βαλτώνει.</a:t>
            </a:r>
          </a:p>
          <a:p>
            <a:pPr marL="0" indent="0">
              <a:buNone/>
            </a:pPr>
            <a:r>
              <a:rPr lang="el-GR" sz="2600" i="1" dirty="0">
                <a:latin typeface="Bookman Old Style" panose="02050604050505020204" pitchFamily="18" charset="0"/>
              </a:rPr>
              <a:t>T. S. Eliot, 1888-1965, Βρετανός ποιητής, Νόμπελ 1948</a:t>
            </a:r>
          </a:p>
          <a:p>
            <a:pPr marL="0" indent="0">
              <a:buNone/>
            </a:pP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1307207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118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Office Theme</vt:lpstr>
      <vt:lpstr>Η ΖΩΗ ΠΟΥ ΠΕΡΝΑ ……</vt:lpstr>
      <vt:lpstr>ΜΑΘΗΜΑ ΑΝΘΡΩΠΙΑΣ </vt:lpstr>
      <vt:lpstr>ΓΙΩΡΓΟΣ ΓΡΑΜΜΑΤΙΚΑΚΗΣ(1939-) :ΦΥΣΙΚΟΣ – ΠΡΥΤΑΝΗΣ ΠΑΝ/ΜΙΟΥ ΚΡΗΤΗΣ – ΣΥΓΓΡΑΦΕΑΣ –ΕΥΡΩΒΟΥΛΕΥΤΗΣ </vt:lpstr>
      <vt:lpstr>ΠΕΡΙΓΡΑΦΗ </vt:lpstr>
      <vt:lpstr>PowerPoint Presentation</vt:lpstr>
      <vt:lpstr>PowerPoint Presentation</vt:lpstr>
      <vt:lpstr>ΤΟ ΓΗΡΑΣ ΣΤΗΝ ΤΕΧΝΗ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ΖΩΗ ΠΟΥ ΠΕΡΝΑ ……</dc:title>
  <dc:creator>Afroditi-Iliana Zotou</dc:creator>
  <cp:lastModifiedBy>Afroditi-Iliana Zotou</cp:lastModifiedBy>
  <cp:revision>10</cp:revision>
  <dcterms:created xsi:type="dcterms:W3CDTF">2021-03-18T19:14:33Z</dcterms:created>
  <dcterms:modified xsi:type="dcterms:W3CDTF">2021-03-20T10:17:19Z</dcterms:modified>
</cp:coreProperties>
</file>