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CB27F-8F83-9439-8F08-FB0CF402F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3BE07F-7489-E930-DA2F-0F8B7EFF0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F74E7-DEBB-3004-6340-34C9BD898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A55C-8E36-4081-9688-E18E05195D7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635C7-D8E0-3A16-5A3A-1C7C0AF1B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16223-3848-174F-A47A-1F5F6119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DA6E-E8BD-4FB3-84AE-16DBEBCF1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0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FF269-1157-73AC-869D-C269735B2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55783-0B09-C04B-D8AE-6D845453BE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CFF6D-5002-B4F6-203B-55FAE123E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A55C-8E36-4081-9688-E18E05195D7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6F4C3-35AD-C8E8-2179-5BF5EF4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A9292-9A08-F79E-9FFF-B4FA3BE2D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DA6E-E8BD-4FB3-84AE-16DBEBCF1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7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DD95E0-4E48-9632-8333-5E94D0CE9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167998-A9AF-5551-46B4-F2BB416DA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22EFE-DD8D-FAB3-7088-56FD2840B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A55C-8E36-4081-9688-E18E05195D7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D65E8-7B66-1DF4-F058-C8CD04596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1DA18-C4BD-F47E-1AB8-7AAA0588A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DA6E-E8BD-4FB3-84AE-16DBEBCF1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7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4528-3FDF-D641-7803-20F2CA9D8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43CC9-CCAC-1FEB-0F83-34375466A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08B4F-71D0-33B6-82CA-EF7A684FB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A55C-8E36-4081-9688-E18E05195D7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00D05-5588-3FC9-3816-1ACEBFC8A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48AA5-0F20-5AF3-DF52-354BAB278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DA6E-E8BD-4FB3-84AE-16DBEBCF1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57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DC6CB-1F3D-F02F-4CCC-8450FB70B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6C51C-2D9E-A24D-90C6-3FCC78B7B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D5B8-E5DB-B010-16AC-03C01FF64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A55C-8E36-4081-9688-E18E05195D7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E28F9-7C2E-61B4-9F57-AED9F3F7A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B37A9-9E42-9BB0-F22E-635DE5808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DA6E-E8BD-4FB3-84AE-16DBEBCF1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26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79F4D-9C4A-71CD-65AD-A993C3A3B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21958-11C7-62DB-EA19-4737150A2C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31341-072B-C679-49DC-4C35CD4CD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024003-938C-DC69-E2FD-6D4032236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A55C-8E36-4081-9688-E18E05195D7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77F9C-F6DC-56B4-AB6B-08FCB6C7E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647C5-FC93-C5A3-0C12-87EC29B3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DA6E-E8BD-4FB3-84AE-16DBEBCF1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9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FF346-85DF-7470-A914-283CB5632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1EE0D-DD57-9AEC-5759-87C58D5D7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7B244-8491-7EB8-819B-765F60D3A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25E55F-BD9D-E2C2-0EB6-91BC6E2B89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4F7B0F-6086-3207-F467-02D0F06EA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DB1FB4-8F61-5E11-DD39-1126B24FA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A55C-8E36-4081-9688-E18E05195D7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EBAFA0-2956-407F-EBFE-10898D3B8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D33B1C-9CB0-E146-CE17-613B4F6C8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DA6E-E8BD-4FB3-84AE-16DBEBCF1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38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2BBE1-B1A6-158B-4BD4-12FF70AE1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26C9F9-F73D-59FE-9A08-F205BBFED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A55C-8E36-4081-9688-E18E05195D7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1ADB6-C8F9-12B5-FC40-13783DD1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5876C8-1EE4-8D0F-B270-6B6192E3D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DA6E-E8BD-4FB3-84AE-16DBEBCF1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0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16F24D-8ADB-239B-8724-3736BB29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A55C-8E36-4081-9688-E18E05195D7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2AB30C-ED00-E691-7EAB-C91C48EEE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DF8858-2C42-B1A4-95A4-449983D0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DA6E-E8BD-4FB3-84AE-16DBEBCF1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9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A1E13-23B8-7DB4-02F3-AFC26384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9A9F9-1D6C-C5E2-AD33-1748F3AE5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1D1678-791C-BC6F-1CD7-483312656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14800-393A-4DD8-379E-64616624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A55C-8E36-4081-9688-E18E05195D7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B2D4A-C9C7-7A5C-14F5-68F526B3B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6A480-2D02-E094-8DA8-24AADA9D9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DA6E-E8BD-4FB3-84AE-16DBEBCF1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73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E31D4-D69A-9AA5-D291-C2F148A71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1B149-6AC0-0070-99BB-487F6E476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6CE86-A5DC-BC35-6FA1-0F8FBCDB6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78495-90D6-C946-F82B-76EAC1F2B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A55C-8E36-4081-9688-E18E05195D7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8EF33-99DE-E407-DE15-8946A4B13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017A1A-4CF8-4F27-46EC-30821260E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ADA6E-E8BD-4FB3-84AE-16DBEBCF1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6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C169C4-C836-79E3-F5EF-19FA926D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C361C8-3DA3-BCDE-DBA3-23C1EBCBB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0974E-9918-0597-8E37-5D488E706E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E1A55C-8E36-4081-9688-E18E05195D74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2A6DF-F64E-E150-DBFB-2D10522C4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963BB-1031-7C05-68CA-D6A73F0C7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9ADA6E-E8BD-4FB3-84AE-16DBEBCF1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36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32578A-7CF7-99EF-0BE3-62C50EF4D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9B4CE7-F1A0-9010-ADB4-26F4408BDEB7}"/>
              </a:ext>
            </a:extLst>
          </p:cNvPr>
          <p:cNvSpPr txBox="1"/>
          <p:nvPr/>
        </p:nvSpPr>
        <p:spPr>
          <a:xfrm>
            <a:off x="314633" y="184410"/>
            <a:ext cx="4630993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THE MOAI </a:t>
            </a:r>
          </a:p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STATUES OF </a:t>
            </a:r>
          </a:p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EASTER ISLAND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DB9EC-F7AB-E115-0EEC-EFF6163B7B72}"/>
              </a:ext>
            </a:extLst>
          </p:cNvPr>
          <p:cNvSpPr txBox="1"/>
          <p:nvPr/>
        </p:nvSpPr>
        <p:spPr>
          <a:xfrm>
            <a:off x="5063613" y="3537155"/>
            <a:ext cx="6287729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HeroicExtremeLeftFacing"/>
              <a:lightRig rig="threePt" dir="t"/>
            </a:scene3d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Have you ever wondered how an isolated island in the middle of the Pacific Ocean became home to some of the most iconic statues in human history?</a:t>
            </a:r>
          </a:p>
        </p:txBody>
      </p:sp>
    </p:spTree>
    <p:extLst>
      <p:ext uri="{BB962C8B-B14F-4D97-AF65-F5344CB8AC3E}">
        <p14:creationId xmlns:p14="http://schemas.microsoft.com/office/powerpoint/2010/main" val="195255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tone statues on a hill with Easter Island in the background&#10;&#10;Description automatically generated">
            <a:extLst>
              <a:ext uri="{FF2B5EF4-FFF2-40B4-BE49-F238E27FC236}">
                <a16:creationId xmlns:a16="http://schemas.microsoft.com/office/drawing/2014/main" id="{944E39B3-9727-98C1-29BD-16B48DE707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0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EBFC26-1ABB-9003-DCB4-D8B09462379B}"/>
              </a:ext>
            </a:extLst>
          </p:cNvPr>
          <p:cNvSpPr txBox="1"/>
          <p:nvPr/>
        </p:nvSpPr>
        <p:spPr>
          <a:xfrm>
            <a:off x="0" y="206478"/>
            <a:ext cx="4630993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 </a:t>
            </a:r>
          </a:p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location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217353-F8F0-A175-F597-79CBDAAF8B63}"/>
              </a:ext>
            </a:extLst>
          </p:cNvPr>
          <p:cNvSpPr txBox="1"/>
          <p:nvPr/>
        </p:nvSpPr>
        <p:spPr>
          <a:xfrm>
            <a:off x="678425" y="1653028"/>
            <a:ext cx="36870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Easter Island, or Rapa Nui, is located in the southeastern Pacific Ocean, one of the world’s most remote inhabited islands.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They were created between 1250 and 1500 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AAD67-419F-D2E0-EA44-ABD88C02136D}"/>
              </a:ext>
            </a:extLst>
          </p:cNvPr>
          <p:cNvSpPr txBox="1"/>
          <p:nvPr/>
        </p:nvSpPr>
        <p:spPr>
          <a:xfrm>
            <a:off x="3544530" y="2479423"/>
            <a:ext cx="463099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details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F4DCCD-AC30-41EB-A9B3-69478CF937A4}"/>
              </a:ext>
            </a:extLst>
          </p:cNvPr>
          <p:cNvSpPr txBox="1"/>
          <p:nvPr/>
        </p:nvSpPr>
        <p:spPr>
          <a:xfrm>
            <a:off x="4483510" y="3248864"/>
            <a:ext cx="3342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Carved from volcanic tuff, they range from 4 to 10 meters tall and weigh up to 86 tons.</a:t>
            </a:r>
          </a:p>
          <a:p>
            <a:r>
              <a:rPr lang="en-US" dirty="0">
                <a:solidFill>
                  <a:schemeClr val="bg1"/>
                </a:solidFill>
              </a:rPr>
              <a:t>They have oversized heads, often comprising about one-third of their total height.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810734-F9E0-0650-2452-332717CF6C4B}"/>
              </a:ext>
            </a:extLst>
          </p:cNvPr>
          <p:cNvSpPr txBox="1"/>
          <p:nvPr/>
        </p:nvSpPr>
        <p:spPr>
          <a:xfrm>
            <a:off x="7428271" y="2628709"/>
            <a:ext cx="4630993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 </a:t>
            </a:r>
          </a:p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purpose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6C54A3-C242-18BB-A3D5-A6926024B462}"/>
              </a:ext>
            </a:extLst>
          </p:cNvPr>
          <p:cNvSpPr txBox="1"/>
          <p:nvPr/>
        </p:nvSpPr>
        <p:spPr>
          <a:xfrm>
            <a:off x="8337755" y="4123569"/>
            <a:ext cx="33429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Moai are believed to represent the deified ancestors of the Rapa Nui people.</a:t>
            </a:r>
          </a:p>
          <a:p>
            <a:r>
              <a:rPr lang="en-US" dirty="0">
                <a:solidFill>
                  <a:schemeClr val="bg1"/>
                </a:solidFill>
              </a:rPr>
              <a:t>They served as a spiritual link, overseeing villages and ensuring prosperity.</a:t>
            </a:r>
          </a:p>
        </p:txBody>
      </p:sp>
    </p:spTree>
    <p:extLst>
      <p:ext uri="{BB962C8B-B14F-4D97-AF65-F5344CB8AC3E}">
        <p14:creationId xmlns:p14="http://schemas.microsoft.com/office/powerpoint/2010/main" val="157455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3F34E-F2BD-3917-B7C4-EFBDF837A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6D6A37-78EC-4C3E-2EE4-1023A7B79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826" y="-245806"/>
            <a:ext cx="12349316" cy="7103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4B577E-640C-35F0-CA74-180A18BF8DB4}"/>
              </a:ext>
            </a:extLst>
          </p:cNvPr>
          <p:cNvSpPr txBox="1"/>
          <p:nvPr/>
        </p:nvSpPr>
        <p:spPr>
          <a:xfrm>
            <a:off x="0" y="206478"/>
            <a:ext cx="4630993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 </a:t>
            </a:r>
          </a:p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creation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FAFDBD-8E5F-E473-C705-BFECB3B4E1CA}"/>
              </a:ext>
            </a:extLst>
          </p:cNvPr>
          <p:cNvSpPr txBox="1"/>
          <p:nvPr/>
        </p:nvSpPr>
        <p:spPr>
          <a:xfrm>
            <a:off x="678425" y="1653028"/>
            <a:ext cx="36870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Moai were chiseled from the volcanic quarry at </a:t>
            </a:r>
            <a:r>
              <a:rPr lang="en-US" dirty="0" err="1">
                <a:solidFill>
                  <a:schemeClr val="bg1"/>
                </a:solidFill>
              </a:rPr>
              <a:t>Rano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Raraku</a:t>
            </a:r>
            <a:r>
              <a:rPr lang="en-US" dirty="0">
                <a:solidFill>
                  <a:schemeClr val="bg1"/>
                </a:solidFill>
              </a:rPr>
              <a:t> using stone tools.</a:t>
            </a:r>
          </a:p>
          <a:p>
            <a:r>
              <a:rPr lang="en-US" dirty="0">
                <a:solidFill>
                  <a:schemeClr val="bg1"/>
                </a:solidFill>
              </a:rPr>
              <a:t>Theories suggest they were moved using sledges, ropes, or a "walking" method by rocking them side to side.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18440-2062-BF09-72B5-0FEED093BF19}"/>
              </a:ext>
            </a:extLst>
          </p:cNvPr>
          <p:cNvSpPr txBox="1"/>
          <p:nvPr/>
        </p:nvSpPr>
        <p:spPr>
          <a:xfrm>
            <a:off x="3706762" y="2479423"/>
            <a:ext cx="463099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mystery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A25AF5-7ED5-FD14-827E-C32085495BBC}"/>
              </a:ext>
            </a:extLst>
          </p:cNvPr>
          <p:cNvSpPr txBox="1"/>
          <p:nvPr/>
        </p:nvSpPr>
        <p:spPr>
          <a:xfrm>
            <a:off x="4483510" y="3248864"/>
            <a:ext cx="34707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intense effort to construct and transport the Moai may have contributed to deforestation and societal collapse.</a:t>
            </a:r>
          </a:p>
          <a:p>
            <a:r>
              <a:rPr lang="en-US" dirty="0">
                <a:solidFill>
                  <a:schemeClr val="bg1"/>
                </a:solidFill>
              </a:rPr>
              <a:t>By the time Europeans arrived, many Moai had been toppled, possibly during tribal conflicts.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364B63-4AA0-1126-B1E6-FEC5B5CA1EDB}"/>
              </a:ext>
            </a:extLst>
          </p:cNvPr>
          <p:cNvSpPr txBox="1"/>
          <p:nvPr/>
        </p:nvSpPr>
        <p:spPr>
          <a:xfrm>
            <a:off x="7428271" y="2628709"/>
            <a:ext cx="4630993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 </a:t>
            </a:r>
          </a:p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today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045CB-4FE7-555C-ADA3-B15CDD1057AC}"/>
              </a:ext>
            </a:extLst>
          </p:cNvPr>
          <p:cNvSpPr txBox="1"/>
          <p:nvPr/>
        </p:nvSpPr>
        <p:spPr>
          <a:xfrm>
            <a:off x="8337755" y="4123569"/>
            <a:ext cx="33429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Rapa Nui people are reclaiming their heritage, incorporating the Moai into their identity. Easter Island attracts thousands of visitors annually, but balancing tourism with preservation remains critical.</a:t>
            </a:r>
          </a:p>
        </p:txBody>
      </p:sp>
    </p:spTree>
    <p:extLst>
      <p:ext uri="{BB962C8B-B14F-4D97-AF65-F5344CB8AC3E}">
        <p14:creationId xmlns:p14="http://schemas.microsoft.com/office/powerpoint/2010/main" val="52501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1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2BF1FF-79EE-3A2D-1393-AB230C4D2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70658" cy="76691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7D5A17-721F-B2BB-A83B-8155EDD74A77}"/>
              </a:ext>
            </a:extLst>
          </p:cNvPr>
          <p:cNvSpPr txBox="1"/>
          <p:nvPr/>
        </p:nvSpPr>
        <p:spPr>
          <a:xfrm>
            <a:off x="245807" y="676023"/>
            <a:ext cx="463099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44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Felix Titling" panose="04060505060202020A04" pitchFamily="82" charset="0"/>
              </a:rPr>
              <a:t>To conclude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BE02E-A77E-ECA3-5B94-97D28CAD647B}"/>
              </a:ext>
            </a:extLst>
          </p:cNvPr>
          <p:cNvSpPr txBox="1"/>
          <p:nvPr/>
        </p:nvSpPr>
        <p:spPr>
          <a:xfrm>
            <a:off x="486695" y="2121488"/>
            <a:ext cx="107220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Moai statues stand as a testament to human ingenuity, resilience, and the importance of cultural heritage.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They remind us of the interplay between ambition and sustainability and challenge us to respect the legacies we inherit.</a:t>
            </a:r>
          </a:p>
        </p:txBody>
      </p:sp>
    </p:spTree>
    <p:extLst>
      <p:ext uri="{BB962C8B-B14F-4D97-AF65-F5344CB8AC3E}">
        <p14:creationId xmlns:p14="http://schemas.microsoft.com/office/powerpoint/2010/main" val="272245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285</Words>
  <Application>Microsoft Office PowerPoint</Application>
  <PresentationFormat>Widescreen</PresentationFormat>
  <Paragraphs>30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Aptos</vt:lpstr>
      <vt:lpstr>Aptos Display</vt:lpstr>
      <vt:lpstr>Arial</vt:lpstr>
      <vt:lpstr>Felix Titling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Lambros Stefanis</dc:creator>
  <cp:lastModifiedBy>Lambros Stefanis</cp:lastModifiedBy>
  <cp:revision>1</cp:revision>
  <dcterms:created xsi:type="dcterms:W3CDTF">2024-12-08T18:31:12Z</dcterms:created>
  <dcterms:modified xsi:type="dcterms:W3CDTF">2024-12-08T18:40:41Z</dcterms:modified>
</cp:coreProperties>
</file>