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87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752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5657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5202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4721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864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852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563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0294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05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33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882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80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863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159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544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33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4579B8-7D8D-4D69-A1BF-CFE10FAB0CB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655D15-7FA6-453C-8A80-D916E08E7A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380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&amp; 1.1. ΠΕΙΡΑΜΑΤΑ ΤΥΧΗΣ, ΔΕΙΓΜΑΤΙΚΟΣ ΧΩΡΟΣ ΚΑΙ ΕΝΔΕΧΟΜΕΝΑ</a:t>
            </a:r>
            <a:endParaRPr lang="el-G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902" y="786160"/>
            <a:ext cx="8009966" cy="482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72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7908" y="473926"/>
            <a:ext cx="8512638" cy="553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2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443" y="814038"/>
            <a:ext cx="10456358" cy="3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5337" y="790998"/>
            <a:ext cx="9400724" cy="383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673" y="824578"/>
            <a:ext cx="9783422" cy="340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068" y="880396"/>
            <a:ext cx="10292831" cy="326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6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3033" y="816342"/>
            <a:ext cx="9441773" cy="384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9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1453" y="793570"/>
            <a:ext cx="8784463" cy="449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1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765" y="704424"/>
            <a:ext cx="8988333" cy="446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42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986" y="760117"/>
            <a:ext cx="8937108" cy="457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8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Τομή">
  <a:themeElements>
    <a:clrScheme name="Τομή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Τομή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Τομή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</TotalTime>
  <Words>10</Words>
  <Application>Microsoft Office PowerPoint</Application>
  <PresentationFormat>Ευρεία οθόνη</PresentationFormat>
  <Paragraphs>1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Τομή</vt:lpstr>
      <vt:lpstr>&amp; 1.1. ΠΕΙΡΑΜΑΤΑ ΤΥΧΗΣ, ΔΕΙΓΜΑΤΙΚΟΣ ΧΩΡΟΣ ΚΑΙ ΕΝΔΕΧΟΜΕΝΑ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&amp; 1.1. ΠΕΙΡΑΜΑΤΑ ΤΥΧΗΣ, ΔΕΙΓΜΑΤΙΚΟΣ ΧΩΡΟΣ ΚΑΙ ΕΝΔΕΧΟΜΕΝΑ</dc:title>
  <dc:creator>ΕΙΡΗΝΗ ΓΑΛΛΙΟΥ</dc:creator>
  <cp:lastModifiedBy>ΕΙΡΗΝΗ ΓΑΛΛΙΟΥ</cp:lastModifiedBy>
  <cp:revision>9</cp:revision>
  <dcterms:created xsi:type="dcterms:W3CDTF">2024-11-17T17:00:38Z</dcterms:created>
  <dcterms:modified xsi:type="dcterms:W3CDTF">2024-11-17T17:45:16Z</dcterms:modified>
</cp:coreProperties>
</file>