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79B8-7D8D-4D69-A1BF-CFE10FAB0CBE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5D15-7FA6-453C-8A80-D916E08E7A29}" type="slidenum">
              <a:rPr lang="el-GR" smtClean="0"/>
              <a:t>‹#›</a:t>
            </a:fld>
            <a:endParaRPr lang="el-G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0870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79B8-7D8D-4D69-A1BF-CFE10FAB0CBE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5D15-7FA6-453C-8A80-D916E08E7A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752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79B8-7D8D-4D69-A1BF-CFE10FAB0CBE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5D15-7FA6-453C-8A80-D916E08E7A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5657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79B8-7D8D-4D69-A1BF-CFE10FAB0CBE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5D15-7FA6-453C-8A80-D916E08E7A29}" type="slidenum">
              <a:rPr lang="el-GR" smtClean="0"/>
              <a:t>‹#›</a:t>
            </a:fld>
            <a:endParaRPr lang="el-G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5202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79B8-7D8D-4D69-A1BF-CFE10FAB0CBE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5D15-7FA6-453C-8A80-D916E08E7A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4721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79B8-7D8D-4D69-A1BF-CFE10FAB0CBE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5D15-7FA6-453C-8A80-D916E08E7A29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58645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l-GR" smtClean="0"/>
              <a:t>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79B8-7D8D-4D69-A1BF-CFE10FAB0CBE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5D15-7FA6-453C-8A80-D916E08E7A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0852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79B8-7D8D-4D69-A1BF-CFE10FAB0CBE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5D15-7FA6-453C-8A80-D916E08E7A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55639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79B8-7D8D-4D69-A1BF-CFE10FAB0CBE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5D15-7FA6-453C-8A80-D916E08E7A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0294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79B8-7D8D-4D69-A1BF-CFE10FAB0CBE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5D15-7FA6-453C-8A80-D916E08E7A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105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79B8-7D8D-4D69-A1BF-CFE10FAB0CBE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5D15-7FA6-453C-8A80-D916E08E7A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0330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79B8-7D8D-4D69-A1BF-CFE10FAB0CBE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5D15-7FA6-453C-8A80-D916E08E7A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8822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79B8-7D8D-4D69-A1BF-CFE10FAB0CBE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5D15-7FA6-453C-8A80-D916E08E7A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5803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79B8-7D8D-4D69-A1BF-CFE10FAB0CBE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5D15-7FA6-453C-8A80-D916E08E7A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58630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79B8-7D8D-4D69-A1BF-CFE10FAB0CBE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5D15-7FA6-453C-8A80-D916E08E7A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1593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79B8-7D8D-4D69-A1BF-CFE10FAB0CBE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5D15-7FA6-453C-8A80-D916E08E7A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5445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79B8-7D8D-4D69-A1BF-CFE10FAB0CBE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55D15-7FA6-453C-8A80-D916E08E7A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5335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04579B8-7D8D-4D69-A1BF-CFE10FAB0CBE}" type="datetimeFigureOut">
              <a:rPr lang="el-GR" smtClean="0"/>
              <a:t>17/11/2024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2655D15-7FA6-453C-8A80-D916E08E7A2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983805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 smtClean="0">
                <a:solidFill>
                  <a:schemeClr val="bg1"/>
                </a:solidFill>
              </a:rPr>
              <a:t>&amp; 1.1. ΠΕΙΡΑΜΑΤΑ ΤΥΧΗΣ, ΔΕΙΓΜΑΤΙΚΟΣ ΧΩΡΟΣ ΚΑΙ ΕΝΔΕΧΟΜΕΝΑ</a:t>
            </a:r>
            <a:endParaRPr lang="el-G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1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6902" y="786160"/>
            <a:ext cx="8009966" cy="4820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72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7908" y="473926"/>
            <a:ext cx="8512638" cy="5531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52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6443" y="814038"/>
            <a:ext cx="10456358" cy="3229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60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Θέση περιεχομένου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5337" y="790998"/>
            <a:ext cx="9400724" cy="3836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1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2673" y="824578"/>
            <a:ext cx="9783422" cy="3401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11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8068" y="880396"/>
            <a:ext cx="10292831" cy="3267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62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3033" y="816342"/>
            <a:ext cx="9441773" cy="3844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89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1453" y="793570"/>
            <a:ext cx="8784463" cy="449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81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5765" y="704424"/>
            <a:ext cx="8988333" cy="4469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42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Θέση περιεχομένου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986" y="760117"/>
            <a:ext cx="8937108" cy="4570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87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Τομή">
  <a:themeElements>
    <a:clrScheme name="Τομή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Τομή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Τομή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44</TotalTime>
  <Words>10</Words>
  <Application>Microsoft Office PowerPoint</Application>
  <PresentationFormat>Ευρεία οθόνη</PresentationFormat>
  <Paragraphs>1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4" baseType="lpstr">
      <vt:lpstr>Century Gothic</vt:lpstr>
      <vt:lpstr>Wingdings 3</vt:lpstr>
      <vt:lpstr>Τομή</vt:lpstr>
      <vt:lpstr>&amp; 1.1. ΠΕΙΡΑΜΑΤΑ ΤΥΧΗΣ, ΔΕΙΓΜΑΤΙΚΟΣ ΧΩΡΟΣ ΚΑΙ ΕΝΔΕΧΟΜΕΝΑ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&amp; 1.1. ΠΕΙΡΑΜΑΤΑ ΤΥΧΗΣ, ΔΕΙΓΜΑΤΙΚΟΣ ΧΩΡΟΣ ΚΑΙ ΕΝΔΕΧΟΜΕΝΑ</dc:title>
  <dc:creator>ΕΙΡΗΝΗ ΓΑΛΛΙΟΥ</dc:creator>
  <cp:lastModifiedBy>ΕΙΡΗΝΗ ΓΑΛΛΙΟΥ</cp:lastModifiedBy>
  <cp:revision>9</cp:revision>
  <dcterms:created xsi:type="dcterms:W3CDTF">2024-11-17T17:00:38Z</dcterms:created>
  <dcterms:modified xsi:type="dcterms:W3CDTF">2024-11-17T17:45:16Z</dcterms:modified>
</cp:coreProperties>
</file>