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5564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84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002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683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1401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4262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685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90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256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99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521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98733-7B98-4EB7-9F42-C8E9D3805BBA}" type="datetimeFigureOut">
              <a:rPr lang="el-GR" smtClean="0"/>
              <a:t>24/11/2024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9759-99D8-42A5-AC75-50B58B34293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34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496389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Η ΓΕΝΝΗΣΗ ΤΟΥ ΧΡΙΣΤΟΥ</a:t>
            </a:r>
            <a:endParaRPr lang="el-GR" sz="2400" b="1" dirty="0"/>
          </a:p>
        </p:txBody>
      </p:sp>
      <p:pic>
        <p:nvPicPr>
          <p:cNvPr id="5" name="Θέση εικόνας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624" y="457201"/>
            <a:ext cx="4010296" cy="5403850"/>
          </a:xfrm>
        </p:spPr>
      </p:pic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1227909"/>
            <a:ext cx="4777241" cy="4641079"/>
          </a:xfrm>
        </p:spPr>
        <p:txBody>
          <a:bodyPr>
            <a:normAutofit/>
          </a:bodyPr>
          <a:lstStyle/>
          <a:p>
            <a:r>
              <a:rPr lang="el-GR" sz="2000" b="1" dirty="0" smtClean="0"/>
              <a:t>Η Θεοτόκος </a:t>
            </a:r>
            <a:r>
              <a:rPr lang="el-GR" sz="2000" dirty="0" smtClean="0"/>
              <a:t>κατέχει κεντρική θέση στην εικόνα.  Στέκει σε στάση προσευχής γιατί απέναντί της βρίσκεται όχι μόνο ο γιός της , αλλά και ο Θεός της. </a:t>
            </a:r>
          </a:p>
          <a:p>
            <a:r>
              <a:rPr lang="el-GR" sz="2000" b="1" dirty="0" smtClean="0"/>
              <a:t>Το Βρέφος </a:t>
            </a:r>
            <a:r>
              <a:rPr lang="el-GR" sz="2000" dirty="0" smtClean="0"/>
              <a:t>τοποθετείται από τον αγιογράφο σε λάρνακα, προδηλώνοντας έτσι το θάνατο και την Ταφή του.  </a:t>
            </a:r>
          </a:p>
          <a:p>
            <a:r>
              <a:rPr lang="el-GR" sz="2000" dirty="0" smtClean="0"/>
              <a:t>Στο επάνω μέρος της εικόνας βλέπουμε τους αγγέλους, τους βοσκούς και τους έφιππους μάγους που φέρνουν τα δώρα στο νεογέννητο Χριστό.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1773549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73</Words>
  <Application>Microsoft Office PowerPoint</Application>
  <PresentationFormat>Ευρεία οθόνη</PresentationFormat>
  <Paragraphs>4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Θέμα του Office</vt:lpstr>
      <vt:lpstr>Η ΓΕΝΝΗΣΗ ΤΟΥ ΧΡΙΣΤΟΥ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user</cp:lastModifiedBy>
  <cp:revision>3</cp:revision>
  <dcterms:created xsi:type="dcterms:W3CDTF">2024-11-24T09:37:32Z</dcterms:created>
  <dcterms:modified xsi:type="dcterms:W3CDTF">2024-11-24T09:49:05Z</dcterms:modified>
</cp:coreProperties>
</file>