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d1cde620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d1cde620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d1cde620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d1cde620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d1cde620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d1cde620e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d1cde62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d1cde620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d1cde620e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d1cde620e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723d877c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723d877c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723d877c3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723d877c3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723d877c3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723d877c3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23d877c3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723d877c3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723d877c3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723d877c3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723d877c3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723d877c3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d1cde620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d1cde620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723d877c3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723d877c3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723d877c3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723d877c3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723d877c3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723d877c3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d1cde620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d1cde620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d1cde620e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d1cde620e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1cde620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d1cde620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d1cde620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d1cde620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d1cde620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d1cde620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d1cde620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d1cde620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d1cde620e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d1cde620e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71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Κεφάλαιο 3: Εργονομία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dirty="0"/>
              <a:t>Ενότητα 1: Γνωρίζω τον Υπολογιστή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108" y="1176325"/>
            <a:ext cx="2069775" cy="201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Ανάλυση Οθόνης</a:t>
            </a:r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Ο αριθμός των εικονοστοιχείων που συναντάμε σε μια οριζόντια και σε μια κάθετη γραμμή καθορίζουν την ανάλυση της οθόνης (resolution).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Αν για παράδειγμα η ανάλυση είναι 640x480, τότε σε κάθε γραμμή συναντάμε 640 εικονοστοιχεία, ενώ σε κάθε στήλη 480.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Συνηθισμένες αναλύσεις είναι 800x600, 1024x768, 1280x1024 και 1600x1200.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Η ανάλυση μιας οθόνης μπορεί να αλλάζει από το χρήστη, ώστε να μην τον κουράζει και να τον διευκολύνει στην εργασία του.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Ανάλυση οθόνης</a:t>
            </a:r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Όσο μικρότερη ανάλυση επιλέξουμε, τόσο μεγαλύτερα βλέπουμε τα αντικείμενα στην οθόνη μας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Κλικ </a:t>
            </a:r>
            <a:r>
              <a:rPr lang="el" u="sng">
                <a:solidFill>
                  <a:schemeClr val="hlink"/>
                </a:solidFill>
                <a:hlinkClick r:id="rId3"/>
              </a:rPr>
              <a:t>ΕΔΩ</a:t>
            </a:r>
            <a:r>
              <a:rPr lang="el"/>
              <a:t> για να</a:t>
            </a:r>
            <a:br>
              <a:rPr lang="el"/>
            </a:br>
            <a:r>
              <a:rPr lang="el"/>
              <a:t>πειραματιστείτε με</a:t>
            </a:r>
            <a:br>
              <a:rPr lang="el"/>
            </a:br>
            <a:r>
              <a:rPr lang="el"/>
              <a:t>διαφορετικές</a:t>
            </a:r>
            <a:br>
              <a:rPr lang="el"/>
            </a:br>
            <a:r>
              <a:rPr lang="el"/>
              <a:t>αναλύσεις...</a:t>
            </a:r>
            <a:endParaRPr/>
          </a:p>
        </p:txBody>
      </p:sp>
      <p:pic>
        <p:nvPicPr>
          <p:cNvPr id="167" name="Google Shape;1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1138" y="1903076"/>
            <a:ext cx="6447576" cy="2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6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Το μέγεθος μιας οθόνης μετριέται με το μήκος της διαγωνίου της οθόνης σε ίντσες (1 ίντσα ισούται με 2,54 εκατοστά) και είναι σημαντικό για την επιλογή της.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Οι μεγαλύτερες οθόνες κάνουν την εργασία μας πιο ξεκούραστη και ευχάριστη.</a:t>
            </a:r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Μέγεθος οθόνης ή αλλιώς επιφάνεια προβολής...</a:t>
            </a:r>
            <a:endParaRPr/>
          </a:p>
        </p:txBody>
      </p:sp>
      <p:pic>
        <p:nvPicPr>
          <p:cNvPr id="174" name="Google Shape;1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800" y="1438800"/>
            <a:ext cx="3974700" cy="3049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Ερωτήσεις</a:t>
            </a:r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Ποιος είναι ο σκοπός της Εργονομίας;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Τι πρέπει να προσέχουμε, ώστε να έχουμε τη σωστή στάση εργασίας στον υπολογιστή;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Το ύψος τοποθέτησης της οθόνης είναι σταθερό για όλους τους χειριστές;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Τι πρέπει να αλλάξουμε, για να βλέπουμε τις εικόνες στην οθόνη μεγαλύτερες;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Με ποιον τρόπο μπορείτε να υπολογίσετε το μέγεθος της οθόνης στον υπολογιστή του εργαστηρίου σας;</a:t>
            </a:r>
            <a:endParaRPr/>
          </a:p>
        </p:txBody>
      </p:sp>
      <p:pic>
        <p:nvPicPr>
          <p:cNvPr id="181" name="Google Shape;1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875" y="179413"/>
            <a:ext cx="9525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Ασκήσεις για τους ώμους</a:t>
            </a:r>
            <a:endParaRPr/>
          </a:p>
        </p:txBody>
      </p:sp>
      <p:pic>
        <p:nvPicPr>
          <p:cNvPr id="187" name="Google Shape;1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513" y="1594025"/>
            <a:ext cx="757237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Ασκήσεις για τους ώμους</a:t>
            </a:r>
            <a:endParaRPr/>
          </a:p>
        </p:txBody>
      </p:sp>
      <p:pic>
        <p:nvPicPr>
          <p:cNvPr id="193" name="Google Shape;1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25" y="1461338"/>
            <a:ext cx="761047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Ασκήσεις για τα χέρια</a:t>
            </a:r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0" name="Google Shape;2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725" y="1488988"/>
            <a:ext cx="605790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Ασκήσεις για τον αυχένα</a:t>
            </a:r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7" name="Google Shape;20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113" y="1428750"/>
            <a:ext cx="734377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Ασκήσεις για τον αυχένα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4" name="Google Shape;2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713" y="1308825"/>
            <a:ext cx="721042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Ασκήσεις για τα μάτια</a:t>
            </a:r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1" name="Google Shape;2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963" y="1528763"/>
            <a:ext cx="669607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Λέξεις και έννοιες κλειδιά</a:t>
            </a: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Εργονομία,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Σωστή στάση εργασίας,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Εικονοστοιχείο (pixel),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Ανάλυση οθόνης (resolution),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Μέγεθος οθόνης</a:t>
            </a:r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3795" y="34120"/>
            <a:ext cx="1692025" cy="6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Ασκήσεις για τα μάτια</a:t>
            </a:r>
            <a:endParaRPr/>
          </a:p>
        </p:txBody>
      </p:sp>
      <p:sp>
        <p:nvSpPr>
          <p:cNvPr id="227" name="Google Shape;227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8" name="Google Shape;2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350" y="1425863"/>
            <a:ext cx="33528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000" y="2458700"/>
            <a:ext cx="32956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Ασκήσεις για τα μάτια</a:t>
            </a:r>
            <a:endParaRPr/>
          </a:p>
        </p:txBody>
      </p:sp>
      <p:sp>
        <p:nvSpPr>
          <p:cNvPr id="235" name="Google Shape;235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6" name="Google Shape;2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250" y="1434200"/>
            <a:ext cx="646747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Ασκήσεις για μάτια</a:t>
            </a:r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3" name="Google Shape;24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200" y="1152475"/>
            <a:ext cx="2874550" cy="40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3.1 Αρχές της Εργονομίας</a:t>
            </a:r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Εργονομία μελετά τις μεθόδους με τις οποίες σχεδιάζονται οι διάφορες συσκευές, τα εργαλεία και οτιδήποτε άλλο χρησιμοποιεί ο άνθρωπος καθώς και τη διάταξη και τοποθέτηση τους στο χώρο εργασίας, ώστε να αποβούν ευχάριστα και αποδοτικά γι’ αυτόν, χωρίς όμως να βλάψουν την υγεία του.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Επομένως, η Εργονομία ασχολείται με τον τρόπο με τον οποίο ο άνθρωπος βρίσκεται σε αρμονία με το περιβάλλον του καθώς και με τα αντικείμενα με τα οποία έρχεται σε καθημερινή επαφή. </a:t>
            </a:r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275" y="1328650"/>
            <a:ext cx="2897050" cy="30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Γιατί είναι σημαντική η εργονομία στην πληροφορική;</a:t>
            </a:r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Σε αρκετά επαγγέλματα (π.χ. γραμματέας, δικηγόρος, πολιτικός μηχανικός, γραφίστας) ένας εργαζόμενος χειρίζεται τον υπολογιστή πολλές ώρες την ημέρα.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Η Εργονομία μπορεί να τον βοηθήσει, ώστε ο χειρισμός του υπολογιστή να γίνεται με το λιγότερο κουραστικό τρόπο.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Είναι σημαντικό να βελτιώνουμε το περιβάλλον εργασίας μας, για να μπορούμε να προστατεύουμε την υγεία μας και να εργαζόμαστε πιο αποδοτικά.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στάση του σώματός μας, όταν εργαζόμαστε με τον υπολογιστή, είναι πολύ σημαντική.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Μια κακή στάση μπορεί να μας δημιουργήσει προβλήματα, για παράδειγμα, στη μέση, στα χέρια ή στα μάτια.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Υπάρχουν μερικοί απλοί κανόνες που πρέπει να έχουμε υπόψη μας και να τους εφαρμόζουμε, όπως βλέπουμε στην προηγούμενη εικόνα.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Εκτός, όμως, από τη σωστή στάση του σώματος μας, για να προστατεύουμε την υγεία μας και να κουραζόμαστε λιγότερο, είναι πολύ σημαντικό να κάνουμε συχνά διαλείμματα.</a:t>
            </a:r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3.2 Η θέση εργασίας μας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2050"/>
            <a:ext cx="9144000" cy="46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3.3 Η οθόνη</a:t>
            </a:r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Όταν χρησιμοποιούμε τον υπολογιστή για πολύ ώρα, τα μάτια μας κουράζονται καθώς παρακολουθούν με προσοχή αυτά που εμφανίζονται στην οθόνη.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Πριν καθίσουμε για να χρησιμοποιήσουμε τον υπολογιστή, πρέπει να προσέξουμε τα εξής: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όχι αντανακλάσεις στην οθόνη μας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η εικόνα στην οθόνη να είναι σταθερή και να μην τρεμοπαίζει.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το πάνω μέρος της οθόνης να είναι στο ίδιο ύψος με τα μάτια μας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τα χαρακτηριστικά της οθόνης, όπως η φωτεινότητα και η ανάλυση, να είναι ρυθμισμένα σύμφωνα με τις ανάγκες μας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>
                <a:highlight>
                  <a:schemeClr val="accent6"/>
                </a:highlight>
              </a:rPr>
              <a:t>Συχνά και τακτικά διαλείμματα εστιάζοντας μακρυά σε κάποιο ανοιχτό φόντο 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3.3 Η οθόνη</a:t>
            </a:r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5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οθόνη έχει κατασκευαστεί έτσι, ώστε η επιφάνεια της, στην οποία εμφανίζονται οι εικόνες, να χωρίζεται σε μικρές ορθογώνιες περιοχές.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Κάθε περιοχή ονομάζεται εικονοστοιχείο (pixel) και σ’ αυτό εμφανίζεται ένα μόνο χρώμα κάθε φορά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400" y="1345638"/>
            <a:ext cx="4572300" cy="26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σας θυμίζει;</a:t>
            </a:r>
            <a:endParaRPr/>
          </a:p>
        </p:txBody>
      </p:sp>
      <p:pic>
        <p:nvPicPr>
          <p:cNvPr id="153" name="Google Shape;1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025" y="-296500"/>
            <a:ext cx="7513399" cy="75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75" y="1195800"/>
            <a:ext cx="3866749" cy="386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Προβολή στην οθόνη (16:9)</PresentationFormat>
  <Paragraphs>61</Paragraphs>
  <Slides>22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Simple Light</vt:lpstr>
      <vt:lpstr>Simple Light</vt:lpstr>
      <vt:lpstr>Κεφάλαιο 3: Εργονομία  </vt:lpstr>
      <vt:lpstr>Λέξεις και έννοιες κλειδιά</vt:lpstr>
      <vt:lpstr>3.1 Αρχές της Εργονομίας</vt:lpstr>
      <vt:lpstr>Γιατί είναι σημαντική η εργονομία στην πληροφορική;</vt:lpstr>
      <vt:lpstr>3.2 Η θέση εργασίας μας</vt:lpstr>
      <vt:lpstr>Παρουσίαση του PowerPoint</vt:lpstr>
      <vt:lpstr>3.3 Η οθόνη</vt:lpstr>
      <vt:lpstr>3.3 Η οθόνη</vt:lpstr>
      <vt:lpstr>Τι σας θυμίζει;</vt:lpstr>
      <vt:lpstr>Ανάλυση Οθόνης</vt:lpstr>
      <vt:lpstr>Ανάλυση οθόνης</vt:lpstr>
      <vt:lpstr>Μέγεθος οθόνης ή αλλιώς επιφάνεια προβολής...</vt:lpstr>
      <vt:lpstr>Ερωτήσεις</vt:lpstr>
      <vt:lpstr>Ασκήσεις για τους ώμους</vt:lpstr>
      <vt:lpstr>Ασκήσεις για τους ώμους</vt:lpstr>
      <vt:lpstr>Ασκήσεις για τα χέρια</vt:lpstr>
      <vt:lpstr>Ασκήσεις για τον αυχένα</vt:lpstr>
      <vt:lpstr>Ασκήσεις για τον αυχένα </vt:lpstr>
      <vt:lpstr>Ασκήσεις για τα μάτια</vt:lpstr>
      <vt:lpstr>Ασκήσεις για τα μάτια</vt:lpstr>
      <vt:lpstr>Ασκήσεις για τα μάτια</vt:lpstr>
      <vt:lpstr>Ασκήσεις για μάτια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3: Εργονομία  </dc:title>
  <dc:creator>Αναστάσιος Λεϊμονής</dc:creator>
  <cp:lastModifiedBy>Αναστάσιος Λεϊμονής</cp:lastModifiedBy>
  <cp:revision>1</cp:revision>
  <dcterms:modified xsi:type="dcterms:W3CDTF">2023-10-13T09:04:06Z</dcterms:modified>
</cp:coreProperties>
</file>