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31"/>
  </p:notesMasterIdLst>
  <p:sldIdLst>
    <p:sldId id="269" r:id="rId4"/>
    <p:sldId id="258" r:id="rId5"/>
    <p:sldId id="259" r:id="rId6"/>
    <p:sldId id="262" r:id="rId7"/>
    <p:sldId id="260" r:id="rId8"/>
    <p:sldId id="263" r:id="rId9"/>
    <p:sldId id="261" r:id="rId10"/>
    <p:sldId id="273" r:id="rId11"/>
    <p:sldId id="276" r:id="rId12"/>
    <p:sldId id="274" r:id="rId13"/>
    <p:sldId id="264" r:id="rId14"/>
    <p:sldId id="266" r:id="rId15"/>
    <p:sldId id="268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93023" autoAdjust="0"/>
  </p:normalViewPr>
  <p:slideViewPr>
    <p:cSldViewPr>
      <p:cViewPr>
        <p:scale>
          <a:sx n="75" d="100"/>
          <a:sy n="75" d="100"/>
        </p:scale>
        <p:origin x="-3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0FCF7-1970-4DF2-AA88-25DBC73DF1C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D6098B0-71D7-45AB-B959-2B13B8F27B7B}">
      <dgm:prSet phldrT="[Κείμενο]" custT="1"/>
      <dgm:spPr/>
      <dgm:t>
        <a:bodyPr/>
        <a:lstStyle/>
        <a:p>
          <a:r>
            <a:rPr lang="el-GR" sz="2000" u="sng" dirty="0" smtClean="0">
              <a:latin typeface="Arial Black" pitchFamily="34" charset="0"/>
            </a:rPr>
            <a:t>Είδη Εργαλείων</a:t>
          </a:r>
        </a:p>
        <a:p>
          <a:r>
            <a:rPr lang="el-GR" sz="2000" dirty="0" smtClean="0"/>
            <a:t>(ανάλογα με την εργασία που εκτελούν)</a:t>
          </a:r>
          <a:endParaRPr lang="el-GR" sz="2000" dirty="0"/>
        </a:p>
      </dgm:t>
    </dgm:pt>
    <dgm:pt modelId="{5EF36E67-5887-40C5-BD0B-7CD3BAB1605D}" type="parTrans" cxnId="{A05ED07D-CCCE-4361-914D-605412D4E9CE}">
      <dgm:prSet/>
      <dgm:spPr/>
      <dgm:t>
        <a:bodyPr/>
        <a:lstStyle/>
        <a:p>
          <a:endParaRPr lang="el-GR" sz="2000"/>
        </a:p>
      </dgm:t>
    </dgm:pt>
    <dgm:pt modelId="{A2084345-2DC0-48E3-B767-DF84829AA75B}" type="sibTrans" cxnId="{A05ED07D-CCCE-4361-914D-605412D4E9CE}">
      <dgm:prSet/>
      <dgm:spPr/>
      <dgm:t>
        <a:bodyPr/>
        <a:lstStyle/>
        <a:p>
          <a:endParaRPr lang="el-GR" sz="2000"/>
        </a:p>
      </dgm:t>
    </dgm:pt>
    <dgm:pt modelId="{FE39EC76-EE36-4944-9711-E54B4F54CECC}">
      <dgm:prSet phldrT="[Κείμενο]" custT="1"/>
      <dgm:spPr/>
      <dgm:t>
        <a:bodyPr/>
        <a:lstStyle/>
        <a:p>
          <a:r>
            <a:rPr lang="el-GR" sz="2000" dirty="0" smtClean="0"/>
            <a:t>Μέτρησης</a:t>
          </a:r>
          <a:endParaRPr lang="el-GR" sz="2000" dirty="0"/>
        </a:p>
      </dgm:t>
    </dgm:pt>
    <dgm:pt modelId="{D70D6422-8C92-4C72-8763-B0A0103C9512}" type="parTrans" cxnId="{D0B30805-2D45-4F95-948D-EA3885ABDA33}">
      <dgm:prSet/>
      <dgm:spPr/>
      <dgm:t>
        <a:bodyPr/>
        <a:lstStyle/>
        <a:p>
          <a:endParaRPr lang="el-GR" sz="2000"/>
        </a:p>
      </dgm:t>
    </dgm:pt>
    <dgm:pt modelId="{903E146A-1D95-4FA7-93D0-1263EE861323}" type="sibTrans" cxnId="{D0B30805-2D45-4F95-948D-EA3885ABDA33}">
      <dgm:prSet/>
      <dgm:spPr/>
      <dgm:t>
        <a:bodyPr/>
        <a:lstStyle/>
        <a:p>
          <a:endParaRPr lang="el-GR" sz="2000"/>
        </a:p>
      </dgm:t>
    </dgm:pt>
    <dgm:pt modelId="{CD47FBDF-C967-4548-8980-83F79DD22732}">
      <dgm:prSet custT="1"/>
      <dgm:spPr/>
      <dgm:t>
        <a:bodyPr/>
        <a:lstStyle/>
        <a:p>
          <a:r>
            <a:rPr lang="el-GR" sz="2000" dirty="0" smtClean="0"/>
            <a:t>Ισχύος</a:t>
          </a:r>
          <a:endParaRPr lang="el-GR" sz="2000" dirty="0"/>
        </a:p>
      </dgm:t>
    </dgm:pt>
    <dgm:pt modelId="{75652C33-2149-4F81-9F88-565D450F013C}" type="parTrans" cxnId="{A264AA69-E0AF-4895-8E77-CCDED26A4259}">
      <dgm:prSet/>
      <dgm:spPr/>
      <dgm:t>
        <a:bodyPr/>
        <a:lstStyle/>
        <a:p>
          <a:endParaRPr lang="el-GR" sz="2000"/>
        </a:p>
      </dgm:t>
    </dgm:pt>
    <dgm:pt modelId="{0B69462B-4938-4624-9F07-B21B46A4A8FB}" type="sibTrans" cxnId="{A264AA69-E0AF-4895-8E77-CCDED26A4259}">
      <dgm:prSet/>
      <dgm:spPr/>
      <dgm:t>
        <a:bodyPr/>
        <a:lstStyle/>
        <a:p>
          <a:endParaRPr lang="el-GR" sz="2000"/>
        </a:p>
      </dgm:t>
    </dgm:pt>
    <dgm:pt modelId="{7FB14999-1790-42F1-8E74-AD3326D80C7A}">
      <dgm:prSet custT="1"/>
      <dgm:spPr/>
      <dgm:t>
        <a:bodyPr/>
        <a:lstStyle/>
        <a:p>
          <a:r>
            <a:rPr lang="el-GR" sz="2000" dirty="0" smtClean="0"/>
            <a:t>Κοπής</a:t>
          </a:r>
          <a:endParaRPr lang="el-GR" sz="2000" dirty="0"/>
        </a:p>
      </dgm:t>
    </dgm:pt>
    <dgm:pt modelId="{A61199E4-5C39-4CDA-89C2-3E3B15E11C25}" type="parTrans" cxnId="{C9C981E1-C3AE-4AD7-878F-AC827E773020}">
      <dgm:prSet/>
      <dgm:spPr/>
      <dgm:t>
        <a:bodyPr/>
        <a:lstStyle/>
        <a:p>
          <a:endParaRPr lang="el-GR" sz="2000"/>
        </a:p>
      </dgm:t>
    </dgm:pt>
    <dgm:pt modelId="{2EA38321-2E07-4E04-806C-3AC0D14118F3}" type="sibTrans" cxnId="{C9C981E1-C3AE-4AD7-878F-AC827E773020}">
      <dgm:prSet/>
      <dgm:spPr/>
      <dgm:t>
        <a:bodyPr/>
        <a:lstStyle/>
        <a:p>
          <a:endParaRPr lang="el-GR" sz="2000"/>
        </a:p>
      </dgm:t>
    </dgm:pt>
    <dgm:pt modelId="{451DBBCB-A446-437A-B8E5-A281396D25AF}">
      <dgm:prSet custT="1"/>
      <dgm:spPr/>
      <dgm:t>
        <a:bodyPr/>
        <a:lstStyle/>
        <a:p>
          <a:r>
            <a:rPr lang="el-GR" sz="2000" dirty="0" smtClean="0"/>
            <a:t>Καθοδήγησης</a:t>
          </a:r>
          <a:endParaRPr lang="el-GR" sz="2000" dirty="0"/>
        </a:p>
      </dgm:t>
    </dgm:pt>
    <dgm:pt modelId="{340811BE-F286-49B3-9E98-65B64CB160B8}" type="parTrans" cxnId="{79DD12EA-1A8F-4BAB-A0BE-9E24DF04939A}">
      <dgm:prSet/>
      <dgm:spPr/>
      <dgm:t>
        <a:bodyPr/>
        <a:lstStyle/>
        <a:p>
          <a:endParaRPr lang="el-GR" sz="2000"/>
        </a:p>
      </dgm:t>
    </dgm:pt>
    <dgm:pt modelId="{7FF6DAA2-0F81-4062-8710-A597C27D8B1A}" type="sibTrans" cxnId="{79DD12EA-1A8F-4BAB-A0BE-9E24DF04939A}">
      <dgm:prSet/>
      <dgm:spPr/>
      <dgm:t>
        <a:bodyPr/>
        <a:lstStyle/>
        <a:p>
          <a:endParaRPr lang="el-GR" sz="2000"/>
        </a:p>
      </dgm:t>
    </dgm:pt>
    <dgm:pt modelId="{C86C2F7D-1E15-4A33-BDCF-89037EA431FB}">
      <dgm:prSet custT="1"/>
      <dgm:spPr/>
      <dgm:t>
        <a:bodyPr/>
        <a:lstStyle/>
        <a:p>
          <a:r>
            <a:rPr lang="el-GR" sz="2000" dirty="0" smtClean="0"/>
            <a:t>Προστασίας</a:t>
          </a:r>
          <a:endParaRPr lang="el-GR" sz="2000" dirty="0"/>
        </a:p>
      </dgm:t>
    </dgm:pt>
    <dgm:pt modelId="{0EF05DED-A033-4B7F-9F8C-4E0AC4F670F1}" type="parTrans" cxnId="{CF689C3E-FA69-4E22-9004-B3843DDB6FFB}">
      <dgm:prSet/>
      <dgm:spPr/>
      <dgm:t>
        <a:bodyPr/>
        <a:lstStyle/>
        <a:p>
          <a:endParaRPr lang="el-GR" sz="2000"/>
        </a:p>
      </dgm:t>
    </dgm:pt>
    <dgm:pt modelId="{56A0B593-1E5F-4B63-937B-0813CB699093}" type="sibTrans" cxnId="{CF689C3E-FA69-4E22-9004-B3843DDB6FFB}">
      <dgm:prSet/>
      <dgm:spPr/>
      <dgm:t>
        <a:bodyPr/>
        <a:lstStyle/>
        <a:p>
          <a:endParaRPr lang="el-GR" sz="2000"/>
        </a:p>
      </dgm:t>
    </dgm:pt>
    <dgm:pt modelId="{267FCC79-735C-4361-A15D-FFCF27F7D916}">
      <dgm:prSet custT="1"/>
      <dgm:spPr/>
      <dgm:t>
        <a:bodyPr/>
        <a:lstStyle/>
        <a:p>
          <a:r>
            <a:rPr lang="el-GR" sz="1800" dirty="0" smtClean="0"/>
            <a:t>Μέτρο</a:t>
          </a:r>
        </a:p>
        <a:p>
          <a:r>
            <a:rPr lang="el-GR" sz="1800" dirty="0" smtClean="0"/>
            <a:t>Χάρακας</a:t>
          </a:r>
          <a:endParaRPr lang="el-GR" sz="1800" dirty="0"/>
        </a:p>
      </dgm:t>
    </dgm:pt>
    <dgm:pt modelId="{FB74F61B-3281-4AA7-8D0D-E2170578BFBF}" type="parTrans" cxnId="{783F2B94-F3A8-4759-87F2-5FBDA96B33DF}">
      <dgm:prSet/>
      <dgm:spPr/>
      <dgm:t>
        <a:bodyPr/>
        <a:lstStyle/>
        <a:p>
          <a:endParaRPr lang="el-GR"/>
        </a:p>
      </dgm:t>
    </dgm:pt>
    <dgm:pt modelId="{6A789764-756A-42B8-A206-C6706446CD56}" type="sibTrans" cxnId="{783F2B94-F3A8-4759-87F2-5FBDA96B33DF}">
      <dgm:prSet/>
      <dgm:spPr/>
      <dgm:t>
        <a:bodyPr/>
        <a:lstStyle/>
        <a:p>
          <a:endParaRPr lang="el-GR"/>
        </a:p>
      </dgm:t>
    </dgm:pt>
    <dgm:pt modelId="{CDA822D3-4795-4E7C-ADC3-3203AEA93A4B}">
      <dgm:prSet/>
      <dgm:spPr/>
      <dgm:t>
        <a:bodyPr/>
        <a:lstStyle/>
        <a:p>
          <a:r>
            <a:rPr lang="el-GR" dirty="0" smtClean="0"/>
            <a:t>Μαχαίρι</a:t>
          </a:r>
        </a:p>
        <a:p>
          <a:r>
            <a:rPr lang="el-GR" dirty="0" smtClean="0"/>
            <a:t>πριόνι</a:t>
          </a:r>
          <a:endParaRPr lang="el-GR" dirty="0"/>
        </a:p>
      </dgm:t>
    </dgm:pt>
    <dgm:pt modelId="{1BC6B5F5-F633-4364-B169-6EDF98EAE35A}" type="parTrans" cxnId="{A9076736-962C-463F-88F7-90AB8AC8121E}">
      <dgm:prSet/>
      <dgm:spPr/>
      <dgm:t>
        <a:bodyPr/>
        <a:lstStyle/>
        <a:p>
          <a:endParaRPr lang="el-GR"/>
        </a:p>
      </dgm:t>
    </dgm:pt>
    <dgm:pt modelId="{8AFFAEB6-C2D8-4396-9F92-013E22F663E8}" type="sibTrans" cxnId="{A9076736-962C-463F-88F7-90AB8AC8121E}">
      <dgm:prSet/>
      <dgm:spPr/>
      <dgm:t>
        <a:bodyPr/>
        <a:lstStyle/>
        <a:p>
          <a:endParaRPr lang="el-GR"/>
        </a:p>
      </dgm:t>
    </dgm:pt>
    <dgm:pt modelId="{3E91DB16-72E5-4671-9363-6F2834C630D9}">
      <dgm:prSet/>
      <dgm:spPr/>
      <dgm:t>
        <a:bodyPr/>
        <a:lstStyle/>
        <a:p>
          <a:r>
            <a:rPr lang="el-GR" dirty="0" smtClean="0"/>
            <a:t>Σφυρί </a:t>
          </a:r>
        </a:p>
        <a:p>
          <a:r>
            <a:rPr lang="el-GR" dirty="0" smtClean="0"/>
            <a:t>κατσαβίδι</a:t>
          </a:r>
          <a:endParaRPr lang="el-GR" dirty="0"/>
        </a:p>
      </dgm:t>
    </dgm:pt>
    <dgm:pt modelId="{F193F429-BBD8-43B7-835B-8E0A5FAB11AC}" type="parTrans" cxnId="{7867E8B1-73F3-4033-9D5F-2B9DD780262C}">
      <dgm:prSet/>
      <dgm:spPr/>
      <dgm:t>
        <a:bodyPr/>
        <a:lstStyle/>
        <a:p>
          <a:endParaRPr lang="el-GR"/>
        </a:p>
      </dgm:t>
    </dgm:pt>
    <dgm:pt modelId="{B22D80D0-EFAD-4564-AE7A-285648226A91}" type="sibTrans" cxnId="{7867E8B1-73F3-4033-9D5F-2B9DD780262C}">
      <dgm:prSet/>
      <dgm:spPr/>
      <dgm:t>
        <a:bodyPr/>
        <a:lstStyle/>
        <a:p>
          <a:endParaRPr lang="el-GR"/>
        </a:p>
      </dgm:t>
    </dgm:pt>
    <dgm:pt modelId="{338DA934-91BF-482B-9457-476C79B5AE53}">
      <dgm:prSet/>
      <dgm:spPr/>
      <dgm:t>
        <a:bodyPr/>
        <a:lstStyle/>
        <a:p>
          <a:r>
            <a:rPr lang="el-GR" dirty="0" smtClean="0"/>
            <a:t>Διαβήτης</a:t>
          </a:r>
        </a:p>
        <a:p>
          <a:r>
            <a:rPr lang="el-GR" dirty="0" smtClean="0"/>
            <a:t>τρίγωνο</a:t>
          </a:r>
          <a:endParaRPr lang="el-GR" dirty="0"/>
        </a:p>
      </dgm:t>
    </dgm:pt>
    <dgm:pt modelId="{7112A0ED-DD39-43D9-BA61-7797BE3D8B99}" type="parTrans" cxnId="{B13F88A0-10E9-45DE-8126-F53FE7C744F8}">
      <dgm:prSet/>
      <dgm:spPr/>
      <dgm:t>
        <a:bodyPr/>
        <a:lstStyle/>
        <a:p>
          <a:endParaRPr lang="el-GR"/>
        </a:p>
      </dgm:t>
    </dgm:pt>
    <dgm:pt modelId="{EA6541AF-45CB-45AE-91A2-71C659F109BD}" type="sibTrans" cxnId="{B13F88A0-10E9-45DE-8126-F53FE7C744F8}">
      <dgm:prSet/>
      <dgm:spPr/>
      <dgm:t>
        <a:bodyPr/>
        <a:lstStyle/>
        <a:p>
          <a:endParaRPr lang="el-GR"/>
        </a:p>
      </dgm:t>
    </dgm:pt>
    <dgm:pt modelId="{EFCF3347-3753-4FD7-A0F8-B66FDFB2D182}">
      <dgm:prSet/>
      <dgm:spPr/>
      <dgm:t>
        <a:bodyPr/>
        <a:lstStyle/>
        <a:p>
          <a:r>
            <a:rPr lang="el-GR" dirty="0" smtClean="0"/>
            <a:t>Κράνος</a:t>
          </a:r>
        </a:p>
        <a:p>
          <a:r>
            <a:rPr lang="el-GR" dirty="0" smtClean="0"/>
            <a:t>γάντια</a:t>
          </a:r>
          <a:endParaRPr lang="el-GR" dirty="0"/>
        </a:p>
      </dgm:t>
    </dgm:pt>
    <dgm:pt modelId="{A4E3E409-ABCB-4988-8891-FC044D0B03E4}" type="parTrans" cxnId="{1CA77DAC-1940-44D7-9AD2-9D6831324710}">
      <dgm:prSet/>
      <dgm:spPr/>
      <dgm:t>
        <a:bodyPr/>
        <a:lstStyle/>
        <a:p>
          <a:endParaRPr lang="el-GR"/>
        </a:p>
      </dgm:t>
    </dgm:pt>
    <dgm:pt modelId="{E94F9BCA-D99B-4BD5-8DBF-C68D36F42692}" type="sibTrans" cxnId="{1CA77DAC-1940-44D7-9AD2-9D6831324710}">
      <dgm:prSet/>
      <dgm:spPr/>
      <dgm:t>
        <a:bodyPr/>
        <a:lstStyle/>
        <a:p>
          <a:endParaRPr lang="el-GR"/>
        </a:p>
      </dgm:t>
    </dgm:pt>
    <dgm:pt modelId="{44FE78F5-F092-4660-B8ED-4BD68340864C}" type="pres">
      <dgm:prSet presAssocID="{3860FCF7-1970-4DF2-AA88-25DBC73DF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0316518-F401-4D52-BED0-FDE98D99D8C4}" type="pres">
      <dgm:prSet presAssocID="{7D6098B0-71D7-45AB-B959-2B13B8F27B7B}" presName="hierRoot1" presStyleCnt="0"/>
      <dgm:spPr/>
    </dgm:pt>
    <dgm:pt modelId="{E4F2A142-6A02-4351-BD4F-B57F1E2E1F4F}" type="pres">
      <dgm:prSet presAssocID="{7D6098B0-71D7-45AB-B959-2B13B8F27B7B}" presName="composite" presStyleCnt="0"/>
      <dgm:spPr/>
    </dgm:pt>
    <dgm:pt modelId="{5DCA61C8-989C-4126-ACFF-8A245F015CAD}" type="pres">
      <dgm:prSet presAssocID="{7D6098B0-71D7-45AB-B959-2B13B8F27B7B}" presName="background" presStyleLbl="node0" presStyleIdx="0" presStyleCnt="1"/>
      <dgm:spPr/>
    </dgm:pt>
    <dgm:pt modelId="{D5C25552-77FE-45F2-9A99-0F77A730C663}" type="pres">
      <dgm:prSet presAssocID="{7D6098B0-71D7-45AB-B959-2B13B8F27B7B}" presName="text" presStyleLbl="fgAcc0" presStyleIdx="0" presStyleCnt="1" custScaleX="442715" custScaleY="156033" custLinFactNeighborX="8405" custLinFactNeighborY="-5932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1C945DC-2149-4C7E-A370-C2BA8E1C749A}" type="pres">
      <dgm:prSet presAssocID="{7D6098B0-71D7-45AB-B959-2B13B8F27B7B}" presName="hierChild2" presStyleCnt="0"/>
      <dgm:spPr/>
    </dgm:pt>
    <dgm:pt modelId="{59515093-5953-43F6-A00F-5721B8F2D6BA}" type="pres">
      <dgm:prSet presAssocID="{D70D6422-8C92-4C72-8763-B0A0103C9512}" presName="Name10" presStyleLbl="parChTrans1D2" presStyleIdx="0" presStyleCnt="5"/>
      <dgm:spPr/>
      <dgm:t>
        <a:bodyPr/>
        <a:lstStyle/>
        <a:p>
          <a:endParaRPr lang="el-GR"/>
        </a:p>
      </dgm:t>
    </dgm:pt>
    <dgm:pt modelId="{8C58B003-7F0D-4426-8B85-596653259168}" type="pres">
      <dgm:prSet presAssocID="{FE39EC76-EE36-4944-9711-E54B4F54CECC}" presName="hierRoot2" presStyleCnt="0"/>
      <dgm:spPr/>
    </dgm:pt>
    <dgm:pt modelId="{EBC7045F-A0D0-4343-8B8C-D3A687179D17}" type="pres">
      <dgm:prSet presAssocID="{FE39EC76-EE36-4944-9711-E54B4F54CECC}" presName="composite2" presStyleCnt="0"/>
      <dgm:spPr/>
    </dgm:pt>
    <dgm:pt modelId="{E3EBDC50-3AA2-4E32-88CE-4759CBB8B4FA}" type="pres">
      <dgm:prSet presAssocID="{FE39EC76-EE36-4944-9711-E54B4F54CECC}" presName="background2" presStyleLbl="node2" presStyleIdx="0" presStyleCnt="5"/>
      <dgm:spPr/>
    </dgm:pt>
    <dgm:pt modelId="{93ADC2F5-E036-4FD8-94D0-3F337988EA24}" type="pres">
      <dgm:prSet presAssocID="{FE39EC76-EE36-4944-9711-E54B4F54CECC}" presName="text2" presStyleLbl="fgAcc2" presStyleIdx="0" presStyleCnt="5" custScaleX="107772" custLinFactNeighborX="218" custLinFactNeighborY="337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E46089-0CB3-439C-9CE8-642C72FDDDB9}" type="pres">
      <dgm:prSet presAssocID="{FE39EC76-EE36-4944-9711-E54B4F54CECC}" presName="hierChild3" presStyleCnt="0"/>
      <dgm:spPr/>
    </dgm:pt>
    <dgm:pt modelId="{FCDFBA78-BA41-4D9C-A6DB-1F33CA5AE1D1}" type="pres">
      <dgm:prSet presAssocID="{FB74F61B-3281-4AA7-8D0D-E2170578BFBF}" presName="Name17" presStyleLbl="parChTrans1D3" presStyleIdx="0" presStyleCnt="5"/>
      <dgm:spPr/>
      <dgm:t>
        <a:bodyPr/>
        <a:lstStyle/>
        <a:p>
          <a:endParaRPr lang="el-GR"/>
        </a:p>
      </dgm:t>
    </dgm:pt>
    <dgm:pt modelId="{113F0091-F97E-4DC6-8644-7E40A7FC8E6A}" type="pres">
      <dgm:prSet presAssocID="{267FCC79-735C-4361-A15D-FFCF27F7D916}" presName="hierRoot3" presStyleCnt="0"/>
      <dgm:spPr/>
    </dgm:pt>
    <dgm:pt modelId="{47E44083-9632-4D9E-A270-DFE75AAFA936}" type="pres">
      <dgm:prSet presAssocID="{267FCC79-735C-4361-A15D-FFCF27F7D916}" presName="composite3" presStyleCnt="0"/>
      <dgm:spPr/>
    </dgm:pt>
    <dgm:pt modelId="{55EFA6D4-4C30-4EF9-82B0-B77630C57025}" type="pres">
      <dgm:prSet presAssocID="{267FCC79-735C-4361-A15D-FFCF27F7D916}" presName="background3" presStyleLbl="node3" presStyleIdx="0" presStyleCnt="5"/>
      <dgm:spPr/>
    </dgm:pt>
    <dgm:pt modelId="{37FFE25D-9E21-4B19-B5C9-4633DFD81741}" type="pres">
      <dgm:prSet presAssocID="{267FCC79-735C-4361-A15D-FFCF27F7D916}" presName="text3" presStyleLbl="fgAcc3" presStyleIdx="0" presStyleCnt="5" custLinFactNeighborX="813" custLinFactNeighborY="606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5C267D-9E0E-42C3-81D5-2CEB2A2CA7EB}" type="pres">
      <dgm:prSet presAssocID="{267FCC79-735C-4361-A15D-FFCF27F7D916}" presName="hierChild4" presStyleCnt="0"/>
      <dgm:spPr/>
    </dgm:pt>
    <dgm:pt modelId="{51502806-3B02-42DD-8F19-DB081EC505A1}" type="pres">
      <dgm:prSet presAssocID="{A61199E4-5C39-4CDA-89C2-3E3B15E11C25}" presName="Name10" presStyleLbl="parChTrans1D2" presStyleIdx="1" presStyleCnt="5"/>
      <dgm:spPr/>
      <dgm:t>
        <a:bodyPr/>
        <a:lstStyle/>
        <a:p>
          <a:endParaRPr lang="el-GR"/>
        </a:p>
      </dgm:t>
    </dgm:pt>
    <dgm:pt modelId="{412A0B5F-5338-4E0B-8299-182575DC5CBD}" type="pres">
      <dgm:prSet presAssocID="{7FB14999-1790-42F1-8E74-AD3326D80C7A}" presName="hierRoot2" presStyleCnt="0"/>
      <dgm:spPr/>
    </dgm:pt>
    <dgm:pt modelId="{504BEA6D-18C0-4DC2-B487-14060C3BC893}" type="pres">
      <dgm:prSet presAssocID="{7FB14999-1790-42F1-8E74-AD3326D80C7A}" presName="composite2" presStyleCnt="0"/>
      <dgm:spPr/>
    </dgm:pt>
    <dgm:pt modelId="{010621E1-D41D-488E-871B-CFB2D83B1039}" type="pres">
      <dgm:prSet presAssocID="{7FB14999-1790-42F1-8E74-AD3326D80C7A}" presName="background2" presStyleLbl="node2" presStyleIdx="1" presStyleCnt="5"/>
      <dgm:spPr/>
    </dgm:pt>
    <dgm:pt modelId="{5940A65B-1746-402A-A6AC-F66F653C0C47}" type="pres">
      <dgm:prSet presAssocID="{7FB14999-1790-42F1-8E74-AD3326D80C7A}" presName="text2" presStyleLbl="fgAcc2" presStyleIdx="1" presStyleCnt="5" custScaleX="8564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35FDA65-2CAA-4D38-8C02-EE8D006B8056}" type="pres">
      <dgm:prSet presAssocID="{7FB14999-1790-42F1-8E74-AD3326D80C7A}" presName="hierChild3" presStyleCnt="0"/>
      <dgm:spPr/>
    </dgm:pt>
    <dgm:pt modelId="{12A12FC1-DFE9-4C8F-96F2-AA7E40C93F4C}" type="pres">
      <dgm:prSet presAssocID="{1BC6B5F5-F633-4364-B169-6EDF98EAE35A}" presName="Name17" presStyleLbl="parChTrans1D3" presStyleIdx="1" presStyleCnt="5"/>
      <dgm:spPr/>
      <dgm:t>
        <a:bodyPr/>
        <a:lstStyle/>
        <a:p>
          <a:endParaRPr lang="el-GR"/>
        </a:p>
      </dgm:t>
    </dgm:pt>
    <dgm:pt modelId="{D04B1EBA-C102-4890-98EF-8FB51A800BE8}" type="pres">
      <dgm:prSet presAssocID="{CDA822D3-4795-4E7C-ADC3-3203AEA93A4B}" presName="hierRoot3" presStyleCnt="0"/>
      <dgm:spPr/>
    </dgm:pt>
    <dgm:pt modelId="{652EB18F-FAFF-48DA-A0B7-CD09E1AF5918}" type="pres">
      <dgm:prSet presAssocID="{CDA822D3-4795-4E7C-ADC3-3203AEA93A4B}" presName="composite3" presStyleCnt="0"/>
      <dgm:spPr/>
    </dgm:pt>
    <dgm:pt modelId="{7814BC04-98E8-425E-80AA-83E93C247A77}" type="pres">
      <dgm:prSet presAssocID="{CDA822D3-4795-4E7C-ADC3-3203AEA93A4B}" presName="background3" presStyleLbl="node3" presStyleIdx="1" presStyleCnt="5"/>
      <dgm:spPr/>
    </dgm:pt>
    <dgm:pt modelId="{8E410825-85E8-40B8-9AAD-2E9E450530E6}" type="pres">
      <dgm:prSet presAssocID="{CDA822D3-4795-4E7C-ADC3-3203AEA93A4B}" presName="text3" presStyleLbl="fgAcc3" presStyleIdx="1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66D0C99-8F56-48A3-AEFB-6E4BA693170D}" type="pres">
      <dgm:prSet presAssocID="{CDA822D3-4795-4E7C-ADC3-3203AEA93A4B}" presName="hierChild4" presStyleCnt="0"/>
      <dgm:spPr/>
    </dgm:pt>
    <dgm:pt modelId="{97A22D40-7670-4B0C-9A5F-E31C5FF7C1C7}" type="pres">
      <dgm:prSet presAssocID="{75652C33-2149-4F81-9F88-565D450F013C}" presName="Name10" presStyleLbl="parChTrans1D2" presStyleIdx="2" presStyleCnt="5"/>
      <dgm:spPr/>
      <dgm:t>
        <a:bodyPr/>
        <a:lstStyle/>
        <a:p>
          <a:endParaRPr lang="el-GR"/>
        </a:p>
      </dgm:t>
    </dgm:pt>
    <dgm:pt modelId="{B0E6D28D-6B1F-4893-BE3D-041049F73BB2}" type="pres">
      <dgm:prSet presAssocID="{CD47FBDF-C967-4548-8980-83F79DD22732}" presName="hierRoot2" presStyleCnt="0"/>
      <dgm:spPr/>
    </dgm:pt>
    <dgm:pt modelId="{1CFDD949-0DA9-426E-8C85-EE47B2E5683B}" type="pres">
      <dgm:prSet presAssocID="{CD47FBDF-C967-4548-8980-83F79DD22732}" presName="composite2" presStyleCnt="0"/>
      <dgm:spPr/>
    </dgm:pt>
    <dgm:pt modelId="{0EAC624B-D100-478C-91EE-854114934FE2}" type="pres">
      <dgm:prSet presAssocID="{CD47FBDF-C967-4548-8980-83F79DD22732}" presName="background2" presStyleLbl="node2" presStyleIdx="2" presStyleCnt="5"/>
      <dgm:spPr/>
    </dgm:pt>
    <dgm:pt modelId="{2925985E-C454-491F-A82C-48B570889323}" type="pres">
      <dgm:prSet presAssocID="{CD47FBDF-C967-4548-8980-83F79DD22732}" presName="text2" presStyleLbl="fgAcc2" presStyleIdx="2" presStyleCnt="5" custScaleX="849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FDEFCB-B17C-4735-9991-F30D397B3AB1}" type="pres">
      <dgm:prSet presAssocID="{CD47FBDF-C967-4548-8980-83F79DD22732}" presName="hierChild3" presStyleCnt="0"/>
      <dgm:spPr/>
    </dgm:pt>
    <dgm:pt modelId="{90B5888A-FE73-4EFC-BF6C-79A52F5F0BF6}" type="pres">
      <dgm:prSet presAssocID="{F193F429-BBD8-43B7-835B-8E0A5FAB11AC}" presName="Name17" presStyleLbl="parChTrans1D3" presStyleIdx="2" presStyleCnt="5"/>
      <dgm:spPr/>
      <dgm:t>
        <a:bodyPr/>
        <a:lstStyle/>
        <a:p>
          <a:endParaRPr lang="el-GR"/>
        </a:p>
      </dgm:t>
    </dgm:pt>
    <dgm:pt modelId="{7FAF4E69-43BA-48EA-9184-AE798D504E3A}" type="pres">
      <dgm:prSet presAssocID="{3E91DB16-72E5-4671-9363-6F2834C630D9}" presName="hierRoot3" presStyleCnt="0"/>
      <dgm:spPr/>
    </dgm:pt>
    <dgm:pt modelId="{3E23181E-3A14-43F6-BEA3-C68056CFA650}" type="pres">
      <dgm:prSet presAssocID="{3E91DB16-72E5-4671-9363-6F2834C630D9}" presName="composite3" presStyleCnt="0"/>
      <dgm:spPr/>
    </dgm:pt>
    <dgm:pt modelId="{4CE11D8E-6E16-48DE-9BFA-470FB5E94A34}" type="pres">
      <dgm:prSet presAssocID="{3E91DB16-72E5-4671-9363-6F2834C630D9}" presName="background3" presStyleLbl="node3" presStyleIdx="2" presStyleCnt="5"/>
      <dgm:spPr/>
    </dgm:pt>
    <dgm:pt modelId="{663A33F5-EE12-4DF6-AD5C-E697BCB93519}" type="pres">
      <dgm:prSet presAssocID="{3E91DB16-72E5-4671-9363-6F2834C630D9}" presName="text3" presStyleLbl="fgAcc3" presStyleIdx="2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C3B1833-185A-4175-9E5F-044421CE731D}" type="pres">
      <dgm:prSet presAssocID="{3E91DB16-72E5-4671-9363-6F2834C630D9}" presName="hierChild4" presStyleCnt="0"/>
      <dgm:spPr/>
    </dgm:pt>
    <dgm:pt modelId="{F440642B-2129-4E74-9C00-0B3AD353E52B}" type="pres">
      <dgm:prSet presAssocID="{340811BE-F286-49B3-9E98-65B64CB160B8}" presName="Name10" presStyleLbl="parChTrans1D2" presStyleIdx="3" presStyleCnt="5"/>
      <dgm:spPr/>
      <dgm:t>
        <a:bodyPr/>
        <a:lstStyle/>
        <a:p>
          <a:endParaRPr lang="el-GR"/>
        </a:p>
      </dgm:t>
    </dgm:pt>
    <dgm:pt modelId="{E8B4AB69-B9B3-4D6B-A7F5-CCC9323AA00F}" type="pres">
      <dgm:prSet presAssocID="{451DBBCB-A446-437A-B8E5-A281396D25AF}" presName="hierRoot2" presStyleCnt="0"/>
      <dgm:spPr/>
    </dgm:pt>
    <dgm:pt modelId="{F1F06BF0-A82C-43C0-A38F-B48AD4EA5DA4}" type="pres">
      <dgm:prSet presAssocID="{451DBBCB-A446-437A-B8E5-A281396D25AF}" presName="composite2" presStyleCnt="0"/>
      <dgm:spPr/>
    </dgm:pt>
    <dgm:pt modelId="{72573D36-2163-4757-AB71-17101466700B}" type="pres">
      <dgm:prSet presAssocID="{451DBBCB-A446-437A-B8E5-A281396D25AF}" presName="background2" presStyleLbl="node2" presStyleIdx="3" presStyleCnt="5"/>
      <dgm:spPr/>
    </dgm:pt>
    <dgm:pt modelId="{83767C5D-2F73-41B3-B1AB-29FC118034F0}" type="pres">
      <dgm:prSet presAssocID="{451DBBCB-A446-437A-B8E5-A281396D25AF}" presName="text2" presStyleLbl="fgAcc2" presStyleIdx="3" presStyleCnt="5" custScaleX="167867" custLinFactNeighborX="-10350" custLinFactNeighborY="-118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AD3B1B-05CC-4545-AAB3-42E24E3A36F8}" type="pres">
      <dgm:prSet presAssocID="{451DBBCB-A446-437A-B8E5-A281396D25AF}" presName="hierChild3" presStyleCnt="0"/>
      <dgm:spPr/>
    </dgm:pt>
    <dgm:pt modelId="{23ECB854-723D-4D02-AC75-AAEBDDF14715}" type="pres">
      <dgm:prSet presAssocID="{7112A0ED-DD39-43D9-BA61-7797BE3D8B99}" presName="Name17" presStyleLbl="parChTrans1D3" presStyleIdx="3" presStyleCnt="5"/>
      <dgm:spPr/>
      <dgm:t>
        <a:bodyPr/>
        <a:lstStyle/>
        <a:p>
          <a:endParaRPr lang="el-GR"/>
        </a:p>
      </dgm:t>
    </dgm:pt>
    <dgm:pt modelId="{4C8CC0E0-249E-42E3-B194-89C63850903A}" type="pres">
      <dgm:prSet presAssocID="{338DA934-91BF-482B-9457-476C79B5AE53}" presName="hierRoot3" presStyleCnt="0"/>
      <dgm:spPr/>
    </dgm:pt>
    <dgm:pt modelId="{F621CEE2-8210-4EA4-8BC7-21570D21E411}" type="pres">
      <dgm:prSet presAssocID="{338DA934-91BF-482B-9457-476C79B5AE53}" presName="composite3" presStyleCnt="0"/>
      <dgm:spPr/>
    </dgm:pt>
    <dgm:pt modelId="{086E7748-3777-4218-9AE0-D9FA9BADC872}" type="pres">
      <dgm:prSet presAssocID="{338DA934-91BF-482B-9457-476C79B5AE53}" presName="background3" presStyleLbl="node3" presStyleIdx="3" presStyleCnt="5"/>
      <dgm:spPr/>
    </dgm:pt>
    <dgm:pt modelId="{7197D776-EAFD-4646-9DBF-DB2C000A697D}" type="pres">
      <dgm:prSet presAssocID="{338DA934-91BF-482B-9457-476C79B5AE53}" presName="text3" presStyleLbl="fgAcc3" presStyleIdx="3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193CAF3-2EDA-4264-B396-2DBA9F2E0D66}" type="pres">
      <dgm:prSet presAssocID="{338DA934-91BF-482B-9457-476C79B5AE53}" presName="hierChild4" presStyleCnt="0"/>
      <dgm:spPr/>
    </dgm:pt>
    <dgm:pt modelId="{2595534A-4936-4BE8-8628-AFC645482F7B}" type="pres">
      <dgm:prSet presAssocID="{0EF05DED-A033-4B7F-9F8C-4E0AC4F670F1}" presName="Name10" presStyleLbl="parChTrans1D2" presStyleIdx="4" presStyleCnt="5"/>
      <dgm:spPr/>
      <dgm:t>
        <a:bodyPr/>
        <a:lstStyle/>
        <a:p>
          <a:endParaRPr lang="el-GR"/>
        </a:p>
      </dgm:t>
    </dgm:pt>
    <dgm:pt modelId="{4B9B03EA-88AF-487C-86EA-18F11523F52E}" type="pres">
      <dgm:prSet presAssocID="{C86C2F7D-1E15-4A33-BDCF-89037EA431FB}" presName="hierRoot2" presStyleCnt="0"/>
      <dgm:spPr/>
    </dgm:pt>
    <dgm:pt modelId="{6939C0F7-1616-4B08-BB8A-FA7273616CEA}" type="pres">
      <dgm:prSet presAssocID="{C86C2F7D-1E15-4A33-BDCF-89037EA431FB}" presName="composite2" presStyleCnt="0"/>
      <dgm:spPr/>
    </dgm:pt>
    <dgm:pt modelId="{CE1865DA-CBF6-46FA-81AF-86B48241A8DF}" type="pres">
      <dgm:prSet presAssocID="{C86C2F7D-1E15-4A33-BDCF-89037EA431FB}" presName="background2" presStyleLbl="node2" presStyleIdx="4" presStyleCnt="5"/>
      <dgm:spPr/>
    </dgm:pt>
    <dgm:pt modelId="{A33C84D1-6C08-428A-A4AB-847FA6531320}" type="pres">
      <dgm:prSet presAssocID="{C86C2F7D-1E15-4A33-BDCF-89037EA431FB}" presName="text2" presStyleLbl="fgAcc2" presStyleIdx="4" presStyleCnt="5" custScaleX="12661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5AFCBC-2002-454A-9B63-BB9C42000E2F}" type="pres">
      <dgm:prSet presAssocID="{C86C2F7D-1E15-4A33-BDCF-89037EA431FB}" presName="hierChild3" presStyleCnt="0"/>
      <dgm:spPr/>
    </dgm:pt>
    <dgm:pt modelId="{E69AB9CF-55AA-4433-9791-9FC6DAD9E048}" type="pres">
      <dgm:prSet presAssocID="{A4E3E409-ABCB-4988-8891-FC044D0B03E4}" presName="Name17" presStyleLbl="parChTrans1D3" presStyleIdx="4" presStyleCnt="5"/>
      <dgm:spPr/>
      <dgm:t>
        <a:bodyPr/>
        <a:lstStyle/>
        <a:p>
          <a:endParaRPr lang="el-GR"/>
        </a:p>
      </dgm:t>
    </dgm:pt>
    <dgm:pt modelId="{4D41FC7A-A160-4481-8EF4-0ED5798FF5A8}" type="pres">
      <dgm:prSet presAssocID="{EFCF3347-3753-4FD7-A0F8-B66FDFB2D182}" presName="hierRoot3" presStyleCnt="0"/>
      <dgm:spPr/>
    </dgm:pt>
    <dgm:pt modelId="{457E2842-5513-427A-9C85-FDA4517B81E9}" type="pres">
      <dgm:prSet presAssocID="{EFCF3347-3753-4FD7-A0F8-B66FDFB2D182}" presName="composite3" presStyleCnt="0"/>
      <dgm:spPr/>
    </dgm:pt>
    <dgm:pt modelId="{0E2B98D4-7C3E-4BBB-A945-B9993FE03A00}" type="pres">
      <dgm:prSet presAssocID="{EFCF3347-3753-4FD7-A0F8-B66FDFB2D182}" presName="background3" presStyleLbl="node3" presStyleIdx="4" presStyleCnt="5"/>
      <dgm:spPr/>
    </dgm:pt>
    <dgm:pt modelId="{E64DECB9-FE2B-4B8D-843C-CBE753799FD6}" type="pres">
      <dgm:prSet presAssocID="{EFCF3347-3753-4FD7-A0F8-B66FDFB2D182}" presName="text3" presStyleLbl="fgAcc3" presStyleIdx="4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561F92F-FA83-47DE-8A8C-16F782581740}" type="pres">
      <dgm:prSet presAssocID="{EFCF3347-3753-4FD7-A0F8-B66FDFB2D182}" presName="hierChild4" presStyleCnt="0"/>
      <dgm:spPr/>
    </dgm:pt>
  </dgm:ptLst>
  <dgm:cxnLst>
    <dgm:cxn modelId="{53BA2669-A5CB-47FB-996B-A2441DB4D0F1}" type="presOf" srcId="{3E91DB16-72E5-4671-9363-6F2834C630D9}" destId="{663A33F5-EE12-4DF6-AD5C-E697BCB93519}" srcOrd="0" destOrd="0" presId="urn:microsoft.com/office/officeart/2005/8/layout/hierarchy1"/>
    <dgm:cxn modelId="{1B2BF682-AA98-4FBC-8907-3E315337C47F}" type="presOf" srcId="{451DBBCB-A446-437A-B8E5-A281396D25AF}" destId="{83767C5D-2F73-41B3-B1AB-29FC118034F0}" srcOrd="0" destOrd="0" presId="urn:microsoft.com/office/officeart/2005/8/layout/hierarchy1"/>
    <dgm:cxn modelId="{1CC5ED69-FB4D-44D2-987C-7F2CE291FC07}" type="presOf" srcId="{D70D6422-8C92-4C72-8763-B0A0103C9512}" destId="{59515093-5953-43F6-A00F-5721B8F2D6BA}" srcOrd="0" destOrd="0" presId="urn:microsoft.com/office/officeart/2005/8/layout/hierarchy1"/>
    <dgm:cxn modelId="{30465FCA-D282-49F5-816C-1B491F374AF8}" type="presOf" srcId="{3860FCF7-1970-4DF2-AA88-25DBC73DF1CA}" destId="{44FE78F5-F092-4660-B8ED-4BD68340864C}" srcOrd="0" destOrd="0" presId="urn:microsoft.com/office/officeart/2005/8/layout/hierarchy1"/>
    <dgm:cxn modelId="{A9076736-962C-463F-88F7-90AB8AC8121E}" srcId="{7FB14999-1790-42F1-8E74-AD3326D80C7A}" destId="{CDA822D3-4795-4E7C-ADC3-3203AEA93A4B}" srcOrd="0" destOrd="0" parTransId="{1BC6B5F5-F633-4364-B169-6EDF98EAE35A}" sibTransId="{8AFFAEB6-C2D8-4396-9F92-013E22F663E8}"/>
    <dgm:cxn modelId="{CF689C3E-FA69-4E22-9004-B3843DDB6FFB}" srcId="{7D6098B0-71D7-45AB-B959-2B13B8F27B7B}" destId="{C86C2F7D-1E15-4A33-BDCF-89037EA431FB}" srcOrd="4" destOrd="0" parTransId="{0EF05DED-A033-4B7F-9F8C-4E0AC4F670F1}" sibTransId="{56A0B593-1E5F-4B63-937B-0813CB699093}"/>
    <dgm:cxn modelId="{A2AEF3EE-3583-497A-B939-ABC8D7F593BC}" type="presOf" srcId="{0EF05DED-A033-4B7F-9F8C-4E0AC4F670F1}" destId="{2595534A-4936-4BE8-8628-AFC645482F7B}" srcOrd="0" destOrd="0" presId="urn:microsoft.com/office/officeart/2005/8/layout/hierarchy1"/>
    <dgm:cxn modelId="{43D2BEA6-0EC8-44B8-8EE2-E9C0E8069DE1}" type="presOf" srcId="{FB74F61B-3281-4AA7-8D0D-E2170578BFBF}" destId="{FCDFBA78-BA41-4D9C-A6DB-1F33CA5AE1D1}" srcOrd="0" destOrd="0" presId="urn:microsoft.com/office/officeart/2005/8/layout/hierarchy1"/>
    <dgm:cxn modelId="{1CA77DAC-1940-44D7-9AD2-9D6831324710}" srcId="{C86C2F7D-1E15-4A33-BDCF-89037EA431FB}" destId="{EFCF3347-3753-4FD7-A0F8-B66FDFB2D182}" srcOrd="0" destOrd="0" parTransId="{A4E3E409-ABCB-4988-8891-FC044D0B03E4}" sibTransId="{E94F9BCA-D99B-4BD5-8DBF-C68D36F42692}"/>
    <dgm:cxn modelId="{A05ED07D-CCCE-4361-914D-605412D4E9CE}" srcId="{3860FCF7-1970-4DF2-AA88-25DBC73DF1CA}" destId="{7D6098B0-71D7-45AB-B959-2B13B8F27B7B}" srcOrd="0" destOrd="0" parTransId="{5EF36E67-5887-40C5-BD0B-7CD3BAB1605D}" sibTransId="{A2084345-2DC0-48E3-B767-DF84829AA75B}"/>
    <dgm:cxn modelId="{D0B30805-2D45-4F95-948D-EA3885ABDA33}" srcId="{7D6098B0-71D7-45AB-B959-2B13B8F27B7B}" destId="{FE39EC76-EE36-4944-9711-E54B4F54CECC}" srcOrd="0" destOrd="0" parTransId="{D70D6422-8C92-4C72-8763-B0A0103C9512}" sibTransId="{903E146A-1D95-4FA7-93D0-1263EE861323}"/>
    <dgm:cxn modelId="{79DD12EA-1A8F-4BAB-A0BE-9E24DF04939A}" srcId="{7D6098B0-71D7-45AB-B959-2B13B8F27B7B}" destId="{451DBBCB-A446-437A-B8E5-A281396D25AF}" srcOrd="3" destOrd="0" parTransId="{340811BE-F286-49B3-9E98-65B64CB160B8}" sibTransId="{7FF6DAA2-0F81-4062-8710-A597C27D8B1A}"/>
    <dgm:cxn modelId="{81805225-AA11-4683-8CEC-99BC1D680289}" type="presOf" srcId="{1BC6B5F5-F633-4364-B169-6EDF98EAE35A}" destId="{12A12FC1-DFE9-4C8F-96F2-AA7E40C93F4C}" srcOrd="0" destOrd="0" presId="urn:microsoft.com/office/officeart/2005/8/layout/hierarchy1"/>
    <dgm:cxn modelId="{24529F65-F5EF-4691-BE43-49F5B9AFE9BB}" type="presOf" srcId="{CD47FBDF-C967-4548-8980-83F79DD22732}" destId="{2925985E-C454-491F-A82C-48B570889323}" srcOrd="0" destOrd="0" presId="urn:microsoft.com/office/officeart/2005/8/layout/hierarchy1"/>
    <dgm:cxn modelId="{C9C981E1-C3AE-4AD7-878F-AC827E773020}" srcId="{7D6098B0-71D7-45AB-B959-2B13B8F27B7B}" destId="{7FB14999-1790-42F1-8E74-AD3326D80C7A}" srcOrd="1" destOrd="0" parTransId="{A61199E4-5C39-4CDA-89C2-3E3B15E11C25}" sibTransId="{2EA38321-2E07-4E04-806C-3AC0D14118F3}"/>
    <dgm:cxn modelId="{FD64A1C5-AD16-485A-87CC-3B7844D088DD}" type="presOf" srcId="{267FCC79-735C-4361-A15D-FFCF27F7D916}" destId="{37FFE25D-9E21-4B19-B5C9-4633DFD81741}" srcOrd="0" destOrd="0" presId="urn:microsoft.com/office/officeart/2005/8/layout/hierarchy1"/>
    <dgm:cxn modelId="{4B0D6DB9-D199-4F22-892C-5F5B0710A145}" type="presOf" srcId="{C86C2F7D-1E15-4A33-BDCF-89037EA431FB}" destId="{A33C84D1-6C08-428A-A4AB-847FA6531320}" srcOrd="0" destOrd="0" presId="urn:microsoft.com/office/officeart/2005/8/layout/hierarchy1"/>
    <dgm:cxn modelId="{A264AA69-E0AF-4895-8E77-CCDED26A4259}" srcId="{7D6098B0-71D7-45AB-B959-2B13B8F27B7B}" destId="{CD47FBDF-C967-4548-8980-83F79DD22732}" srcOrd="2" destOrd="0" parTransId="{75652C33-2149-4F81-9F88-565D450F013C}" sibTransId="{0B69462B-4938-4624-9F07-B21B46A4A8FB}"/>
    <dgm:cxn modelId="{A3ED2F05-D942-4069-8A5B-15286B6BF7F2}" type="presOf" srcId="{A61199E4-5C39-4CDA-89C2-3E3B15E11C25}" destId="{51502806-3B02-42DD-8F19-DB081EC505A1}" srcOrd="0" destOrd="0" presId="urn:microsoft.com/office/officeart/2005/8/layout/hierarchy1"/>
    <dgm:cxn modelId="{E600E08A-2168-47A0-8741-0743DCED4DDA}" type="presOf" srcId="{7D6098B0-71D7-45AB-B959-2B13B8F27B7B}" destId="{D5C25552-77FE-45F2-9A99-0F77A730C663}" srcOrd="0" destOrd="0" presId="urn:microsoft.com/office/officeart/2005/8/layout/hierarchy1"/>
    <dgm:cxn modelId="{A8AAC437-075A-47A7-9901-7F0CB4631A66}" type="presOf" srcId="{F193F429-BBD8-43B7-835B-8E0A5FAB11AC}" destId="{90B5888A-FE73-4EFC-BF6C-79A52F5F0BF6}" srcOrd="0" destOrd="0" presId="urn:microsoft.com/office/officeart/2005/8/layout/hierarchy1"/>
    <dgm:cxn modelId="{C3BE8FD8-0977-45E4-8F85-C95CF21BDE2B}" type="presOf" srcId="{EFCF3347-3753-4FD7-A0F8-B66FDFB2D182}" destId="{E64DECB9-FE2B-4B8D-843C-CBE753799FD6}" srcOrd="0" destOrd="0" presId="urn:microsoft.com/office/officeart/2005/8/layout/hierarchy1"/>
    <dgm:cxn modelId="{7AEB98A8-C351-47B5-9828-BA30B9F43FE3}" type="presOf" srcId="{340811BE-F286-49B3-9E98-65B64CB160B8}" destId="{F440642B-2129-4E74-9C00-0B3AD353E52B}" srcOrd="0" destOrd="0" presId="urn:microsoft.com/office/officeart/2005/8/layout/hierarchy1"/>
    <dgm:cxn modelId="{783F2B94-F3A8-4759-87F2-5FBDA96B33DF}" srcId="{FE39EC76-EE36-4944-9711-E54B4F54CECC}" destId="{267FCC79-735C-4361-A15D-FFCF27F7D916}" srcOrd="0" destOrd="0" parTransId="{FB74F61B-3281-4AA7-8D0D-E2170578BFBF}" sibTransId="{6A789764-756A-42B8-A206-C6706446CD56}"/>
    <dgm:cxn modelId="{E052BFB3-84CC-4464-A745-33F98B5F3ADE}" type="presOf" srcId="{A4E3E409-ABCB-4988-8891-FC044D0B03E4}" destId="{E69AB9CF-55AA-4433-9791-9FC6DAD9E048}" srcOrd="0" destOrd="0" presId="urn:microsoft.com/office/officeart/2005/8/layout/hierarchy1"/>
    <dgm:cxn modelId="{B13F88A0-10E9-45DE-8126-F53FE7C744F8}" srcId="{451DBBCB-A446-437A-B8E5-A281396D25AF}" destId="{338DA934-91BF-482B-9457-476C79B5AE53}" srcOrd="0" destOrd="0" parTransId="{7112A0ED-DD39-43D9-BA61-7797BE3D8B99}" sibTransId="{EA6541AF-45CB-45AE-91A2-71C659F109BD}"/>
    <dgm:cxn modelId="{0A2C43FB-1C25-4D56-BD49-F15072F9C692}" type="presOf" srcId="{7112A0ED-DD39-43D9-BA61-7797BE3D8B99}" destId="{23ECB854-723D-4D02-AC75-AAEBDDF14715}" srcOrd="0" destOrd="0" presId="urn:microsoft.com/office/officeart/2005/8/layout/hierarchy1"/>
    <dgm:cxn modelId="{7867E8B1-73F3-4033-9D5F-2B9DD780262C}" srcId="{CD47FBDF-C967-4548-8980-83F79DD22732}" destId="{3E91DB16-72E5-4671-9363-6F2834C630D9}" srcOrd="0" destOrd="0" parTransId="{F193F429-BBD8-43B7-835B-8E0A5FAB11AC}" sibTransId="{B22D80D0-EFAD-4564-AE7A-285648226A91}"/>
    <dgm:cxn modelId="{5055B847-8F58-43EA-886D-BA1EACB0AD88}" type="presOf" srcId="{FE39EC76-EE36-4944-9711-E54B4F54CECC}" destId="{93ADC2F5-E036-4FD8-94D0-3F337988EA24}" srcOrd="0" destOrd="0" presId="urn:microsoft.com/office/officeart/2005/8/layout/hierarchy1"/>
    <dgm:cxn modelId="{02C707F4-CCAB-41DB-AA55-4B64F99AE7DE}" type="presOf" srcId="{CDA822D3-4795-4E7C-ADC3-3203AEA93A4B}" destId="{8E410825-85E8-40B8-9AAD-2E9E450530E6}" srcOrd="0" destOrd="0" presId="urn:microsoft.com/office/officeart/2005/8/layout/hierarchy1"/>
    <dgm:cxn modelId="{AC2CF6A3-2F1E-4922-845C-A7969DBB0B0C}" type="presOf" srcId="{7FB14999-1790-42F1-8E74-AD3326D80C7A}" destId="{5940A65B-1746-402A-A6AC-F66F653C0C47}" srcOrd="0" destOrd="0" presId="urn:microsoft.com/office/officeart/2005/8/layout/hierarchy1"/>
    <dgm:cxn modelId="{3B5DC4CC-8746-45BF-A9C5-30282F508B4F}" type="presOf" srcId="{75652C33-2149-4F81-9F88-565D450F013C}" destId="{97A22D40-7670-4B0C-9A5F-E31C5FF7C1C7}" srcOrd="0" destOrd="0" presId="urn:microsoft.com/office/officeart/2005/8/layout/hierarchy1"/>
    <dgm:cxn modelId="{70FCF38B-95BE-43E5-8321-C8FCB57507A9}" type="presOf" srcId="{338DA934-91BF-482B-9457-476C79B5AE53}" destId="{7197D776-EAFD-4646-9DBF-DB2C000A697D}" srcOrd="0" destOrd="0" presId="urn:microsoft.com/office/officeart/2005/8/layout/hierarchy1"/>
    <dgm:cxn modelId="{2578BA6D-A80D-4095-A316-6BB612B743CF}" type="presParOf" srcId="{44FE78F5-F092-4660-B8ED-4BD68340864C}" destId="{00316518-F401-4D52-BED0-FDE98D99D8C4}" srcOrd="0" destOrd="0" presId="urn:microsoft.com/office/officeart/2005/8/layout/hierarchy1"/>
    <dgm:cxn modelId="{E9CF2288-FBCB-4721-921C-34994F66F37F}" type="presParOf" srcId="{00316518-F401-4D52-BED0-FDE98D99D8C4}" destId="{E4F2A142-6A02-4351-BD4F-B57F1E2E1F4F}" srcOrd="0" destOrd="0" presId="urn:microsoft.com/office/officeart/2005/8/layout/hierarchy1"/>
    <dgm:cxn modelId="{9D008066-5F06-4E01-979E-C1AE7B3B6864}" type="presParOf" srcId="{E4F2A142-6A02-4351-BD4F-B57F1E2E1F4F}" destId="{5DCA61C8-989C-4126-ACFF-8A245F015CAD}" srcOrd="0" destOrd="0" presId="urn:microsoft.com/office/officeart/2005/8/layout/hierarchy1"/>
    <dgm:cxn modelId="{413757EF-741A-4E02-9FFE-2E71FF5254EE}" type="presParOf" srcId="{E4F2A142-6A02-4351-BD4F-B57F1E2E1F4F}" destId="{D5C25552-77FE-45F2-9A99-0F77A730C663}" srcOrd="1" destOrd="0" presId="urn:microsoft.com/office/officeart/2005/8/layout/hierarchy1"/>
    <dgm:cxn modelId="{73D25E3E-5D89-4970-A52F-ED1AB75FFE3A}" type="presParOf" srcId="{00316518-F401-4D52-BED0-FDE98D99D8C4}" destId="{51C945DC-2149-4C7E-A370-C2BA8E1C749A}" srcOrd="1" destOrd="0" presId="urn:microsoft.com/office/officeart/2005/8/layout/hierarchy1"/>
    <dgm:cxn modelId="{F1F2037F-4931-4868-914F-789639F00077}" type="presParOf" srcId="{51C945DC-2149-4C7E-A370-C2BA8E1C749A}" destId="{59515093-5953-43F6-A00F-5721B8F2D6BA}" srcOrd="0" destOrd="0" presId="urn:microsoft.com/office/officeart/2005/8/layout/hierarchy1"/>
    <dgm:cxn modelId="{764B39B3-1736-44DA-8A44-3E2BA6BDF51F}" type="presParOf" srcId="{51C945DC-2149-4C7E-A370-C2BA8E1C749A}" destId="{8C58B003-7F0D-4426-8B85-596653259168}" srcOrd="1" destOrd="0" presId="urn:microsoft.com/office/officeart/2005/8/layout/hierarchy1"/>
    <dgm:cxn modelId="{19EFB657-4172-47DA-9918-F8906AFB2720}" type="presParOf" srcId="{8C58B003-7F0D-4426-8B85-596653259168}" destId="{EBC7045F-A0D0-4343-8B8C-D3A687179D17}" srcOrd="0" destOrd="0" presId="urn:microsoft.com/office/officeart/2005/8/layout/hierarchy1"/>
    <dgm:cxn modelId="{D6D15C92-4AE2-40AA-9001-51183C91AFEA}" type="presParOf" srcId="{EBC7045F-A0D0-4343-8B8C-D3A687179D17}" destId="{E3EBDC50-3AA2-4E32-88CE-4759CBB8B4FA}" srcOrd="0" destOrd="0" presId="urn:microsoft.com/office/officeart/2005/8/layout/hierarchy1"/>
    <dgm:cxn modelId="{5030A134-2E1B-4815-B229-B048CDC51A13}" type="presParOf" srcId="{EBC7045F-A0D0-4343-8B8C-D3A687179D17}" destId="{93ADC2F5-E036-4FD8-94D0-3F337988EA24}" srcOrd="1" destOrd="0" presId="urn:microsoft.com/office/officeart/2005/8/layout/hierarchy1"/>
    <dgm:cxn modelId="{57E5CAA1-4593-451B-83A9-715EE370C4A1}" type="presParOf" srcId="{8C58B003-7F0D-4426-8B85-596653259168}" destId="{5AE46089-0CB3-439C-9CE8-642C72FDDDB9}" srcOrd="1" destOrd="0" presId="urn:microsoft.com/office/officeart/2005/8/layout/hierarchy1"/>
    <dgm:cxn modelId="{778686F1-2D30-4245-9C81-40458782A7BA}" type="presParOf" srcId="{5AE46089-0CB3-439C-9CE8-642C72FDDDB9}" destId="{FCDFBA78-BA41-4D9C-A6DB-1F33CA5AE1D1}" srcOrd="0" destOrd="0" presId="urn:microsoft.com/office/officeart/2005/8/layout/hierarchy1"/>
    <dgm:cxn modelId="{5B695427-F294-434B-A434-E734EC4E3C14}" type="presParOf" srcId="{5AE46089-0CB3-439C-9CE8-642C72FDDDB9}" destId="{113F0091-F97E-4DC6-8644-7E40A7FC8E6A}" srcOrd="1" destOrd="0" presId="urn:microsoft.com/office/officeart/2005/8/layout/hierarchy1"/>
    <dgm:cxn modelId="{7DAB0302-8065-4250-9863-61750FDEC089}" type="presParOf" srcId="{113F0091-F97E-4DC6-8644-7E40A7FC8E6A}" destId="{47E44083-9632-4D9E-A270-DFE75AAFA936}" srcOrd="0" destOrd="0" presId="urn:microsoft.com/office/officeart/2005/8/layout/hierarchy1"/>
    <dgm:cxn modelId="{12F51E45-99E4-4B66-B19F-F64D67D17A5A}" type="presParOf" srcId="{47E44083-9632-4D9E-A270-DFE75AAFA936}" destId="{55EFA6D4-4C30-4EF9-82B0-B77630C57025}" srcOrd="0" destOrd="0" presId="urn:microsoft.com/office/officeart/2005/8/layout/hierarchy1"/>
    <dgm:cxn modelId="{5FC3A9BE-ED9E-4CB5-A6D2-CAE6DD6B7B4D}" type="presParOf" srcId="{47E44083-9632-4D9E-A270-DFE75AAFA936}" destId="{37FFE25D-9E21-4B19-B5C9-4633DFD81741}" srcOrd="1" destOrd="0" presId="urn:microsoft.com/office/officeart/2005/8/layout/hierarchy1"/>
    <dgm:cxn modelId="{9075D5B5-3FB5-4B78-A4CC-0B4627E60BA2}" type="presParOf" srcId="{113F0091-F97E-4DC6-8644-7E40A7FC8E6A}" destId="{2B5C267D-9E0E-42C3-81D5-2CEB2A2CA7EB}" srcOrd="1" destOrd="0" presId="urn:microsoft.com/office/officeart/2005/8/layout/hierarchy1"/>
    <dgm:cxn modelId="{FCA6EA57-7451-4B0C-A850-402D67830FF2}" type="presParOf" srcId="{51C945DC-2149-4C7E-A370-C2BA8E1C749A}" destId="{51502806-3B02-42DD-8F19-DB081EC505A1}" srcOrd="2" destOrd="0" presId="urn:microsoft.com/office/officeart/2005/8/layout/hierarchy1"/>
    <dgm:cxn modelId="{D8941B33-E5C7-4B1F-A9CF-57495744D097}" type="presParOf" srcId="{51C945DC-2149-4C7E-A370-C2BA8E1C749A}" destId="{412A0B5F-5338-4E0B-8299-182575DC5CBD}" srcOrd="3" destOrd="0" presId="urn:microsoft.com/office/officeart/2005/8/layout/hierarchy1"/>
    <dgm:cxn modelId="{8AC3675A-05C9-4280-BA23-F6A17316CE15}" type="presParOf" srcId="{412A0B5F-5338-4E0B-8299-182575DC5CBD}" destId="{504BEA6D-18C0-4DC2-B487-14060C3BC893}" srcOrd="0" destOrd="0" presId="urn:microsoft.com/office/officeart/2005/8/layout/hierarchy1"/>
    <dgm:cxn modelId="{E5A176B0-D0D1-4025-9057-D5C5FB33148A}" type="presParOf" srcId="{504BEA6D-18C0-4DC2-B487-14060C3BC893}" destId="{010621E1-D41D-488E-871B-CFB2D83B1039}" srcOrd="0" destOrd="0" presId="urn:microsoft.com/office/officeart/2005/8/layout/hierarchy1"/>
    <dgm:cxn modelId="{B53CAC0D-6D32-45A4-AACE-3D33FBB1DE2E}" type="presParOf" srcId="{504BEA6D-18C0-4DC2-B487-14060C3BC893}" destId="{5940A65B-1746-402A-A6AC-F66F653C0C47}" srcOrd="1" destOrd="0" presId="urn:microsoft.com/office/officeart/2005/8/layout/hierarchy1"/>
    <dgm:cxn modelId="{578C0870-ECD6-4449-840F-34CC73E4B34A}" type="presParOf" srcId="{412A0B5F-5338-4E0B-8299-182575DC5CBD}" destId="{D35FDA65-2CAA-4D38-8C02-EE8D006B8056}" srcOrd="1" destOrd="0" presId="urn:microsoft.com/office/officeart/2005/8/layout/hierarchy1"/>
    <dgm:cxn modelId="{6D4BF233-10BC-4B8D-B60D-DE1F922FE22B}" type="presParOf" srcId="{D35FDA65-2CAA-4D38-8C02-EE8D006B8056}" destId="{12A12FC1-DFE9-4C8F-96F2-AA7E40C93F4C}" srcOrd="0" destOrd="0" presId="urn:microsoft.com/office/officeart/2005/8/layout/hierarchy1"/>
    <dgm:cxn modelId="{CD0FF948-7454-4B52-B06F-6939EE0093A1}" type="presParOf" srcId="{D35FDA65-2CAA-4D38-8C02-EE8D006B8056}" destId="{D04B1EBA-C102-4890-98EF-8FB51A800BE8}" srcOrd="1" destOrd="0" presId="urn:microsoft.com/office/officeart/2005/8/layout/hierarchy1"/>
    <dgm:cxn modelId="{559256D9-70CA-46FF-B3A9-E29241E65904}" type="presParOf" srcId="{D04B1EBA-C102-4890-98EF-8FB51A800BE8}" destId="{652EB18F-FAFF-48DA-A0B7-CD09E1AF5918}" srcOrd="0" destOrd="0" presId="urn:microsoft.com/office/officeart/2005/8/layout/hierarchy1"/>
    <dgm:cxn modelId="{383844F0-7FA6-4EB2-8AB1-F441A5BC4434}" type="presParOf" srcId="{652EB18F-FAFF-48DA-A0B7-CD09E1AF5918}" destId="{7814BC04-98E8-425E-80AA-83E93C247A77}" srcOrd="0" destOrd="0" presId="urn:microsoft.com/office/officeart/2005/8/layout/hierarchy1"/>
    <dgm:cxn modelId="{3DEA14D5-62D6-4CF2-AEF6-3D3BB789E435}" type="presParOf" srcId="{652EB18F-FAFF-48DA-A0B7-CD09E1AF5918}" destId="{8E410825-85E8-40B8-9AAD-2E9E450530E6}" srcOrd="1" destOrd="0" presId="urn:microsoft.com/office/officeart/2005/8/layout/hierarchy1"/>
    <dgm:cxn modelId="{3DF0D7CA-1CD4-4CC8-89DE-2329289E9604}" type="presParOf" srcId="{D04B1EBA-C102-4890-98EF-8FB51A800BE8}" destId="{566D0C99-8F56-48A3-AEFB-6E4BA693170D}" srcOrd="1" destOrd="0" presId="urn:microsoft.com/office/officeart/2005/8/layout/hierarchy1"/>
    <dgm:cxn modelId="{67121D36-E115-4E71-91E2-9CDFF457E772}" type="presParOf" srcId="{51C945DC-2149-4C7E-A370-C2BA8E1C749A}" destId="{97A22D40-7670-4B0C-9A5F-E31C5FF7C1C7}" srcOrd="4" destOrd="0" presId="urn:microsoft.com/office/officeart/2005/8/layout/hierarchy1"/>
    <dgm:cxn modelId="{17B261C1-958A-4085-A913-7E827F5DD0C6}" type="presParOf" srcId="{51C945DC-2149-4C7E-A370-C2BA8E1C749A}" destId="{B0E6D28D-6B1F-4893-BE3D-041049F73BB2}" srcOrd="5" destOrd="0" presId="urn:microsoft.com/office/officeart/2005/8/layout/hierarchy1"/>
    <dgm:cxn modelId="{FB51ADB7-8762-45F9-BE81-321CE0CDAAB1}" type="presParOf" srcId="{B0E6D28D-6B1F-4893-BE3D-041049F73BB2}" destId="{1CFDD949-0DA9-426E-8C85-EE47B2E5683B}" srcOrd="0" destOrd="0" presId="urn:microsoft.com/office/officeart/2005/8/layout/hierarchy1"/>
    <dgm:cxn modelId="{9013C51A-E561-4F29-BCD2-9FDCE0C1A0FB}" type="presParOf" srcId="{1CFDD949-0DA9-426E-8C85-EE47B2E5683B}" destId="{0EAC624B-D100-478C-91EE-854114934FE2}" srcOrd="0" destOrd="0" presId="urn:microsoft.com/office/officeart/2005/8/layout/hierarchy1"/>
    <dgm:cxn modelId="{1120A97D-8E4B-4954-86C2-4F45A10C3720}" type="presParOf" srcId="{1CFDD949-0DA9-426E-8C85-EE47B2E5683B}" destId="{2925985E-C454-491F-A82C-48B570889323}" srcOrd="1" destOrd="0" presId="urn:microsoft.com/office/officeart/2005/8/layout/hierarchy1"/>
    <dgm:cxn modelId="{6D6DD59E-8F6B-4C5D-BA37-CB49948C6E90}" type="presParOf" srcId="{B0E6D28D-6B1F-4893-BE3D-041049F73BB2}" destId="{21FDEFCB-B17C-4735-9991-F30D397B3AB1}" srcOrd="1" destOrd="0" presId="urn:microsoft.com/office/officeart/2005/8/layout/hierarchy1"/>
    <dgm:cxn modelId="{59CE8EBD-00A3-47C2-BB4A-7E157B594DE9}" type="presParOf" srcId="{21FDEFCB-B17C-4735-9991-F30D397B3AB1}" destId="{90B5888A-FE73-4EFC-BF6C-79A52F5F0BF6}" srcOrd="0" destOrd="0" presId="urn:microsoft.com/office/officeart/2005/8/layout/hierarchy1"/>
    <dgm:cxn modelId="{BDC571C3-065A-46FD-B84E-6F427AD2FA49}" type="presParOf" srcId="{21FDEFCB-B17C-4735-9991-F30D397B3AB1}" destId="{7FAF4E69-43BA-48EA-9184-AE798D504E3A}" srcOrd="1" destOrd="0" presId="urn:microsoft.com/office/officeart/2005/8/layout/hierarchy1"/>
    <dgm:cxn modelId="{505B4E71-DB7C-48C4-8702-7C83EB7FED40}" type="presParOf" srcId="{7FAF4E69-43BA-48EA-9184-AE798D504E3A}" destId="{3E23181E-3A14-43F6-BEA3-C68056CFA650}" srcOrd="0" destOrd="0" presId="urn:microsoft.com/office/officeart/2005/8/layout/hierarchy1"/>
    <dgm:cxn modelId="{1B53A248-9C86-493D-BEF2-ED465AF53767}" type="presParOf" srcId="{3E23181E-3A14-43F6-BEA3-C68056CFA650}" destId="{4CE11D8E-6E16-48DE-9BFA-470FB5E94A34}" srcOrd="0" destOrd="0" presId="urn:microsoft.com/office/officeart/2005/8/layout/hierarchy1"/>
    <dgm:cxn modelId="{94D7DFCE-767A-4308-8322-4A7DC8825C84}" type="presParOf" srcId="{3E23181E-3A14-43F6-BEA3-C68056CFA650}" destId="{663A33F5-EE12-4DF6-AD5C-E697BCB93519}" srcOrd="1" destOrd="0" presId="urn:microsoft.com/office/officeart/2005/8/layout/hierarchy1"/>
    <dgm:cxn modelId="{230A46F2-D5EC-4959-BFBC-865D1B10BC1A}" type="presParOf" srcId="{7FAF4E69-43BA-48EA-9184-AE798D504E3A}" destId="{3C3B1833-185A-4175-9E5F-044421CE731D}" srcOrd="1" destOrd="0" presId="urn:microsoft.com/office/officeart/2005/8/layout/hierarchy1"/>
    <dgm:cxn modelId="{CDC6866B-D44B-4DFA-9655-8914A01AAA01}" type="presParOf" srcId="{51C945DC-2149-4C7E-A370-C2BA8E1C749A}" destId="{F440642B-2129-4E74-9C00-0B3AD353E52B}" srcOrd="6" destOrd="0" presId="urn:microsoft.com/office/officeart/2005/8/layout/hierarchy1"/>
    <dgm:cxn modelId="{D58C636A-A125-4BC0-B61B-EC943B36AB11}" type="presParOf" srcId="{51C945DC-2149-4C7E-A370-C2BA8E1C749A}" destId="{E8B4AB69-B9B3-4D6B-A7F5-CCC9323AA00F}" srcOrd="7" destOrd="0" presId="urn:microsoft.com/office/officeart/2005/8/layout/hierarchy1"/>
    <dgm:cxn modelId="{E04BC024-A670-4526-B1E8-8921433AD1C0}" type="presParOf" srcId="{E8B4AB69-B9B3-4D6B-A7F5-CCC9323AA00F}" destId="{F1F06BF0-A82C-43C0-A38F-B48AD4EA5DA4}" srcOrd="0" destOrd="0" presId="urn:microsoft.com/office/officeart/2005/8/layout/hierarchy1"/>
    <dgm:cxn modelId="{5FECB070-040F-41F0-9BA3-0CE3874DEB01}" type="presParOf" srcId="{F1F06BF0-A82C-43C0-A38F-B48AD4EA5DA4}" destId="{72573D36-2163-4757-AB71-17101466700B}" srcOrd="0" destOrd="0" presId="urn:microsoft.com/office/officeart/2005/8/layout/hierarchy1"/>
    <dgm:cxn modelId="{11465281-DDFF-41D6-9203-1BA6E1B5AD15}" type="presParOf" srcId="{F1F06BF0-A82C-43C0-A38F-B48AD4EA5DA4}" destId="{83767C5D-2F73-41B3-B1AB-29FC118034F0}" srcOrd="1" destOrd="0" presId="urn:microsoft.com/office/officeart/2005/8/layout/hierarchy1"/>
    <dgm:cxn modelId="{2E4FADEB-70BE-4D2D-899C-B001E9D16F79}" type="presParOf" srcId="{E8B4AB69-B9B3-4D6B-A7F5-CCC9323AA00F}" destId="{6FAD3B1B-05CC-4545-AAB3-42E24E3A36F8}" srcOrd="1" destOrd="0" presId="urn:microsoft.com/office/officeart/2005/8/layout/hierarchy1"/>
    <dgm:cxn modelId="{E7D8B634-7CBA-44AC-948B-62DDD165A751}" type="presParOf" srcId="{6FAD3B1B-05CC-4545-AAB3-42E24E3A36F8}" destId="{23ECB854-723D-4D02-AC75-AAEBDDF14715}" srcOrd="0" destOrd="0" presId="urn:microsoft.com/office/officeart/2005/8/layout/hierarchy1"/>
    <dgm:cxn modelId="{E3AB8109-9525-48A4-959C-F034C31B46F2}" type="presParOf" srcId="{6FAD3B1B-05CC-4545-AAB3-42E24E3A36F8}" destId="{4C8CC0E0-249E-42E3-B194-89C63850903A}" srcOrd="1" destOrd="0" presId="urn:microsoft.com/office/officeart/2005/8/layout/hierarchy1"/>
    <dgm:cxn modelId="{30C7BE73-3D76-4505-9AEC-271033EA3728}" type="presParOf" srcId="{4C8CC0E0-249E-42E3-B194-89C63850903A}" destId="{F621CEE2-8210-4EA4-8BC7-21570D21E411}" srcOrd="0" destOrd="0" presId="urn:microsoft.com/office/officeart/2005/8/layout/hierarchy1"/>
    <dgm:cxn modelId="{DDAC93C2-39B5-463F-83C3-B6D6C7CCF915}" type="presParOf" srcId="{F621CEE2-8210-4EA4-8BC7-21570D21E411}" destId="{086E7748-3777-4218-9AE0-D9FA9BADC872}" srcOrd="0" destOrd="0" presId="urn:microsoft.com/office/officeart/2005/8/layout/hierarchy1"/>
    <dgm:cxn modelId="{6D583521-0F9C-4D4E-82CF-95EB0184FFD8}" type="presParOf" srcId="{F621CEE2-8210-4EA4-8BC7-21570D21E411}" destId="{7197D776-EAFD-4646-9DBF-DB2C000A697D}" srcOrd="1" destOrd="0" presId="urn:microsoft.com/office/officeart/2005/8/layout/hierarchy1"/>
    <dgm:cxn modelId="{452E3D71-6DB4-4D70-A529-0CE37B77E93E}" type="presParOf" srcId="{4C8CC0E0-249E-42E3-B194-89C63850903A}" destId="{E193CAF3-2EDA-4264-B396-2DBA9F2E0D66}" srcOrd="1" destOrd="0" presId="urn:microsoft.com/office/officeart/2005/8/layout/hierarchy1"/>
    <dgm:cxn modelId="{5B354FB2-D561-4FB6-87EC-B919540AAEA5}" type="presParOf" srcId="{51C945DC-2149-4C7E-A370-C2BA8E1C749A}" destId="{2595534A-4936-4BE8-8628-AFC645482F7B}" srcOrd="8" destOrd="0" presId="urn:microsoft.com/office/officeart/2005/8/layout/hierarchy1"/>
    <dgm:cxn modelId="{D321EB27-CF56-49FC-B9F0-499BF754C600}" type="presParOf" srcId="{51C945DC-2149-4C7E-A370-C2BA8E1C749A}" destId="{4B9B03EA-88AF-487C-86EA-18F11523F52E}" srcOrd="9" destOrd="0" presId="urn:microsoft.com/office/officeart/2005/8/layout/hierarchy1"/>
    <dgm:cxn modelId="{B78F42E5-3C51-4C02-A4DA-F8E50EDB069C}" type="presParOf" srcId="{4B9B03EA-88AF-487C-86EA-18F11523F52E}" destId="{6939C0F7-1616-4B08-BB8A-FA7273616CEA}" srcOrd="0" destOrd="0" presId="urn:microsoft.com/office/officeart/2005/8/layout/hierarchy1"/>
    <dgm:cxn modelId="{275EE792-3324-4407-AC1F-BC1DD5049AEC}" type="presParOf" srcId="{6939C0F7-1616-4B08-BB8A-FA7273616CEA}" destId="{CE1865DA-CBF6-46FA-81AF-86B48241A8DF}" srcOrd="0" destOrd="0" presId="urn:microsoft.com/office/officeart/2005/8/layout/hierarchy1"/>
    <dgm:cxn modelId="{F18E2EFF-7929-48BA-A637-70D057A1D30C}" type="presParOf" srcId="{6939C0F7-1616-4B08-BB8A-FA7273616CEA}" destId="{A33C84D1-6C08-428A-A4AB-847FA6531320}" srcOrd="1" destOrd="0" presId="urn:microsoft.com/office/officeart/2005/8/layout/hierarchy1"/>
    <dgm:cxn modelId="{D216C5F7-5F18-4A87-BEE7-325F03F4FD4D}" type="presParOf" srcId="{4B9B03EA-88AF-487C-86EA-18F11523F52E}" destId="{B85AFCBC-2002-454A-9B63-BB9C42000E2F}" srcOrd="1" destOrd="0" presId="urn:microsoft.com/office/officeart/2005/8/layout/hierarchy1"/>
    <dgm:cxn modelId="{79EDE823-7356-40E3-A2BA-A545FE912845}" type="presParOf" srcId="{B85AFCBC-2002-454A-9B63-BB9C42000E2F}" destId="{E69AB9CF-55AA-4433-9791-9FC6DAD9E048}" srcOrd="0" destOrd="0" presId="urn:microsoft.com/office/officeart/2005/8/layout/hierarchy1"/>
    <dgm:cxn modelId="{E54E630D-8707-43D9-864D-9096E1961C63}" type="presParOf" srcId="{B85AFCBC-2002-454A-9B63-BB9C42000E2F}" destId="{4D41FC7A-A160-4481-8EF4-0ED5798FF5A8}" srcOrd="1" destOrd="0" presId="urn:microsoft.com/office/officeart/2005/8/layout/hierarchy1"/>
    <dgm:cxn modelId="{339594AF-BF6D-4C22-8DBD-B85110A83DF1}" type="presParOf" srcId="{4D41FC7A-A160-4481-8EF4-0ED5798FF5A8}" destId="{457E2842-5513-427A-9C85-FDA4517B81E9}" srcOrd="0" destOrd="0" presId="urn:microsoft.com/office/officeart/2005/8/layout/hierarchy1"/>
    <dgm:cxn modelId="{777432BC-48C6-4CA5-90EB-A857D7F0563C}" type="presParOf" srcId="{457E2842-5513-427A-9C85-FDA4517B81E9}" destId="{0E2B98D4-7C3E-4BBB-A945-B9993FE03A00}" srcOrd="0" destOrd="0" presId="urn:microsoft.com/office/officeart/2005/8/layout/hierarchy1"/>
    <dgm:cxn modelId="{8A52AC5F-BA67-4763-B03C-C919BBF3EAB6}" type="presParOf" srcId="{457E2842-5513-427A-9C85-FDA4517B81E9}" destId="{E64DECB9-FE2B-4B8D-843C-CBE753799FD6}" srcOrd="1" destOrd="0" presId="urn:microsoft.com/office/officeart/2005/8/layout/hierarchy1"/>
    <dgm:cxn modelId="{FAEA4B6F-CC05-4717-A1EA-E7B97C8D2C9F}" type="presParOf" srcId="{4D41FC7A-A160-4481-8EF4-0ED5798FF5A8}" destId="{A561F92F-FA83-47DE-8A8C-16F7825817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34C7D-2849-4E4B-839B-6E2B165EFDC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FDDECD1-3267-42EE-A58F-193D8BE19095}">
      <dgm:prSet phldrT="[Κείμενο]" custT="1"/>
      <dgm:spPr/>
      <dgm:t>
        <a:bodyPr/>
        <a:lstStyle/>
        <a:p>
          <a:pPr algn="r"/>
          <a:r>
            <a:rPr lang="el-GR" sz="3600" dirty="0" smtClean="0"/>
            <a:t> </a:t>
          </a:r>
        </a:p>
        <a:p>
          <a:pPr algn="r"/>
          <a:r>
            <a:rPr lang="el-GR" sz="3600" dirty="0" smtClean="0"/>
            <a:t>Εργαλεία μέτρησης</a:t>
          </a:r>
        </a:p>
        <a:p>
          <a:pPr algn="r"/>
          <a:r>
            <a:rPr lang="el-GR" sz="2400" dirty="0" smtClean="0"/>
            <a:t> </a:t>
          </a:r>
          <a:endParaRPr lang="el-GR" sz="3200" dirty="0"/>
        </a:p>
      </dgm:t>
    </dgm:pt>
    <dgm:pt modelId="{0422DE1D-2387-47E5-8F53-D611C5A8096D}" type="parTrans" cxnId="{DC6BA264-6E29-4069-AF14-C956750A05ED}">
      <dgm:prSet/>
      <dgm:spPr/>
      <dgm:t>
        <a:bodyPr/>
        <a:lstStyle/>
        <a:p>
          <a:endParaRPr lang="el-GR"/>
        </a:p>
      </dgm:t>
    </dgm:pt>
    <dgm:pt modelId="{D6F11E1A-C655-451A-B95D-EEFAE808B0BA}" type="sibTrans" cxnId="{DC6BA264-6E29-4069-AF14-C956750A05ED}">
      <dgm:prSet/>
      <dgm:spPr/>
      <dgm:t>
        <a:bodyPr/>
        <a:lstStyle/>
        <a:p>
          <a:endParaRPr lang="el-GR"/>
        </a:p>
      </dgm:t>
    </dgm:pt>
    <dgm:pt modelId="{4A696065-67DE-4D87-A68B-06B03BC67E3D}">
      <dgm:prSet phldrT="[Κείμενο]" custT="1"/>
      <dgm:spPr/>
      <dgm:t>
        <a:bodyPr/>
        <a:lstStyle/>
        <a:p>
          <a:pPr algn="r"/>
          <a:r>
            <a:rPr lang="el-GR" sz="3600" dirty="0" smtClean="0"/>
            <a:t>Εργαλεία κοπής</a:t>
          </a:r>
        </a:p>
      </dgm:t>
    </dgm:pt>
    <dgm:pt modelId="{70DE7735-BCCD-48C3-916A-C8E324B5EBFA}" type="parTrans" cxnId="{A47FA0C3-2ED5-499D-99E5-6B32017FC8C6}">
      <dgm:prSet/>
      <dgm:spPr/>
      <dgm:t>
        <a:bodyPr/>
        <a:lstStyle/>
        <a:p>
          <a:endParaRPr lang="el-GR"/>
        </a:p>
      </dgm:t>
    </dgm:pt>
    <dgm:pt modelId="{D0C14C35-3E5A-440D-A726-E7A7E6C34ABC}" type="sibTrans" cxnId="{A47FA0C3-2ED5-499D-99E5-6B32017FC8C6}">
      <dgm:prSet/>
      <dgm:spPr/>
      <dgm:t>
        <a:bodyPr/>
        <a:lstStyle/>
        <a:p>
          <a:endParaRPr lang="el-GR"/>
        </a:p>
      </dgm:t>
    </dgm:pt>
    <dgm:pt modelId="{C29126EA-065E-4681-8BF9-C7F136FD5ECE}">
      <dgm:prSet phldrT="[Κείμενο]" custT="1"/>
      <dgm:spPr/>
      <dgm:t>
        <a:bodyPr/>
        <a:lstStyle/>
        <a:p>
          <a:pPr algn="r"/>
          <a:r>
            <a:rPr lang="el-GR" sz="3600" dirty="0" smtClean="0"/>
            <a:t>Εργαλεία ισχύος</a:t>
          </a:r>
        </a:p>
      </dgm:t>
    </dgm:pt>
    <dgm:pt modelId="{31E5F284-6979-4A9E-BDE4-C2D8C1985906}" type="parTrans" cxnId="{BFB2710D-737E-45AF-911B-CA82191F9BAC}">
      <dgm:prSet/>
      <dgm:spPr/>
      <dgm:t>
        <a:bodyPr/>
        <a:lstStyle/>
        <a:p>
          <a:endParaRPr lang="el-GR"/>
        </a:p>
      </dgm:t>
    </dgm:pt>
    <dgm:pt modelId="{CDF6A96D-6EA3-41EC-90F1-05F9EBBEFFDF}" type="sibTrans" cxnId="{BFB2710D-737E-45AF-911B-CA82191F9BAC}">
      <dgm:prSet/>
      <dgm:spPr/>
      <dgm:t>
        <a:bodyPr/>
        <a:lstStyle/>
        <a:p>
          <a:endParaRPr lang="el-GR"/>
        </a:p>
      </dgm:t>
    </dgm:pt>
    <dgm:pt modelId="{1A39D4EB-F3BF-4C19-B350-3FE5A57D16FD}">
      <dgm:prSet phldrT="[Κείμενο]" custT="1"/>
      <dgm:spPr/>
      <dgm:t>
        <a:bodyPr/>
        <a:lstStyle/>
        <a:p>
          <a:pPr algn="r"/>
          <a:r>
            <a:rPr lang="el-GR" sz="3600" dirty="0" smtClean="0"/>
            <a:t>Εργαλεία καθοδήγησης</a:t>
          </a:r>
        </a:p>
      </dgm:t>
    </dgm:pt>
    <dgm:pt modelId="{25899720-BF9C-49D0-9709-B4CD53E62ABE}" type="parTrans" cxnId="{AE01583A-3B89-4714-A2D5-DDB27F9299AE}">
      <dgm:prSet/>
      <dgm:spPr/>
      <dgm:t>
        <a:bodyPr/>
        <a:lstStyle/>
        <a:p>
          <a:endParaRPr lang="el-GR"/>
        </a:p>
      </dgm:t>
    </dgm:pt>
    <dgm:pt modelId="{1944AFE8-D53B-49F0-930B-5B51E1B457D4}" type="sibTrans" cxnId="{AE01583A-3B89-4714-A2D5-DDB27F9299AE}">
      <dgm:prSet/>
      <dgm:spPr/>
      <dgm:t>
        <a:bodyPr/>
        <a:lstStyle/>
        <a:p>
          <a:endParaRPr lang="el-GR"/>
        </a:p>
      </dgm:t>
    </dgm:pt>
    <dgm:pt modelId="{84BD4E26-7C05-4BF4-BCD9-C9B3A1B16FF7}">
      <dgm:prSet phldrT="[Κείμενο]" custT="1"/>
      <dgm:spPr/>
      <dgm:t>
        <a:bodyPr/>
        <a:lstStyle/>
        <a:p>
          <a:pPr algn="r"/>
          <a:r>
            <a:rPr lang="el-GR" sz="3600" dirty="0" smtClean="0"/>
            <a:t>Εργαλεία προστασίας</a:t>
          </a:r>
        </a:p>
      </dgm:t>
    </dgm:pt>
    <dgm:pt modelId="{5EA26312-76B3-4C9F-A529-AE8A54708EC6}" type="parTrans" cxnId="{AE4D37A7-C1C8-4458-87FD-37EA7AF58390}">
      <dgm:prSet/>
      <dgm:spPr/>
      <dgm:t>
        <a:bodyPr/>
        <a:lstStyle/>
        <a:p>
          <a:endParaRPr lang="el-GR"/>
        </a:p>
      </dgm:t>
    </dgm:pt>
    <dgm:pt modelId="{FCC07FDD-28DA-48C7-80C3-8C9CE054438F}" type="sibTrans" cxnId="{AE4D37A7-C1C8-4458-87FD-37EA7AF58390}">
      <dgm:prSet/>
      <dgm:spPr/>
      <dgm:t>
        <a:bodyPr/>
        <a:lstStyle/>
        <a:p>
          <a:endParaRPr lang="el-GR"/>
        </a:p>
      </dgm:t>
    </dgm:pt>
    <dgm:pt modelId="{C305CDD5-0E1C-43EF-BEDF-E2F66E0285C5}" type="pres">
      <dgm:prSet presAssocID="{9A434C7D-2849-4E4B-839B-6E2B165EFD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0FB9518-EBEF-45BB-8E6C-273F6E9AB184}" type="pres">
      <dgm:prSet presAssocID="{5FDDECD1-3267-42EE-A58F-193D8BE19095}" presName="comp" presStyleCnt="0"/>
      <dgm:spPr/>
    </dgm:pt>
    <dgm:pt modelId="{8B572137-774A-4EB6-8FCD-F4FC29FA6CCE}" type="pres">
      <dgm:prSet presAssocID="{5FDDECD1-3267-42EE-A58F-193D8BE19095}" presName="box" presStyleLbl="node1" presStyleIdx="0" presStyleCnt="5"/>
      <dgm:spPr/>
      <dgm:t>
        <a:bodyPr/>
        <a:lstStyle/>
        <a:p>
          <a:endParaRPr lang="el-GR"/>
        </a:p>
      </dgm:t>
    </dgm:pt>
    <dgm:pt modelId="{EB2EB4F7-2E9A-435C-B3B6-74416C708D91}" type="pres">
      <dgm:prSet presAssocID="{5FDDECD1-3267-42EE-A58F-193D8BE19095}" presName="img" presStyleLbl="fgImgPlace1" presStyleIdx="0" presStyleCnt="5"/>
      <dgm:spPr/>
    </dgm:pt>
    <dgm:pt modelId="{DFEF45DF-A270-4B21-8065-8F23E18D2A18}" type="pres">
      <dgm:prSet presAssocID="{5FDDECD1-3267-42EE-A58F-193D8BE1909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49CC51-FA57-4F07-A87E-1359490C9D48}" type="pres">
      <dgm:prSet presAssocID="{D6F11E1A-C655-451A-B95D-EEFAE808B0BA}" presName="spacer" presStyleCnt="0"/>
      <dgm:spPr/>
    </dgm:pt>
    <dgm:pt modelId="{EB13D562-3368-4685-91EE-BAAF02CEF96C}" type="pres">
      <dgm:prSet presAssocID="{4A696065-67DE-4D87-A68B-06B03BC67E3D}" presName="comp" presStyleCnt="0"/>
      <dgm:spPr/>
    </dgm:pt>
    <dgm:pt modelId="{FAD7C982-098B-4A3D-A207-A5BD8C22413F}" type="pres">
      <dgm:prSet presAssocID="{4A696065-67DE-4D87-A68B-06B03BC67E3D}" presName="box" presStyleLbl="node1" presStyleIdx="1" presStyleCnt="5" custLinFactNeighborY="3778"/>
      <dgm:spPr/>
      <dgm:t>
        <a:bodyPr/>
        <a:lstStyle/>
        <a:p>
          <a:endParaRPr lang="el-GR"/>
        </a:p>
      </dgm:t>
    </dgm:pt>
    <dgm:pt modelId="{D7CCE136-3412-4849-92DA-1E16F264261C}" type="pres">
      <dgm:prSet presAssocID="{4A696065-67DE-4D87-A68B-06B03BC67E3D}" presName="img" presStyleLbl="fgImgPlace1" presStyleIdx="1" presStyleCnt="5" custLinFactNeighborX="2383" custLinFactNeighborY="-6464"/>
      <dgm:spPr/>
    </dgm:pt>
    <dgm:pt modelId="{F08B15FF-4A4D-4A92-A010-753468264E77}" type="pres">
      <dgm:prSet presAssocID="{4A696065-67DE-4D87-A68B-06B03BC67E3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E0EF81-53F6-48DB-A756-C331769AA56D}" type="pres">
      <dgm:prSet presAssocID="{D0C14C35-3E5A-440D-A726-E7A7E6C34ABC}" presName="spacer" presStyleCnt="0"/>
      <dgm:spPr/>
    </dgm:pt>
    <dgm:pt modelId="{41FAE9C9-7878-4191-A4C5-B1BB4FF5AD2C}" type="pres">
      <dgm:prSet presAssocID="{C29126EA-065E-4681-8BF9-C7F136FD5ECE}" presName="comp" presStyleCnt="0"/>
      <dgm:spPr/>
    </dgm:pt>
    <dgm:pt modelId="{1A675D7E-8896-4ADD-9EDF-A549736AC17C}" type="pres">
      <dgm:prSet presAssocID="{C29126EA-065E-4681-8BF9-C7F136FD5ECE}" presName="box" presStyleLbl="node1" presStyleIdx="2" presStyleCnt="5" custLinFactNeighborY="2902"/>
      <dgm:spPr/>
      <dgm:t>
        <a:bodyPr/>
        <a:lstStyle/>
        <a:p>
          <a:endParaRPr lang="el-GR"/>
        </a:p>
      </dgm:t>
    </dgm:pt>
    <dgm:pt modelId="{CF8D72CB-E3C0-4705-AB11-6609DCBB5D5A}" type="pres">
      <dgm:prSet presAssocID="{C29126EA-065E-4681-8BF9-C7F136FD5ECE}" presName="img" presStyleLbl="fgImgPlace1" presStyleIdx="2" presStyleCnt="5"/>
      <dgm:spPr/>
    </dgm:pt>
    <dgm:pt modelId="{6739A3F1-AB93-40E4-85BB-F027FC8C36F3}" type="pres">
      <dgm:prSet presAssocID="{C29126EA-065E-4681-8BF9-C7F136FD5EC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537C90-BFF5-4EE7-BED5-7161AE16DABE}" type="pres">
      <dgm:prSet presAssocID="{CDF6A96D-6EA3-41EC-90F1-05F9EBBEFFDF}" presName="spacer" presStyleCnt="0"/>
      <dgm:spPr/>
    </dgm:pt>
    <dgm:pt modelId="{9616EC4D-A9DD-400F-A929-4F03731F8DC3}" type="pres">
      <dgm:prSet presAssocID="{1A39D4EB-F3BF-4C19-B350-3FE5A57D16FD}" presName="comp" presStyleCnt="0"/>
      <dgm:spPr/>
    </dgm:pt>
    <dgm:pt modelId="{98FE5F78-D728-4A87-9C33-0C4530BF44EE}" type="pres">
      <dgm:prSet presAssocID="{1A39D4EB-F3BF-4C19-B350-3FE5A57D16FD}" presName="box" presStyleLbl="node1" presStyleIdx="3" presStyleCnt="5"/>
      <dgm:spPr/>
      <dgm:t>
        <a:bodyPr/>
        <a:lstStyle/>
        <a:p>
          <a:endParaRPr lang="el-GR"/>
        </a:p>
      </dgm:t>
    </dgm:pt>
    <dgm:pt modelId="{90DBD658-5181-4C21-8E69-FC6D8DE4E16F}" type="pres">
      <dgm:prSet presAssocID="{1A39D4EB-F3BF-4C19-B350-3FE5A57D16FD}" presName="img" presStyleLbl="fgImgPlace1" presStyleIdx="3" presStyleCnt="5"/>
      <dgm:spPr/>
      <dgm:t>
        <a:bodyPr/>
        <a:lstStyle/>
        <a:p>
          <a:endParaRPr lang="el-GR"/>
        </a:p>
      </dgm:t>
    </dgm:pt>
    <dgm:pt modelId="{30D75D7E-F1C6-469A-82BB-868363B21C00}" type="pres">
      <dgm:prSet presAssocID="{1A39D4EB-F3BF-4C19-B350-3FE5A57D16F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DC323E-0620-4677-ADD3-272C91DCE059}" type="pres">
      <dgm:prSet presAssocID="{1944AFE8-D53B-49F0-930B-5B51E1B457D4}" presName="spacer" presStyleCnt="0"/>
      <dgm:spPr/>
    </dgm:pt>
    <dgm:pt modelId="{20BFE4E6-A2F3-4F61-B91C-7A81E2118E64}" type="pres">
      <dgm:prSet presAssocID="{84BD4E26-7C05-4BF4-BCD9-C9B3A1B16FF7}" presName="comp" presStyleCnt="0"/>
      <dgm:spPr/>
    </dgm:pt>
    <dgm:pt modelId="{E91C9F95-8ADE-4174-8E41-9056B1085C49}" type="pres">
      <dgm:prSet presAssocID="{84BD4E26-7C05-4BF4-BCD9-C9B3A1B16FF7}" presName="box" presStyleLbl="node1" presStyleIdx="4" presStyleCnt="5"/>
      <dgm:spPr/>
      <dgm:t>
        <a:bodyPr/>
        <a:lstStyle/>
        <a:p>
          <a:endParaRPr lang="el-GR"/>
        </a:p>
      </dgm:t>
    </dgm:pt>
    <dgm:pt modelId="{2D98A1BF-7977-4DD4-8AF5-AD63EC4CC52B}" type="pres">
      <dgm:prSet presAssocID="{84BD4E26-7C05-4BF4-BCD9-C9B3A1B16FF7}" presName="img" presStyleLbl="fgImgPlace1" presStyleIdx="4" presStyleCnt="5"/>
      <dgm:spPr/>
    </dgm:pt>
    <dgm:pt modelId="{D659912E-9E8F-4B2B-A5FE-9B2F97F8FEC4}" type="pres">
      <dgm:prSet presAssocID="{84BD4E26-7C05-4BF4-BCD9-C9B3A1B16FF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FB2710D-737E-45AF-911B-CA82191F9BAC}" srcId="{9A434C7D-2849-4E4B-839B-6E2B165EFDCE}" destId="{C29126EA-065E-4681-8BF9-C7F136FD5ECE}" srcOrd="2" destOrd="0" parTransId="{31E5F284-6979-4A9E-BDE4-C2D8C1985906}" sibTransId="{CDF6A96D-6EA3-41EC-90F1-05F9EBBEFFDF}"/>
    <dgm:cxn modelId="{42D844BF-5900-4B43-A4FF-7F363B48CE2C}" type="presOf" srcId="{9A434C7D-2849-4E4B-839B-6E2B165EFDCE}" destId="{C305CDD5-0E1C-43EF-BEDF-E2F66E0285C5}" srcOrd="0" destOrd="0" presId="urn:microsoft.com/office/officeart/2005/8/layout/vList4#1"/>
    <dgm:cxn modelId="{AE4D37A7-C1C8-4458-87FD-37EA7AF58390}" srcId="{9A434C7D-2849-4E4B-839B-6E2B165EFDCE}" destId="{84BD4E26-7C05-4BF4-BCD9-C9B3A1B16FF7}" srcOrd="4" destOrd="0" parTransId="{5EA26312-76B3-4C9F-A529-AE8A54708EC6}" sibTransId="{FCC07FDD-28DA-48C7-80C3-8C9CE054438F}"/>
    <dgm:cxn modelId="{909F71E9-DFE2-46D0-ACD2-578840B74106}" type="presOf" srcId="{5FDDECD1-3267-42EE-A58F-193D8BE19095}" destId="{DFEF45DF-A270-4B21-8065-8F23E18D2A18}" srcOrd="1" destOrd="0" presId="urn:microsoft.com/office/officeart/2005/8/layout/vList4#1"/>
    <dgm:cxn modelId="{3534838E-A67D-44F6-AABA-DE451A96AA03}" type="presOf" srcId="{84BD4E26-7C05-4BF4-BCD9-C9B3A1B16FF7}" destId="{E91C9F95-8ADE-4174-8E41-9056B1085C49}" srcOrd="0" destOrd="0" presId="urn:microsoft.com/office/officeart/2005/8/layout/vList4#1"/>
    <dgm:cxn modelId="{CDB1DE60-5B0B-4A30-A0DA-92E009798E12}" type="presOf" srcId="{4A696065-67DE-4D87-A68B-06B03BC67E3D}" destId="{F08B15FF-4A4D-4A92-A010-753468264E77}" srcOrd="1" destOrd="0" presId="urn:microsoft.com/office/officeart/2005/8/layout/vList4#1"/>
    <dgm:cxn modelId="{96FE464F-689C-40F4-9D4A-912050F74119}" type="presOf" srcId="{C29126EA-065E-4681-8BF9-C7F136FD5ECE}" destId="{1A675D7E-8896-4ADD-9EDF-A549736AC17C}" srcOrd="0" destOrd="0" presId="urn:microsoft.com/office/officeart/2005/8/layout/vList4#1"/>
    <dgm:cxn modelId="{88B2AE5C-2E7F-427E-B021-35C28868A32E}" type="presOf" srcId="{1A39D4EB-F3BF-4C19-B350-3FE5A57D16FD}" destId="{30D75D7E-F1C6-469A-82BB-868363B21C00}" srcOrd="1" destOrd="0" presId="urn:microsoft.com/office/officeart/2005/8/layout/vList4#1"/>
    <dgm:cxn modelId="{A47FA0C3-2ED5-499D-99E5-6B32017FC8C6}" srcId="{9A434C7D-2849-4E4B-839B-6E2B165EFDCE}" destId="{4A696065-67DE-4D87-A68B-06B03BC67E3D}" srcOrd="1" destOrd="0" parTransId="{70DE7735-BCCD-48C3-916A-C8E324B5EBFA}" sibTransId="{D0C14C35-3E5A-440D-A726-E7A7E6C34ABC}"/>
    <dgm:cxn modelId="{350B853F-0993-48C6-B3E0-54912E0DCB40}" type="presOf" srcId="{C29126EA-065E-4681-8BF9-C7F136FD5ECE}" destId="{6739A3F1-AB93-40E4-85BB-F027FC8C36F3}" srcOrd="1" destOrd="0" presId="urn:microsoft.com/office/officeart/2005/8/layout/vList4#1"/>
    <dgm:cxn modelId="{61EA4B67-766A-4070-B37C-77BC9362616A}" type="presOf" srcId="{4A696065-67DE-4D87-A68B-06B03BC67E3D}" destId="{FAD7C982-098B-4A3D-A207-A5BD8C22413F}" srcOrd="0" destOrd="0" presId="urn:microsoft.com/office/officeart/2005/8/layout/vList4#1"/>
    <dgm:cxn modelId="{5E297955-C5B2-439F-A48F-940CD414B2DF}" type="presOf" srcId="{84BD4E26-7C05-4BF4-BCD9-C9B3A1B16FF7}" destId="{D659912E-9E8F-4B2B-A5FE-9B2F97F8FEC4}" srcOrd="1" destOrd="0" presId="urn:microsoft.com/office/officeart/2005/8/layout/vList4#1"/>
    <dgm:cxn modelId="{AD4A54D8-8F1A-4CA5-8FB6-79A9EC9175D4}" type="presOf" srcId="{5FDDECD1-3267-42EE-A58F-193D8BE19095}" destId="{8B572137-774A-4EB6-8FCD-F4FC29FA6CCE}" srcOrd="0" destOrd="0" presId="urn:microsoft.com/office/officeart/2005/8/layout/vList4#1"/>
    <dgm:cxn modelId="{DC6BA264-6E29-4069-AF14-C956750A05ED}" srcId="{9A434C7D-2849-4E4B-839B-6E2B165EFDCE}" destId="{5FDDECD1-3267-42EE-A58F-193D8BE19095}" srcOrd="0" destOrd="0" parTransId="{0422DE1D-2387-47E5-8F53-D611C5A8096D}" sibTransId="{D6F11E1A-C655-451A-B95D-EEFAE808B0BA}"/>
    <dgm:cxn modelId="{AF1FCCAF-00B2-45D0-AC2B-1686A7C65B52}" type="presOf" srcId="{1A39D4EB-F3BF-4C19-B350-3FE5A57D16FD}" destId="{98FE5F78-D728-4A87-9C33-0C4530BF44EE}" srcOrd="0" destOrd="0" presId="urn:microsoft.com/office/officeart/2005/8/layout/vList4#1"/>
    <dgm:cxn modelId="{AE01583A-3B89-4714-A2D5-DDB27F9299AE}" srcId="{9A434C7D-2849-4E4B-839B-6E2B165EFDCE}" destId="{1A39D4EB-F3BF-4C19-B350-3FE5A57D16FD}" srcOrd="3" destOrd="0" parTransId="{25899720-BF9C-49D0-9709-B4CD53E62ABE}" sibTransId="{1944AFE8-D53B-49F0-930B-5B51E1B457D4}"/>
    <dgm:cxn modelId="{4B411CE1-615E-4CAC-801E-025615CA7547}" type="presParOf" srcId="{C305CDD5-0E1C-43EF-BEDF-E2F66E0285C5}" destId="{30FB9518-EBEF-45BB-8E6C-273F6E9AB184}" srcOrd="0" destOrd="0" presId="urn:microsoft.com/office/officeart/2005/8/layout/vList4#1"/>
    <dgm:cxn modelId="{05133792-522A-4AA8-BC90-3BA3EB10E069}" type="presParOf" srcId="{30FB9518-EBEF-45BB-8E6C-273F6E9AB184}" destId="{8B572137-774A-4EB6-8FCD-F4FC29FA6CCE}" srcOrd="0" destOrd="0" presId="urn:microsoft.com/office/officeart/2005/8/layout/vList4#1"/>
    <dgm:cxn modelId="{542FE074-05FD-4054-8747-D94FFA9DFCCB}" type="presParOf" srcId="{30FB9518-EBEF-45BB-8E6C-273F6E9AB184}" destId="{EB2EB4F7-2E9A-435C-B3B6-74416C708D91}" srcOrd="1" destOrd="0" presId="urn:microsoft.com/office/officeart/2005/8/layout/vList4#1"/>
    <dgm:cxn modelId="{4A666ED3-3F8D-45A9-BA2A-5FF490286CE8}" type="presParOf" srcId="{30FB9518-EBEF-45BB-8E6C-273F6E9AB184}" destId="{DFEF45DF-A270-4B21-8065-8F23E18D2A18}" srcOrd="2" destOrd="0" presId="urn:microsoft.com/office/officeart/2005/8/layout/vList4#1"/>
    <dgm:cxn modelId="{38E7B417-BF36-4775-8EB8-1ADC393A462F}" type="presParOf" srcId="{C305CDD5-0E1C-43EF-BEDF-E2F66E0285C5}" destId="{FF49CC51-FA57-4F07-A87E-1359490C9D48}" srcOrd="1" destOrd="0" presId="urn:microsoft.com/office/officeart/2005/8/layout/vList4#1"/>
    <dgm:cxn modelId="{899FC24F-6343-48CC-9AF8-DAD864699821}" type="presParOf" srcId="{C305CDD5-0E1C-43EF-BEDF-E2F66E0285C5}" destId="{EB13D562-3368-4685-91EE-BAAF02CEF96C}" srcOrd="2" destOrd="0" presId="urn:microsoft.com/office/officeart/2005/8/layout/vList4#1"/>
    <dgm:cxn modelId="{B6748245-8447-4C8E-AC60-81CDFB359748}" type="presParOf" srcId="{EB13D562-3368-4685-91EE-BAAF02CEF96C}" destId="{FAD7C982-098B-4A3D-A207-A5BD8C22413F}" srcOrd="0" destOrd="0" presId="urn:microsoft.com/office/officeart/2005/8/layout/vList4#1"/>
    <dgm:cxn modelId="{DEC619F7-30FE-4BE7-A6DF-46B46E2B12E4}" type="presParOf" srcId="{EB13D562-3368-4685-91EE-BAAF02CEF96C}" destId="{D7CCE136-3412-4849-92DA-1E16F264261C}" srcOrd="1" destOrd="0" presId="urn:microsoft.com/office/officeart/2005/8/layout/vList4#1"/>
    <dgm:cxn modelId="{943C79A6-8C30-4FA3-8D69-6E333F6DC357}" type="presParOf" srcId="{EB13D562-3368-4685-91EE-BAAF02CEF96C}" destId="{F08B15FF-4A4D-4A92-A010-753468264E77}" srcOrd="2" destOrd="0" presId="urn:microsoft.com/office/officeart/2005/8/layout/vList4#1"/>
    <dgm:cxn modelId="{15DED07A-271B-4D76-B778-D0032DBA205C}" type="presParOf" srcId="{C305CDD5-0E1C-43EF-BEDF-E2F66E0285C5}" destId="{68E0EF81-53F6-48DB-A756-C331769AA56D}" srcOrd="3" destOrd="0" presId="urn:microsoft.com/office/officeart/2005/8/layout/vList4#1"/>
    <dgm:cxn modelId="{4BDCB781-509B-43B9-B209-4833E033EB4B}" type="presParOf" srcId="{C305CDD5-0E1C-43EF-BEDF-E2F66E0285C5}" destId="{41FAE9C9-7878-4191-A4C5-B1BB4FF5AD2C}" srcOrd="4" destOrd="0" presId="urn:microsoft.com/office/officeart/2005/8/layout/vList4#1"/>
    <dgm:cxn modelId="{58BA62EB-03FA-43C0-B06B-59F324500509}" type="presParOf" srcId="{41FAE9C9-7878-4191-A4C5-B1BB4FF5AD2C}" destId="{1A675D7E-8896-4ADD-9EDF-A549736AC17C}" srcOrd="0" destOrd="0" presId="urn:microsoft.com/office/officeart/2005/8/layout/vList4#1"/>
    <dgm:cxn modelId="{8AE0E80F-109F-4614-838A-09ABFC223E80}" type="presParOf" srcId="{41FAE9C9-7878-4191-A4C5-B1BB4FF5AD2C}" destId="{CF8D72CB-E3C0-4705-AB11-6609DCBB5D5A}" srcOrd="1" destOrd="0" presId="urn:microsoft.com/office/officeart/2005/8/layout/vList4#1"/>
    <dgm:cxn modelId="{F0F15826-D99D-4828-AFA2-9425C8B54446}" type="presParOf" srcId="{41FAE9C9-7878-4191-A4C5-B1BB4FF5AD2C}" destId="{6739A3F1-AB93-40E4-85BB-F027FC8C36F3}" srcOrd="2" destOrd="0" presId="urn:microsoft.com/office/officeart/2005/8/layout/vList4#1"/>
    <dgm:cxn modelId="{E52D5D6C-D2EE-460B-BBF6-AEBC5BAAAE63}" type="presParOf" srcId="{C305CDD5-0E1C-43EF-BEDF-E2F66E0285C5}" destId="{58537C90-BFF5-4EE7-BED5-7161AE16DABE}" srcOrd="5" destOrd="0" presId="urn:microsoft.com/office/officeart/2005/8/layout/vList4#1"/>
    <dgm:cxn modelId="{B6394749-E643-4DBC-83A4-B69EE78BC566}" type="presParOf" srcId="{C305CDD5-0E1C-43EF-BEDF-E2F66E0285C5}" destId="{9616EC4D-A9DD-400F-A929-4F03731F8DC3}" srcOrd="6" destOrd="0" presId="urn:microsoft.com/office/officeart/2005/8/layout/vList4#1"/>
    <dgm:cxn modelId="{C9F652DB-1A81-440E-86A9-5F73B18F5A94}" type="presParOf" srcId="{9616EC4D-A9DD-400F-A929-4F03731F8DC3}" destId="{98FE5F78-D728-4A87-9C33-0C4530BF44EE}" srcOrd="0" destOrd="0" presId="urn:microsoft.com/office/officeart/2005/8/layout/vList4#1"/>
    <dgm:cxn modelId="{558F3902-E3ED-4F90-836C-AD16F73BDC27}" type="presParOf" srcId="{9616EC4D-A9DD-400F-A929-4F03731F8DC3}" destId="{90DBD658-5181-4C21-8E69-FC6D8DE4E16F}" srcOrd="1" destOrd="0" presId="urn:microsoft.com/office/officeart/2005/8/layout/vList4#1"/>
    <dgm:cxn modelId="{F8DFEEA7-4C0D-4566-8FE8-E8DEA57F7027}" type="presParOf" srcId="{9616EC4D-A9DD-400F-A929-4F03731F8DC3}" destId="{30D75D7E-F1C6-469A-82BB-868363B21C00}" srcOrd="2" destOrd="0" presId="urn:microsoft.com/office/officeart/2005/8/layout/vList4#1"/>
    <dgm:cxn modelId="{C5712296-75A2-4D58-979C-D6FD059D8D03}" type="presParOf" srcId="{C305CDD5-0E1C-43EF-BEDF-E2F66E0285C5}" destId="{DCDC323E-0620-4677-ADD3-272C91DCE059}" srcOrd="7" destOrd="0" presId="urn:microsoft.com/office/officeart/2005/8/layout/vList4#1"/>
    <dgm:cxn modelId="{4B70D5D4-06A3-44AE-BB7D-A64BE48EB4FD}" type="presParOf" srcId="{C305CDD5-0E1C-43EF-BEDF-E2F66E0285C5}" destId="{20BFE4E6-A2F3-4F61-B91C-7A81E2118E64}" srcOrd="8" destOrd="0" presId="urn:microsoft.com/office/officeart/2005/8/layout/vList4#1"/>
    <dgm:cxn modelId="{69D33820-7A17-41D1-9667-A9CF8DF97CFA}" type="presParOf" srcId="{20BFE4E6-A2F3-4F61-B91C-7A81E2118E64}" destId="{E91C9F95-8ADE-4174-8E41-9056B1085C49}" srcOrd="0" destOrd="0" presId="urn:microsoft.com/office/officeart/2005/8/layout/vList4#1"/>
    <dgm:cxn modelId="{399AF607-F063-40B5-AC37-EBDA21F55A23}" type="presParOf" srcId="{20BFE4E6-A2F3-4F61-B91C-7A81E2118E64}" destId="{2D98A1BF-7977-4DD4-8AF5-AD63EC4CC52B}" srcOrd="1" destOrd="0" presId="urn:microsoft.com/office/officeart/2005/8/layout/vList4#1"/>
    <dgm:cxn modelId="{C7E0E98B-EF43-4AF1-B526-3D71C6985023}" type="presParOf" srcId="{20BFE4E6-A2F3-4F61-B91C-7A81E2118E64}" destId="{D659912E-9E8F-4B2B-A5FE-9B2F97F8FEC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60FCF7-1970-4DF2-AA88-25DBC73DF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D6098B0-71D7-45AB-B959-2B13B8F27B7B}">
      <dgm:prSet phldrT="[Κείμενο]" custT="1"/>
      <dgm:spPr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l-GR" sz="2000" u="sng" dirty="0" smtClean="0">
              <a:latin typeface="Arial Black" pitchFamily="34" charset="0"/>
            </a:rPr>
            <a:t>Είδη Εργαλείων</a:t>
          </a:r>
        </a:p>
        <a:p>
          <a:r>
            <a:rPr lang="el-GR" sz="2000" dirty="0" smtClean="0"/>
            <a:t>(ανάλογα με την χρήση τους)</a:t>
          </a:r>
          <a:endParaRPr lang="el-GR" sz="2000" dirty="0"/>
        </a:p>
      </dgm:t>
    </dgm:pt>
    <dgm:pt modelId="{5EF36E67-5887-40C5-BD0B-7CD3BAB1605D}" type="parTrans" cxnId="{A05ED07D-CCCE-4361-914D-605412D4E9CE}">
      <dgm:prSet/>
      <dgm:spPr/>
      <dgm:t>
        <a:bodyPr/>
        <a:lstStyle/>
        <a:p>
          <a:endParaRPr lang="el-GR" sz="2000"/>
        </a:p>
      </dgm:t>
    </dgm:pt>
    <dgm:pt modelId="{A2084345-2DC0-48E3-B767-DF84829AA75B}" type="sibTrans" cxnId="{A05ED07D-CCCE-4361-914D-605412D4E9CE}">
      <dgm:prSet/>
      <dgm:spPr/>
      <dgm:t>
        <a:bodyPr/>
        <a:lstStyle/>
        <a:p>
          <a:endParaRPr lang="el-GR" sz="2000"/>
        </a:p>
      </dgm:t>
    </dgm:pt>
    <dgm:pt modelId="{FE39EC76-EE36-4944-9711-E54B4F54CECC}">
      <dgm:prSet phldrT="[Κείμενο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l-GR" sz="2000" dirty="0" smtClean="0"/>
            <a:t>Χειρός</a:t>
          </a:r>
          <a:endParaRPr lang="el-GR" sz="2000" dirty="0"/>
        </a:p>
      </dgm:t>
    </dgm:pt>
    <dgm:pt modelId="{D70D6422-8C92-4C72-8763-B0A0103C9512}" type="parTrans" cxnId="{D0B30805-2D45-4F95-948D-EA3885ABDA33}">
      <dgm:prSet/>
      <dgm:spPr/>
      <dgm:t>
        <a:bodyPr/>
        <a:lstStyle/>
        <a:p>
          <a:endParaRPr lang="el-GR" sz="2000"/>
        </a:p>
      </dgm:t>
    </dgm:pt>
    <dgm:pt modelId="{903E146A-1D95-4FA7-93D0-1263EE861323}" type="sibTrans" cxnId="{D0B30805-2D45-4F95-948D-EA3885ABDA33}">
      <dgm:prSet/>
      <dgm:spPr/>
      <dgm:t>
        <a:bodyPr/>
        <a:lstStyle/>
        <a:p>
          <a:endParaRPr lang="el-GR" sz="2000"/>
        </a:p>
      </dgm:t>
    </dgm:pt>
    <dgm:pt modelId="{7FB14999-1790-42F1-8E74-AD3326D80C7A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l-GR" sz="2000" dirty="0" smtClean="0"/>
            <a:t>Γεωργικά</a:t>
          </a:r>
          <a:endParaRPr lang="el-GR" sz="2000" dirty="0"/>
        </a:p>
      </dgm:t>
    </dgm:pt>
    <dgm:pt modelId="{A61199E4-5C39-4CDA-89C2-3E3B15E11C25}" type="parTrans" cxnId="{C9C981E1-C3AE-4AD7-878F-AC827E773020}">
      <dgm:prSet/>
      <dgm:spPr/>
      <dgm:t>
        <a:bodyPr/>
        <a:lstStyle/>
        <a:p>
          <a:endParaRPr lang="el-GR" sz="2000"/>
        </a:p>
      </dgm:t>
    </dgm:pt>
    <dgm:pt modelId="{2EA38321-2E07-4E04-806C-3AC0D14118F3}" type="sibTrans" cxnId="{C9C981E1-C3AE-4AD7-878F-AC827E773020}">
      <dgm:prSet/>
      <dgm:spPr/>
      <dgm:t>
        <a:bodyPr/>
        <a:lstStyle/>
        <a:p>
          <a:endParaRPr lang="el-GR" sz="2000"/>
        </a:p>
      </dgm:t>
    </dgm:pt>
    <dgm:pt modelId="{451DBBCB-A446-437A-B8E5-A281396D25A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l-GR" sz="2000" dirty="0" smtClean="0"/>
            <a:t>Καθαρισμού</a:t>
          </a:r>
          <a:endParaRPr lang="el-GR" sz="2000" dirty="0"/>
        </a:p>
      </dgm:t>
    </dgm:pt>
    <dgm:pt modelId="{340811BE-F286-49B3-9E98-65B64CB160B8}" type="parTrans" cxnId="{79DD12EA-1A8F-4BAB-A0BE-9E24DF04939A}">
      <dgm:prSet/>
      <dgm:spPr/>
      <dgm:t>
        <a:bodyPr/>
        <a:lstStyle/>
        <a:p>
          <a:endParaRPr lang="el-GR" sz="2000"/>
        </a:p>
      </dgm:t>
    </dgm:pt>
    <dgm:pt modelId="{7FF6DAA2-0F81-4062-8710-A597C27D8B1A}" type="sibTrans" cxnId="{79DD12EA-1A8F-4BAB-A0BE-9E24DF04939A}">
      <dgm:prSet/>
      <dgm:spPr/>
      <dgm:t>
        <a:bodyPr/>
        <a:lstStyle/>
        <a:p>
          <a:endParaRPr lang="el-GR" sz="2000"/>
        </a:p>
      </dgm:t>
    </dgm:pt>
    <dgm:pt modelId="{C86C2F7D-1E15-4A33-BDCF-89037EA431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l-GR" sz="2000" dirty="0" smtClean="0"/>
            <a:t>Γραφής</a:t>
          </a:r>
          <a:endParaRPr lang="el-GR" sz="2000" dirty="0"/>
        </a:p>
      </dgm:t>
    </dgm:pt>
    <dgm:pt modelId="{0EF05DED-A033-4B7F-9F8C-4E0AC4F670F1}" type="parTrans" cxnId="{CF689C3E-FA69-4E22-9004-B3843DDB6FFB}">
      <dgm:prSet/>
      <dgm:spPr/>
      <dgm:t>
        <a:bodyPr/>
        <a:lstStyle/>
        <a:p>
          <a:endParaRPr lang="el-GR" sz="2000"/>
        </a:p>
      </dgm:t>
    </dgm:pt>
    <dgm:pt modelId="{56A0B593-1E5F-4B63-937B-0813CB699093}" type="sibTrans" cxnId="{CF689C3E-FA69-4E22-9004-B3843DDB6FFB}">
      <dgm:prSet/>
      <dgm:spPr/>
      <dgm:t>
        <a:bodyPr/>
        <a:lstStyle/>
        <a:p>
          <a:endParaRPr lang="el-GR" sz="2000"/>
        </a:p>
      </dgm:t>
    </dgm:pt>
    <dgm:pt modelId="{267FCC79-735C-4361-A15D-FFCF27F7D916}">
      <dgm:prSet custT="1"/>
      <dgm:spPr>
        <a:solidFill>
          <a:srgbClr val="FFFF00">
            <a:alpha val="90000"/>
          </a:srgbClr>
        </a:solidFill>
        <a:ln>
          <a:prstDash val="sysDash"/>
        </a:ln>
      </dgm:spPr>
      <dgm:t>
        <a:bodyPr/>
        <a:lstStyle/>
        <a:p>
          <a:pPr algn="ctr"/>
          <a:endParaRPr lang="el-GR" sz="1600" dirty="0" smtClean="0"/>
        </a:p>
        <a:p>
          <a:pPr algn="ctr"/>
          <a:r>
            <a:rPr lang="el-GR" sz="1600" dirty="0" smtClean="0"/>
            <a:t> </a:t>
          </a:r>
        </a:p>
        <a:p>
          <a:pPr algn="ctr"/>
          <a:r>
            <a:rPr lang="el-GR" sz="1600" dirty="0" smtClean="0"/>
            <a:t> Κατσαβίδι</a:t>
          </a:r>
        </a:p>
        <a:p>
          <a:pPr algn="just"/>
          <a:r>
            <a:rPr lang="el-GR" sz="1600" dirty="0" smtClean="0"/>
            <a:t>   Πένσα</a:t>
          </a:r>
        </a:p>
        <a:p>
          <a:pPr algn="ctr"/>
          <a:endParaRPr lang="el-GR" sz="1600" dirty="0" smtClean="0"/>
        </a:p>
        <a:p>
          <a:pPr algn="ctr"/>
          <a:endParaRPr lang="el-GR" sz="1600" dirty="0"/>
        </a:p>
      </dgm:t>
    </dgm:pt>
    <dgm:pt modelId="{FB74F61B-3281-4AA7-8D0D-E2170578BFBF}" type="parTrans" cxnId="{783F2B94-F3A8-4759-87F2-5FBDA96B33DF}">
      <dgm:prSet/>
      <dgm:spPr>
        <a:ln w="34925" cmpd="dbl">
          <a:headEnd type="oval"/>
          <a:tailEnd type="stealth"/>
        </a:ln>
      </dgm:spPr>
      <dgm:t>
        <a:bodyPr/>
        <a:lstStyle/>
        <a:p>
          <a:endParaRPr lang="el-GR"/>
        </a:p>
      </dgm:t>
    </dgm:pt>
    <dgm:pt modelId="{6A789764-756A-42B8-A206-C6706446CD56}" type="sibTrans" cxnId="{783F2B94-F3A8-4759-87F2-5FBDA96B33DF}">
      <dgm:prSet/>
      <dgm:spPr/>
      <dgm:t>
        <a:bodyPr/>
        <a:lstStyle/>
        <a:p>
          <a:endParaRPr lang="el-GR"/>
        </a:p>
      </dgm:t>
    </dgm:pt>
    <dgm:pt modelId="{3E91DB16-72E5-4671-9363-6F2834C630D9}">
      <dgm:prSet custT="1"/>
      <dgm:spPr>
        <a:solidFill>
          <a:srgbClr val="FFFF00">
            <a:alpha val="90000"/>
          </a:srgbClr>
        </a:solidFill>
        <a:ln>
          <a:prstDash val="sysDash"/>
        </a:ln>
      </dgm:spPr>
      <dgm:t>
        <a:bodyPr/>
        <a:lstStyle/>
        <a:p>
          <a:pPr algn="ctr"/>
          <a:endParaRPr lang="el-GR" sz="1600" dirty="0" smtClean="0"/>
        </a:p>
        <a:p>
          <a:pPr algn="ctr"/>
          <a:r>
            <a:rPr lang="el-GR" sz="1600" dirty="0" err="1" smtClean="0"/>
            <a:t>Δράπανο</a:t>
          </a:r>
          <a:endParaRPr lang="el-GR" sz="1600" dirty="0" smtClean="0"/>
        </a:p>
        <a:p>
          <a:pPr algn="ctr"/>
          <a:r>
            <a:rPr lang="el-GR" sz="1600" dirty="0" smtClean="0"/>
            <a:t>Πριονοκορδέλα </a:t>
          </a:r>
        </a:p>
        <a:p>
          <a:pPr algn="ctr"/>
          <a:endParaRPr lang="el-GR" sz="1100" dirty="0"/>
        </a:p>
      </dgm:t>
    </dgm:pt>
    <dgm:pt modelId="{F193F429-BBD8-43B7-835B-8E0A5FAB11AC}" type="parTrans" cxnId="{7867E8B1-73F3-4033-9D5F-2B9DD780262C}">
      <dgm:prSet/>
      <dgm:spPr>
        <a:ln w="34925" cmpd="dbl">
          <a:headEnd type="oval"/>
          <a:tailEnd type="stealth"/>
        </a:ln>
      </dgm:spPr>
      <dgm:t>
        <a:bodyPr/>
        <a:lstStyle/>
        <a:p>
          <a:endParaRPr lang="el-GR"/>
        </a:p>
      </dgm:t>
    </dgm:pt>
    <dgm:pt modelId="{B22D80D0-EFAD-4564-AE7A-285648226A91}" type="sibTrans" cxnId="{7867E8B1-73F3-4033-9D5F-2B9DD780262C}">
      <dgm:prSet/>
      <dgm:spPr/>
      <dgm:t>
        <a:bodyPr/>
        <a:lstStyle/>
        <a:p>
          <a:endParaRPr lang="el-GR"/>
        </a:p>
      </dgm:t>
    </dgm:pt>
    <dgm:pt modelId="{338DA934-91BF-482B-9457-476C79B5AE53}">
      <dgm:prSet custT="1"/>
      <dgm:spPr>
        <a:solidFill>
          <a:srgbClr val="FFFF00">
            <a:alpha val="90000"/>
          </a:srgbClr>
        </a:solidFill>
        <a:ln>
          <a:prstDash val="sysDash"/>
        </a:ln>
      </dgm:spPr>
      <dgm:t>
        <a:bodyPr/>
        <a:lstStyle/>
        <a:p>
          <a:pPr algn="ctr"/>
          <a:endParaRPr lang="el-GR" sz="1600" dirty="0" smtClean="0"/>
        </a:p>
        <a:p>
          <a:pPr algn="ctr"/>
          <a:r>
            <a:rPr lang="el-GR" sz="1600" dirty="0" smtClean="0"/>
            <a:t>Σκούπα</a:t>
          </a:r>
        </a:p>
        <a:p>
          <a:pPr algn="ctr"/>
          <a:r>
            <a:rPr lang="el-GR" sz="1600" dirty="0" smtClean="0"/>
            <a:t>Βούρτσα</a:t>
          </a:r>
        </a:p>
        <a:p>
          <a:pPr algn="ctr"/>
          <a:endParaRPr lang="el-GR" sz="1600" dirty="0"/>
        </a:p>
      </dgm:t>
    </dgm:pt>
    <dgm:pt modelId="{7112A0ED-DD39-43D9-BA61-7797BE3D8B99}" type="parTrans" cxnId="{B13F88A0-10E9-45DE-8126-F53FE7C744F8}">
      <dgm:prSet/>
      <dgm:spPr>
        <a:ln w="34925" cmpd="dbl">
          <a:headEnd type="oval"/>
          <a:tailEnd type="stealth"/>
        </a:ln>
      </dgm:spPr>
      <dgm:t>
        <a:bodyPr/>
        <a:lstStyle/>
        <a:p>
          <a:endParaRPr lang="el-GR"/>
        </a:p>
      </dgm:t>
    </dgm:pt>
    <dgm:pt modelId="{EA6541AF-45CB-45AE-91A2-71C659F109BD}" type="sibTrans" cxnId="{B13F88A0-10E9-45DE-8126-F53FE7C744F8}">
      <dgm:prSet/>
      <dgm:spPr/>
      <dgm:t>
        <a:bodyPr/>
        <a:lstStyle/>
        <a:p>
          <a:endParaRPr lang="el-GR"/>
        </a:p>
      </dgm:t>
    </dgm:pt>
    <dgm:pt modelId="{EFCF3347-3753-4FD7-A0F8-B66FDFB2D182}">
      <dgm:prSet custT="1"/>
      <dgm:spPr>
        <a:solidFill>
          <a:srgbClr val="FFFF00">
            <a:alpha val="90000"/>
          </a:srgbClr>
        </a:solidFill>
        <a:ln>
          <a:prstDash val="sysDash"/>
        </a:ln>
      </dgm:spPr>
      <dgm:t>
        <a:bodyPr/>
        <a:lstStyle/>
        <a:p>
          <a:endParaRPr lang="el-GR" sz="1600" dirty="0" smtClean="0"/>
        </a:p>
        <a:p>
          <a:r>
            <a:rPr lang="el-GR" sz="1600" dirty="0" smtClean="0"/>
            <a:t>Μολύβι</a:t>
          </a:r>
        </a:p>
        <a:p>
          <a:r>
            <a:rPr lang="el-GR" sz="1600" dirty="0" smtClean="0"/>
            <a:t>Πένα</a:t>
          </a:r>
        </a:p>
        <a:p>
          <a:endParaRPr lang="el-GR" sz="1600" dirty="0"/>
        </a:p>
      </dgm:t>
    </dgm:pt>
    <dgm:pt modelId="{A4E3E409-ABCB-4988-8891-FC044D0B03E4}" type="parTrans" cxnId="{1CA77DAC-1940-44D7-9AD2-9D6831324710}">
      <dgm:prSet/>
      <dgm:spPr>
        <a:ln w="34925" cmpd="dbl">
          <a:headEnd type="oval"/>
          <a:tailEnd type="stealth"/>
        </a:ln>
      </dgm:spPr>
      <dgm:t>
        <a:bodyPr/>
        <a:lstStyle/>
        <a:p>
          <a:endParaRPr lang="el-GR"/>
        </a:p>
      </dgm:t>
    </dgm:pt>
    <dgm:pt modelId="{E94F9BCA-D99B-4BD5-8DBF-C68D36F42692}" type="sibTrans" cxnId="{1CA77DAC-1940-44D7-9AD2-9D6831324710}">
      <dgm:prSet/>
      <dgm:spPr/>
      <dgm:t>
        <a:bodyPr/>
        <a:lstStyle/>
        <a:p>
          <a:endParaRPr lang="el-GR"/>
        </a:p>
      </dgm:t>
    </dgm:pt>
    <dgm:pt modelId="{CD47FBDF-C967-4548-8980-83F79DD22732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l-GR" sz="2000" dirty="0" smtClean="0"/>
            <a:t>Ηλεκτρικά</a:t>
          </a:r>
          <a:endParaRPr lang="el-GR" sz="2000" dirty="0"/>
        </a:p>
      </dgm:t>
    </dgm:pt>
    <dgm:pt modelId="{0B69462B-4938-4624-9F07-B21B46A4A8FB}" type="sibTrans" cxnId="{A264AA69-E0AF-4895-8E77-CCDED26A4259}">
      <dgm:prSet/>
      <dgm:spPr/>
      <dgm:t>
        <a:bodyPr/>
        <a:lstStyle/>
        <a:p>
          <a:endParaRPr lang="el-GR" sz="2000"/>
        </a:p>
      </dgm:t>
    </dgm:pt>
    <dgm:pt modelId="{75652C33-2149-4F81-9F88-565D450F013C}" type="parTrans" cxnId="{A264AA69-E0AF-4895-8E77-CCDED26A4259}">
      <dgm:prSet/>
      <dgm:spPr/>
      <dgm:t>
        <a:bodyPr/>
        <a:lstStyle/>
        <a:p>
          <a:endParaRPr lang="el-GR" sz="2000"/>
        </a:p>
      </dgm:t>
    </dgm:pt>
    <dgm:pt modelId="{CDA822D3-4795-4E7C-ADC3-3203AEA93A4B}">
      <dgm:prSet custT="1"/>
      <dgm:spPr>
        <a:solidFill>
          <a:srgbClr val="FFFF00">
            <a:alpha val="90000"/>
          </a:srgbClr>
        </a:solidFill>
        <a:ln>
          <a:prstDash val="sysDash"/>
        </a:ln>
      </dgm:spPr>
      <dgm:t>
        <a:bodyPr/>
        <a:lstStyle/>
        <a:p>
          <a:pPr algn="ctr"/>
          <a:r>
            <a:rPr lang="el-GR" sz="1600" dirty="0" smtClean="0"/>
            <a:t> </a:t>
          </a:r>
        </a:p>
        <a:p>
          <a:pPr algn="ctr"/>
          <a:r>
            <a:rPr lang="el-GR" sz="1600" dirty="0" smtClean="0"/>
            <a:t>Αλέτρι</a:t>
          </a:r>
        </a:p>
        <a:p>
          <a:pPr algn="ctr"/>
          <a:r>
            <a:rPr lang="el-GR" sz="1600" dirty="0" smtClean="0"/>
            <a:t>Τσάπα</a:t>
          </a:r>
        </a:p>
        <a:p>
          <a:pPr algn="ctr"/>
          <a:endParaRPr lang="el-GR" sz="1600" dirty="0"/>
        </a:p>
      </dgm:t>
    </dgm:pt>
    <dgm:pt modelId="{8AFFAEB6-C2D8-4396-9F92-013E22F663E8}" type="sibTrans" cxnId="{A9076736-962C-463F-88F7-90AB8AC8121E}">
      <dgm:prSet/>
      <dgm:spPr/>
      <dgm:t>
        <a:bodyPr/>
        <a:lstStyle/>
        <a:p>
          <a:endParaRPr lang="el-GR"/>
        </a:p>
      </dgm:t>
    </dgm:pt>
    <dgm:pt modelId="{1BC6B5F5-F633-4364-B169-6EDF98EAE35A}" type="parTrans" cxnId="{A9076736-962C-463F-88F7-90AB8AC8121E}">
      <dgm:prSet/>
      <dgm:spPr>
        <a:ln w="34925" cmpd="dbl">
          <a:headEnd type="oval"/>
          <a:tailEnd type="stealth"/>
        </a:ln>
      </dgm:spPr>
      <dgm:t>
        <a:bodyPr/>
        <a:lstStyle/>
        <a:p>
          <a:endParaRPr lang="el-GR"/>
        </a:p>
      </dgm:t>
    </dgm:pt>
    <dgm:pt modelId="{44FE78F5-F092-4660-B8ED-4BD68340864C}" type="pres">
      <dgm:prSet presAssocID="{3860FCF7-1970-4DF2-AA88-25DBC73DF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0316518-F401-4D52-BED0-FDE98D99D8C4}" type="pres">
      <dgm:prSet presAssocID="{7D6098B0-71D7-45AB-B959-2B13B8F27B7B}" presName="hierRoot1" presStyleCnt="0"/>
      <dgm:spPr/>
    </dgm:pt>
    <dgm:pt modelId="{E4F2A142-6A02-4351-BD4F-B57F1E2E1F4F}" type="pres">
      <dgm:prSet presAssocID="{7D6098B0-71D7-45AB-B959-2B13B8F27B7B}" presName="composite" presStyleCnt="0"/>
      <dgm:spPr/>
    </dgm:pt>
    <dgm:pt modelId="{5DCA61C8-989C-4126-ACFF-8A245F015CAD}" type="pres">
      <dgm:prSet presAssocID="{7D6098B0-71D7-45AB-B959-2B13B8F27B7B}" presName="background" presStyleLbl="node0" presStyleIdx="0" presStyleCnt="1"/>
      <dgm:spPr/>
    </dgm:pt>
    <dgm:pt modelId="{D5C25552-77FE-45F2-9A99-0F77A730C663}" type="pres">
      <dgm:prSet presAssocID="{7D6098B0-71D7-45AB-B959-2B13B8F27B7B}" presName="text" presStyleLbl="fgAcc0" presStyleIdx="0" presStyleCnt="1" custScaleX="442715" custScaleY="156033" custLinFactNeighborX="8405" custLinFactNeighborY="-5932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1C945DC-2149-4C7E-A370-C2BA8E1C749A}" type="pres">
      <dgm:prSet presAssocID="{7D6098B0-71D7-45AB-B959-2B13B8F27B7B}" presName="hierChild2" presStyleCnt="0"/>
      <dgm:spPr/>
    </dgm:pt>
    <dgm:pt modelId="{59515093-5953-43F6-A00F-5721B8F2D6BA}" type="pres">
      <dgm:prSet presAssocID="{D70D6422-8C92-4C72-8763-B0A0103C9512}" presName="Name10" presStyleLbl="parChTrans1D2" presStyleIdx="0" presStyleCnt="5"/>
      <dgm:spPr/>
      <dgm:t>
        <a:bodyPr/>
        <a:lstStyle/>
        <a:p>
          <a:endParaRPr lang="el-GR"/>
        </a:p>
      </dgm:t>
    </dgm:pt>
    <dgm:pt modelId="{8C58B003-7F0D-4426-8B85-596653259168}" type="pres">
      <dgm:prSet presAssocID="{FE39EC76-EE36-4944-9711-E54B4F54CECC}" presName="hierRoot2" presStyleCnt="0"/>
      <dgm:spPr/>
    </dgm:pt>
    <dgm:pt modelId="{EBC7045F-A0D0-4343-8B8C-D3A687179D17}" type="pres">
      <dgm:prSet presAssocID="{FE39EC76-EE36-4944-9711-E54B4F54CECC}" presName="composite2" presStyleCnt="0"/>
      <dgm:spPr/>
    </dgm:pt>
    <dgm:pt modelId="{E3EBDC50-3AA2-4E32-88CE-4759CBB8B4FA}" type="pres">
      <dgm:prSet presAssocID="{FE39EC76-EE36-4944-9711-E54B4F54CECC}" presName="background2" presStyleLbl="node2" presStyleIdx="0" presStyleCnt="5"/>
      <dgm:spPr/>
    </dgm:pt>
    <dgm:pt modelId="{93ADC2F5-E036-4FD8-94D0-3F337988EA24}" type="pres">
      <dgm:prSet presAssocID="{FE39EC76-EE36-4944-9711-E54B4F54CECC}" presName="text2" presStyleLbl="fgAcc2" presStyleIdx="0" presStyleCnt="5" custScaleX="107772" custLinFactNeighborX="218" custLinFactNeighborY="-40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E46089-0CB3-439C-9CE8-642C72FDDDB9}" type="pres">
      <dgm:prSet presAssocID="{FE39EC76-EE36-4944-9711-E54B4F54CECC}" presName="hierChild3" presStyleCnt="0"/>
      <dgm:spPr/>
    </dgm:pt>
    <dgm:pt modelId="{FCDFBA78-BA41-4D9C-A6DB-1F33CA5AE1D1}" type="pres">
      <dgm:prSet presAssocID="{FB74F61B-3281-4AA7-8D0D-E2170578BFBF}" presName="Name17" presStyleLbl="parChTrans1D3" presStyleIdx="0" presStyleCnt="5"/>
      <dgm:spPr/>
      <dgm:t>
        <a:bodyPr/>
        <a:lstStyle/>
        <a:p>
          <a:endParaRPr lang="el-GR"/>
        </a:p>
      </dgm:t>
    </dgm:pt>
    <dgm:pt modelId="{113F0091-F97E-4DC6-8644-7E40A7FC8E6A}" type="pres">
      <dgm:prSet presAssocID="{267FCC79-735C-4361-A15D-FFCF27F7D916}" presName="hierRoot3" presStyleCnt="0"/>
      <dgm:spPr/>
    </dgm:pt>
    <dgm:pt modelId="{47E44083-9632-4D9E-A270-DFE75AAFA936}" type="pres">
      <dgm:prSet presAssocID="{267FCC79-735C-4361-A15D-FFCF27F7D916}" presName="composite3" presStyleCnt="0"/>
      <dgm:spPr/>
    </dgm:pt>
    <dgm:pt modelId="{55EFA6D4-4C30-4EF9-82B0-B77630C57025}" type="pres">
      <dgm:prSet presAssocID="{267FCC79-735C-4361-A15D-FFCF27F7D916}" presName="background3" presStyleLbl="node3" presStyleIdx="0" presStyleCnt="5"/>
      <dgm:spPr/>
    </dgm:pt>
    <dgm:pt modelId="{37FFE25D-9E21-4B19-B5C9-4633DFD81741}" type="pres">
      <dgm:prSet presAssocID="{267FCC79-735C-4361-A15D-FFCF27F7D916}" presName="text3" presStyleLbl="fgAcc3" presStyleIdx="0" presStyleCnt="5" custLinFactNeighborX="2434" custLinFactNeighborY="6023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5C267D-9E0E-42C3-81D5-2CEB2A2CA7EB}" type="pres">
      <dgm:prSet presAssocID="{267FCC79-735C-4361-A15D-FFCF27F7D916}" presName="hierChild4" presStyleCnt="0"/>
      <dgm:spPr/>
    </dgm:pt>
    <dgm:pt modelId="{51502806-3B02-42DD-8F19-DB081EC505A1}" type="pres">
      <dgm:prSet presAssocID="{A61199E4-5C39-4CDA-89C2-3E3B15E11C25}" presName="Name10" presStyleLbl="parChTrans1D2" presStyleIdx="1" presStyleCnt="5"/>
      <dgm:spPr/>
      <dgm:t>
        <a:bodyPr/>
        <a:lstStyle/>
        <a:p>
          <a:endParaRPr lang="el-GR"/>
        </a:p>
      </dgm:t>
    </dgm:pt>
    <dgm:pt modelId="{412A0B5F-5338-4E0B-8299-182575DC5CBD}" type="pres">
      <dgm:prSet presAssocID="{7FB14999-1790-42F1-8E74-AD3326D80C7A}" presName="hierRoot2" presStyleCnt="0"/>
      <dgm:spPr/>
    </dgm:pt>
    <dgm:pt modelId="{504BEA6D-18C0-4DC2-B487-14060C3BC893}" type="pres">
      <dgm:prSet presAssocID="{7FB14999-1790-42F1-8E74-AD3326D80C7A}" presName="composite2" presStyleCnt="0"/>
      <dgm:spPr/>
    </dgm:pt>
    <dgm:pt modelId="{010621E1-D41D-488E-871B-CFB2D83B1039}" type="pres">
      <dgm:prSet presAssocID="{7FB14999-1790-42F1-8E74-AD3326D80C7A}" presName="background2" presStyleLbl="node2" presStyleIdx="1" presStyleCnt="5"/>
      <dgm:spPr/>
    </dgm:pt>
    <dgm:pt modelId="{5940A65B-1746-402A-A6AC-F66F653C0C47}" type="pres">
      <dgm:prSet presAssocID="{7FB14999-1790-42F1-8E74-AD3326D80C7A}" presName="text2" presStyleLbl="fgAcc2" presStyleIdx="1" presStyleCnt="5" custScaleX="1101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35FDA65-2CAA-4D38-8C02-EE8D006B8056}" type="pres">
      <dgm:prSet presAssocID="{7FB14999-1790-42F1-8E74-AD3326D80C7A}" presName="hierChild3" presStyleCnt="0"/>
      <dgm:spPr/>
    </dgm:pt>
    <dgm:pt modelId="{12A12FC1-DFE9-4C8F-96F2-AA7E40C93F4C}" type="pres">
      <dgm:prSet presAssocID="{1BC6B5F5-F633-4364-B169-6EDF98EAE35A}" presName="Name17" presStyleLbl="parChTrans1D3" presStyleIdx="1" presStyleCnt="5"/>
      <dgm:spPr/>
      <dgm:t>
        <a:bodyPr/>
        <a:lstStyle/>
        <a:p>
          <a:endParaRPr lang="el-GR"/>
        </a:p>
      </dgm:t>
    </dgm:pt>
    <dgm:pt modelId="{D04B1EBA-C102-4890-98EF-8FB51A800BE8}" type="pres">
      <dgm:prSet presAssocID="{CDA822D3-4795-4E7C-ADC3-3203AEA93A4B}" presName="hierRoot3" presStyleCnt="0"/>
      <dgm:spPr/>
    </dgm:pt>
    <dgm:pt modelId="{652EB18F-FAFF-48DA-A0B7-CD09E1AF5918}" type="pres">
      <dgm:prSet presAssocID="{CDA822D3-4795-4E7C-ADC3-3203AEA93A4B}" presName="composite3" presStyleCnt="0"/>
      <dgm:spPr/>
    </dgm:pt>
    <dgm:pt modelId="{7814BC04-98E8-425E-80AA-83E93C247A77}" type="pres">
      <dgm:prSet presAssocID="{CDA822D3-4795-4E7C-ADC3-3203AEA93A4B}" presName="background3" presStyleLbl="node3" presStyleIdx="1" presStyleCnt="5"/>
      <dgm:spPr/>
    </dgm:pt>
    <dgm:pt modelId="{8E410825-85E8-40B8-9AAD-2E9E450530E6}" type="pres">
      <dgm:prSet presAssocID="{CDA822D3-4795-4E7C-ADC3-3203AEA93A4B}" presName="text3" presStyleLbl="fgAcc3" presStyleIdx="1" presStyleCnt="5" custLinFactNeighborX="-3607" custLinFactNeighborY="6023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66D0C99-8F56-48A3-AEFB-6E4BA693170D}" type="pres">
      <dgm:prSet presAssocID="{CDA822D3-4795-4E7C-ADC3-3203AEA93A4B}" presName="hierChild4" presStyleCnt="0"/>
      <dgm:spPr/>
    </dgm:pt>
    <dgm:pt modelId="{97A22D40-7670-4B0C-9A5F-E31C5FF7C1C7}" type="pres">
      <dgm:prSet presAssocID="{75652C33-2149-4F81-9F88-565D450F013C}" presName="Name10" presStyleLbl="parChTrans1D2" presStyleIdx="2" presStyleCnt="5"/>
      <dgm:spPr/>
      <dgm:t>
        <a:bodyPr/>
        <a:lstStyle/>
        <a:p>
          <a:endParaRPr lang="el-GR"/>
        </a:p>
      </dgm:t>
    </dgm:pt>
    <dgm:pt modelId="{B0E6D28D-6B1F-4893-BE3D-041049F73BB2}" type="pres">
      <dgm:prSet presAssocID="{CD47FBDF-C967-4548-8980-83F79DD22732}" presName="hierRoot2" presStyleCnt="0"/>
      <dgm:spPr/>
    </dgm:pt>
    <dgm:pt modelId="{1CFDD949-0DA9-426E-8C85-EE47B2E5683B}" type="pres">
      <dgm:prSet presAssocID="{CD47FBDF-C967-4548-8980-83F79DD22732}" presName="composite2" presStyleCnt="0"/>
      <dgm:spPr/>
    </dgm:pt>
    <dgm:pt modelId="{0EAC624B-D100-478C-91EE-854114934FE2}" type="pres">
      <dgm:prSet presAssocID="{CD47FBDF-C967-4548-8980-83F79DD22732}" presName="background2" presStyleLbl="node2" presStyleIdx="2" presStyleCnt="5"/>
      <dgm:spPr/>
    </dgm:pt>
    <dgm:pt modelId="{2925985E-C454-491F-A82C-48B570889323}" type="pres">
      <dgm:prSet presAssocID="{CD47FBDF-C967-4548-8980-83F79DD22732}" presName="text2" presStyleLbl="fgAcc2" presStyleIdx="2" presStyleCnt="5" custScaleX="10889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FDEFCB-B17C-4735-9991-F30D397B3AB1}" type="pres">
      <dgm:prSet presAssocID="{CD47FBDF-C967-4548-8980-83F79DD22732}" presName="hierChild3" presStyleCnt="0"/>
      <dgm:spPr/>
    </dgm:pt>
    <dgm:pt modelId="{90B5888A-FE73-4EFC-BF6C-79A52F5F0BF6}" type="pres">
      <dgm:prSet presAssocID="{F193F429-BBD8-43B7-835B-8E0A5FAB11AC}" presName="Name17" presStyleLbl="parChTrans1D3" presStyleIdx="2" presStyleCnt="5"/>
      <dgm:spPr/>
      <dgm:t>
        <a:bodyPr/>
        <a:lstStyle/>
        <a:p>
          <a:endParaRPr lang="el-GR"/>
        </a:p>
      </dgm:t>
    </dgm:pt>
    <dgm:pt modelId="{7FAF4E69-43BA-48EA-9184-AE798D504E3A}" type="pres">
      <dgm:prSet presAssocID="{3E91DB16-72E5-4671-9363-6F2834C630D9}" presName="hierRoot3" presStyleCnt="0"/>
      <dgm:spPr/>
    </dgm:pt>
    <dgm:pt modelId="{3E23181E-3A14-43F6-BEA3-C68056CFA650}" type="pres">
      <dgm:prSet presAssocID="{3E91DB16-72E5-4671-9363-6F2834C630D9}" presName="composite3" presStyleCnt="0"/>
      <dgm:spPr/>
    </dgm:pt>
    <dgm:pt modelId="{4CE11D8E-6E16-48DE-9BFA-470FB5E94A34}" type="pres">
      <dgm:prSet presAssocID="{3E91DB16-72E5-4671-9363-6F2834C630D9}" presName="background3" presStyleLbl="node3" presStyleIdx="2" presStyleCnt="5"/>
      <dgm:spPr/>
    </dgm:pt>
    <dgm:pt modelId="{663A33F5-EE12-4DF6-AD5C-E697BCB93519}" type="pres">
      <dgm:prSet presAssocID="{3E91DB16-72E5-4671-9363-6F2834C630D9}" presName="text3" presStyleLbl="fgAcc3" presStyleIdx="2" presStyleCnt="5" custScaleX="121679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C3B1833-185A-4175-9E5F-044421CE731D}" type="pres">
      <dgm:prSet presAssocID="{3E91DB16-72E5-4671-9363-6F2834C630D9}" presName="hierChild4" presStyleCnt="0"/>
      <dgm:spPr/>
    </dgm:pt>
    <dgm:pt modelId="{F440642B-2129-4E74-9C00-0B3AD353E52B}" type="pres">
      <dgm:prSet presAssocID="{340811BE-F286-49B3-9E98-65B64CB160B8}" presName="Name10" presStyleLbl="parChTrans1D2" presStyleIdx="3" presStyleCnt="5"/>
      <dgm:spPr/>
      <dgm:t>
        <a:bodyPr/>
        <a:lstStyle/>
        <a:p>
          <a:endParaRPr lang="el-GR"/>
        </a:p>
      </dgm:t>
    </dgm:pt>
    <dgm:pt modelId="{E8B4AB69-B9B3-4D6B-A7F5-CCC9323AA00F}" type="pres">
      <dgm:prSet presAssocID="{451DBBCB-A446-437A-B8E5-A281396D25AF}" presName="hierRoot2" presStyleCnt="0"/>
      <dgm:spPr/>
    </dgm:pt>
    <dgm:pt modelId="{F1F06BF0-A82C-43C0-A38F-B48AD4EA5DA4}" type="pres">
      <dgm:prSet presAssocID="{451DBBCB-A446-437A-B8E5-A281396D25AF}" presName="composite2" presStyleCnt="0"/>
      <dgm:spPr/>
    </dgm:pt>
    <dgm:pt modelId="{72573D36-2163-4757-AB71-17101466700B}" type="pres">
      <dgm:prSet presAssocID="{451DBBCB-A446-437A-B8E5-A281396D25AF}" presName="background2" presStyleLbl="node2" presStyleIdx="3" presStyleCnt="5"/>
      <dgm:spPr/>
    </dgm:pt>
    <dgm:pt modelId="{83767C5D-2F73-41B3-B1AB-29FC118034F0}" type="pres">
      <dgm:prSet presAssocID="{451DBBCB-A446-437A-B8E5-A281396D25AF}" presName="text2" presStyleLbl="fgAcc2" presStyleIdx="3" presStyleCnt="5" custScaleX="124986" custLinFactNeighborX="-10350" custLinFactNeighborY="-118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AD3B1B-05CC-4545-AAB3-42E24E3A36F8}" type="pres">
      <dgm:prSet presAssocID="{451DBBCB-A446-437A-B8E5-A281396D25AF}" presName="hierChild3" presStyleCnt="0"/>
      <dgm:spPr/>
    </dgm:pt>
    <dgm:pt modelId="{23ECB854-723D-4D02-AC75-AAEBDDF14715}" type="pres">
      <dgm:prSet presAssocID="{7112A0ED-DD39-43D9-BA61-7797BE3D8B99}" presName="Name17" presStyleLbl="parChTrans1D3" presStyleIdx="3" presStyleCnt="5"/>
      <dgm:spPr/>
      <dgm:t>
        <a:bodyPr/>
        <a:lstStyle/>
        <a:p>
          <a:endParaRPr lang="el-GR"/>
        </a:p>
      </dgm:t>
    </dgm:pt>
    <dgm:pt modelId="{4C8CC0E0-249E-42E3-B194-89C63850903A}" type="pres">
      <dgm:prSet presAssocID="{338DA934-91BF-482B-9457-476C79B5AE53}" presName="hierRoot3" presStyleCnt="0"/>
      <dgm:spPr/>
    </dgm:pt>
    <dgm:pt modelId="{F621CEE2-8210-4EA4-8BC7-21570D21E411}" type="pres">
      <dgm:prSet presAssocID="{338DA934-91BF-482B-9457-476C79B5AE53}" presName="composite3" presStyleCnt="0"/>
      <dgm:spPr/>
    </dgm:pt>
    <dgm:pt modelId="{086E7748-3777-4218-9AE0-D9FA9BADC872}" type="pres">
      <dgm:prSet presAssocID="{338DA934-91BF-482B-9457-476C79B5AE53}" presName="background3" presStyleLbl="node3" presStyleIdx="3" presStyleCnt="5"/>
      <dgm:spPr/>
    </dgm:pt>
    <dgm:pt modelId="{7197D776-EAFD-4646-9DBF-DB2C000A697D}" type="pres">
      <dgm:prSet presAssocID="{338DA934-91BF-482B-9457-476C79B5AE53}" presName="text3" presStyleLbl="fgAcc3" presStyleIdx="3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193CAF3-2EDA-4264-B396-2DBA9F2E0D66}" type="pres">
      <dgm:prSet presAssocID="{338DA934-91BF-482B-9457-476C79B5AE53}" presName="hierChild4" presStyleCnt="0"/>
      <dgm:spPr/>
    </dgm:pt>
    <dgm:pt modelId="{2595534A-4936-4BE8-8628-AFC645482F7B}" type="pres">
      <dgm:prSet presAssocID="{0EF05DED-A033-4B7F-9F8C-4E0AC4F670F1}" presName="Name10" presStyleLbl="parChTrans1D2" presStyleIdx="4" presStyleCnt="5"/>
      <dgm:spPr/>
      <dgm:t>
        <a:bodyPr/>
        <a:lstStyle/>
        <a:p>
          <a:endParaRPr lang="el-GR"/>
        </a:p>
      </dgm:t>
    </dgm:pt>
    <dgm:pt modelId="{4B9B03EA-88AF-487C-86EA-18F11523F52E}" type="pres">
      <dgm:prSet presAssocID="{C86C2F7D-1E15-4A33-BDCF-89037EA431FB}" presName="hierRoot2" presStyleCnt="0"/>
      <dgm:spPr/>
    </dgm:pt>
    <dgm:pt modelId="{6939C0F7-1616-4B08-BB8A-FA7273616CEA}" type="pres">
      <dgm:prSet presAssocID="{C86C2F7D-1E15-4A33-BDCF-89037EA431FB}" presName="composite2" presStyleCnt="0"/>
      <dgm:spPr/>
    </dgm:pt>
    <dgm:pt modelId="{CE1865DA-CBF6-46FA-81AF-86B48241A8DF}" type="pres">
      <dgm:prSet presAssocID="{C86C2F7D-1E15-4A33-BDCF-89037EA431FB}" presName="background2" presStyleLbl="node2" presStyleIdx="4" presStyleCnt="5"/>
      <dgm:spPr/>
    </dgm:pt>
    <dgm:pt modelId="{A33C84D1-6C08-428A-A4AB-847FA6531320}" type="pres">
      <dgm:prSet presAssocID="{C86C2F7D-1E15-4A33-BDCF-89037EA431FB}" presName="text2" presStyleLbl="fgAcc2" presStyleIdx="4" presStyleCnt="5" custScaleX="12661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5AFCBC-2002-454A-9B63-BB9C42000E2F}" type="pres">
      <dgm:prSet presAssocID="{C86C2F7D-1E15-4A33-BDCF-89037EA431FB}" presName="hierChild3" presStyleCnt="0"/>
      <dgm:spPr/>
    </dgm:pt>
    <dgm:pt modelId="{E69AB9CF-55AA-4433-9791-9FC6DAD9E048}" type="pres">
      <dgm:prSet presAssocID="{A4E3E409-ABCB-4988-8891-FC044D0B03E4}" presName="Name17" presStyleLbl="parChTrans1D3" presStyleIdx="4" presStyleCnt="5"/>
      <dgm:spPr/>
      <dgm:t>
        <a:bodyPr/>
        <a:lstStyle/>
        <a:p>
          <a:endParaRPr lang="el-GR"/>
        </a:p>
      </dgm:t>
    </dgm:pt>
    <dgm:pt modelId="{4D41FC7A-A160-4481-8EF4-0ED5798FF5A8}" type="pres">
      <dgm:prSet presAssocID="{EFCF3347-3753-4FD7-A0F8-B66FDFB2D182}" presName="hierRoot3" presStyleCnt="0"/>
      <dgm:spPr/>
    </dgm:pt>
    <dgm:pt modelId="{457E2842-5513-427A-9C85-FDA4517B81E9}" type="pres">
      <dgm:prSet presAssocID="{EFCF3347-3753-4FD7-A0F8-B66FDFB2D182}" presName="composite3" presStyleCnt="0"/>
      <dgm:spPr/>
    </dgm:pt>
    <dgm:pt modelId="{0E2B98D4-7C3E-4BBB-A945-B9993FE03A00}" type="pres">
      <dgm:prSet presAssocID="{EFCF3347-3753-4FD7-A0F8-B66FDFB2D182}" presName="background3" presStyleLbl="node3" presStyleIdx="4" presStyleCnt="5"/>
      <dgm:spPr/>
    </dgm:pt>
    <dgm:pt modelId="{E64DECB9-FE2B-4B8D-843C-CBE753799FD6}" type="pres">
      <dgm:prSet presAssocID="{EFCF3347-3753-4FD7-A0F8-B66FDFB2D182}" presName="text3" presStyleLbl="fgAcc3" presStyleIdx="4" presStyleCnt="5" custLinFactNeighborX="4082" custLinFactNeighborY="637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561F92F-FA83-47DE-8A8C-16F782581740}" type="pres">
      <dgm:prSet presAssocID="{EFCF3347-3753-4FD7-A0F8-B66FDFB2D182}" presName="hierChild4" presStyleCnt="0"/>
      <dgm:spPr/>
    </dgm:pt>
  </dgm:ptLst>
  <dgm:cxnLst>
    <dgm:cxn modelId="{A8C6E12C-4874-47E5-A15C-2B171CB1C76C}" type="presOf" srcId="{F193F429-BBD8-43B7-835B-8E0A5FAB11AC}" destId="{90B5888A-FE73-4EFC-BF6C-79A52F5F0BF6}" srcOrd="0" destOrd="0" presId="urn:microsoft.com/office/officeart/2005/8/layout/hierarchy1"/>
    <dgm:cxn modelId="{C9C981E1-C3AE-4AD7-878F-AC827E773020}" srcId="{7D6098B0-71D7-45AB-B959-2B13B8F27B7B}" destId="{7FB14999-1790-42F1-8E74-AD3326D80C7A}" srcOrd="1" destOrd="0" parTransId="{A61199E4-5C39-4CDA-89C2-3E3B15E11C25}" sibTransId="{2EA38321-2E07-4E04-806C-3AC0D14118F3}"/>
    <dgm:cxn modelId="{7867E8B1-73F3-4033-9D5F-2B9DD780262C}" srcId="{CD47FBDF-C967-4548-8980-83F79DD22732}" destId="{3E91DB16-72E5-4671-9363-6F2834C630D9}" srcOrd="0" destOrd="0" parTransId="{F193F429-BBD8-43B7-835B-8E0A5FAB11AC}" sibTransId="{B22D80D0-EFAD-4564-AE7A-285648226A91}"/>
    <dgm:cxn modelId="{5DB7DAFF-B7A2-4D2E-BEF2-C530AF3A0CAC}" type="presOf" srcId="{C86C2F7D-1E15-4A33-BDCF-89037EA431FB}" destId="{A33C84D1-6C08-428A-A4AB-847FA6531320}" srcOrd="0" destOrd="0" presId="urn:microsoft.com/office/officeart/2005/8/layout/hierarchy1"/>
    <dgm:cxn modelId="{732EE113-D615-4F13-9756-1EAB92DBE27E}" type="presOf" srcId="{1BC6B5F5-F633-4364-B169-6EDF98EAE35A}" destId="{12A12FC1-DFE9-4C8F-96F2-AA7E40C93F4C}" srcOrd="0" destOrd="0" presId="urn:microsoft.com/office/officeart/2005/8/layout/hierarchy1"/>
    <dgm:cxn modelId="{521C90F6-6F10-4764-A75C-379FEC32FBAA}" type="presOf" srcId="{A4E3E409-ABCB-4988-8891-FC044D0B03E4}" destId="{E69AB9CF-55AA-4433-9791-9FC6DAD9E048}" srcOrd="0" destOrd="0" presId="urn:microsoft.com/office/officeart/2005/8/layout/hierarchy1"/>
    <dgm:cxn modelId="{E30FB4CF-9325-4D06-9BA4-CFB87F96530E}" type="presOf" srcId="{EFCF3347-3753-4FD7-A0F8-B66FDFB2D182}" destId="{E64DECB9-FE2B-4B8D-843C-CBE753799FD6}" srcOrd="0" destOrd="0" presId="urn:microsoft.com/office/officeart/2005/8/layout/hierarchy1"/>
    <dgm:cxn modelId="{783F2B94-F3A8-4759-87F2-5FBDA96B33DF}" srcId="{FE39EC76-EE36-4944-9711-E54B4F54CECC}" destId="{267FCC79-735C-4361-A15D-FFCF27F7D916}" srcOrd="0" destOrd="0" parTransId="{FB74F61B-3281-4AA7-8D0D-E2170578BFBF}" sibTransId="{6A789764-756A-42B8-A206-C6706446CD56}"/>
    <dgm:cxn modelId="{B13F88A0-10E9-45DE-8126-F53FE7C744F8}" srcId="{451DBBCB-A446-437A-B8E5-A281396D25AF}" destId="{338DA934-91BF-482B-9457-476C79B5AE53}" srcOrd="0" destOrd="0" parTransId="{7112A0ED-DD39-43D9-BA61-7797BE3D8B99}" sibTransId="{EA6541AF-45CB-45AE-91A2-71C659F109BD}"/>
    <dgm:cxn modelId="{0499E455-702D-4CE0-8E42-8B3CE099235D}" type="presOf" srcId="{338DA934-91BF-482B-9457-476C79B5AE53}" destId="{7197D776-EAFD-4646-9DBF-DB2C000A697D}" srcOrd="0" destOrd="0" presId="urn:microsoft.com/office/officeart/2005/8/layout/hierarchy1"/>
    <dgm:cxn modelId="{A05ED07D-CCCE-4361-914D-605412D4E9CE}" srcId="{3860FCF7-1970-4DF2-AA88-25DBC73DF1CA}" destId="{7D6098B0-71D7-45AB-B959-2B13B8F27B7B}" srcOrd="0" destOrd="0" parTransId="{5EF36E67-5887-40C5-BD0B-7CD3BAB1605D}" sibTransId="{A2084345-2DC0-48E3-B767-DF84829AA75B}"/>
    <dgm:cxn modelId="{1CA77DAC-1940-44D7-9AD2-9D6831324710}" srcId="{C86C2F7D-1E15-4A33-BDCF-89037EA431FB}" destId="{EFCF3347-3753-4FD7-A0F8-B66FDFB2D182}" srcOrd="0" destOrd="0" parTransId="{A4E3E409-ABCB-4988-8891-FC044D0B03E4}" sibTransId="{E94F9BCA-D99B-4BD5-8DBF-C68D36F42692}"/>
    <dgm:cxn modelId="{6D6F648E-B6C2-4EE9-ADF8-6105DC612C78}" type="presOf" srcId="{7D6098B0-71D7-45AB-B959-2B13B8F27B7B}" destId="{D5C25552-77FE-45F2-9A99-0F77A730C663}" srcOrd="0" destOrd="0" presId="urn:microsoft.com/office/officeart/2005/8/layout/hierarchy1"/>
    <dgm:cxn modelId="{2918A507-0078-4D4A-A9EC-B1D0F1CDEA8E}" type="presOf" srcId="{0EF05DED-A033-4B7F-9F8C-4E0AC4F670F1}" destId="{2595534A-4936-4BE8-8628-AFC645482F7B}" srcOrd="0" destOrd="0" presId="urn:microsoft.com/office/officeart/2005/8/layout/hierarchy1"/>
    <dgm:cxn modelId="{58C9B385-7768-4038-AF71-8E8B9ED3E854}" type="presOf" srcId="{3E91DB16-72E5-4671-9363-6F2834C630D9}" destId="{663A33F5-EE12-4DF6-AD5C-E697BCB93519}" srcOrd="0" destOrd="0" presId="urn:microsoft.com/office/officeart/2005/8/layout/hierarchy1"/>
    <dgm:cxn modelId="{79DD12EA-1A8F-4BAB-A0BE-9E24DF04939A}" srcId="{7D6098B0-71D7-45AB-B959-2B13B8F27B7B}" destId="{451DBBCB-A446-437A-B8E5-A281396D25AF}" srcOrd="3" destOrd="0" parTransId="{340811BE-F286-49B3-9E98-65B64CB160B8}" sibTransId="{7FF6DAA2-0F81-4062-8710-A597C27D8B1A}"/>
    <dgm:cxn modelId="{A91E09C3-DFA9-4356-90CE-3D7364169DA3}" type="presOf" srcId="{267FCC79-735C-4361-A15D-FFCF27F7D916}" destId="{37FFE25D-9E21-4B19-B5C9-4633DFD81741}" srcOrd="0" destOrd="0" presId="urn:microsoft.com/office/officeart/2005/8/layout/hierarchy1"/>
    <dgm:cxn modelId="{8FF6D820-AED9-49DF-84D6-816F8F7EA6CD}" type="presOf" srcId="{3860FCF7-1970-4DF2-AA88-25DBC73DF1CA}" destId="{44FE78F5-F092-4660-B8ED-4BD68340864C}" srcOrd="0" destOrd="0" presId="urn:microsoft.com/office/officeart/2005/8/layout/hierarchy1"/>
    <dgm:cxn modelId="{B4A8D57F-1AE3-4362-A0F2-9F71E5887208}" type="presOf" srcId="{340811BE-F286-49B3-9E98-65B64CB160B8}" destId="{F440642B-2129-4E74-9C00-0B3AD353E52B}" srcOrd="0" destOrd="0" presId="urn:microsoft.com/office/officeart/2005/8/layout/hierarchy1"/>
    <dgm:cxn modelId="{CF689C3E-FA69-4E22-9004-B3843DDB6FFB}" srcId="{7D6098B0-71D7-45AB-B959-2B13B8F27B7B}" destId="{C86C2F7D-1E15-4A33-BDCF-89037EA431FB}" srcOrd="4" destOrd="0" parTransId="{0EF05DED-A033-4B7F-9F8C-4E0AC4F670F1}" sibTransId="{56A0B593-1E5F-4B63-937B-0813CB699093}"/>
    <dgm:cxn modelId="{F9BA4E0B-E386-40A8-B815-2B995899191A}" type="presOf" srcId="{75652C33-2149-4F81-9F88-565D450F013C}" destId="{97A22D40-7670-4B0C-9A5F-E31C5FF7C1C7}" srcOrd="0" destOrd="0" presId="urn:microsoft.com/office/officeart/2005/8/layout/hierarchy1"/>
    <dgm:cxn modelId="{AFD6830E-D80C-4907-A749-848A7A41A14D}" type="presOf" srcId="{451DBBCB-A446-437A-B8E5-A281396D25AF}" destId="{83767C5D-2F73-41B3-B1AB-29FC118034F0}" srcOrd="0" destOrd="0" presId="urn:microsoft.com/office/officeart/2005/8/layout/hierarchy1"/>
    <dgm:cxn modelId="{EABA44F2-6F06-4A99-A09E-C6F9C32DDBD7}" type="presOf" srcId="{7FB14999-1790-42F1-8E74-AD3326D80C7A}" destId="{5940A65B-1746-402A-A6AC-F66F653C0C47}" srcOrd="0" destOrd="0" presId="urn:microsoft.com/office/officeart/2005/8/layout/hierarchy1"/>
    <dgm:cxn modelId="{7F8EE108-D4AF-435C-820E-CB0378F59093}" type="presOf" srcId="{FB74F61B-3281-4AA7-8D0D-E2170578BFBF}" destId="{FCDFBA78-BA41-4D9C-A6DB-1F33CA5AE1D1}" srcOrd="0" destOrd="0" presId="urn:microsoft.com/office/officeart/2005/8/layout/hierarchy1"/>
    <dgm:cxn modelId="{900536C0-1749-4A8A-8710-8BD48C75A587}" type="presOf" srcId="{CDA822D3-4795-4E7C-ADC3-3203AEA93A4B}" destId="{8E410825-85E8-40B8-9AAD-2E9E450530E6}" srcOrd="0" destOrd="0" presId="urn:microsoft.com/office/officeart/2005/8/layout/hierarchy1"/>
    <dgm:cxn modelId="{D0B30805-2D45-4F95-948D-EA3885ABDA33}" srcId="{7D6098B0-71D7-45AB-B959-2B13B8F27B7B}" destId="{FE39EC76-EE36-4944-9711-E54B4F54CECC}" srcOrd="0" destOrd="0" parTransId="{D70D6422-8C92-4C72-8763-B0A0103C9512}" sibTransId="{903E146A-1D95-4FA7-93D0-1263EE861323}"/>
    <dgm:cxn modelId="{6E10E5C2-104E-457E-B6C5-D831FAE77E03}" type="presOf" srcId="{A61199E4-5C39-4CDA-89C2-3E3B15E11C25}" destId="{51502806-3B02-42DD-8F19-DB081EC505A1}" srcOrd="0" destOrd="0" presId="urn:microsoft.com/office/officeart/2005/8/layout/hierarchy1"/>
    <dgm:cxn modelId="{092D9473-D69F-4729-8B77-53FDD711C72F}" type="presOf" srcId="{7112A0ED-DD39-43D9-BA61-7797BE3D8B99}" destId="{23ECB854-723D-4D02-AC75-AAEBDDF14715}" srcOrd="0" destOrd="0" presId="urn:microsoft.com/office/officeart/2005/8/layout/hierarchy1"/>
    <dgm:cxn modelId="{266F4938-1BE3-41D2-A1E5-54CE2C9982AE}" type="presOf" srcId="{CD47FBDF-C967-4548-8980-83F79DD22732}" destId="{2925985E-C454-491F-A82C-48B570889323}" srcOrd="0" destOrd="0" presId="urn:microsoft.com/office/officeart/2005/8/layout/hierarchy1"/>
    <dgm:cxn modelId="{2A08E0B5-F98A-4FA6-8A51-28DC6C13F7ED}" type="presOf" srcId="{D70D6422-8C92-4C72-8763-B0A0103C9512}" destId="{59515093-5953-43F6-A00F-5721B8F2D6BA}" srcOrd="0" destOrd="0" presId="urn:microsoft.com/office/officeart/2005/8/layout/hierarchy1"/>
    <dgm:cxn modelId="{A9076736-962C-463F-88F7-90AB8AC8121E}" srcId="{7FB14999-1790-42F1-8E74-AD3326D80C7A}" destId="{CDA822D3-4795-4E7C-ADC3-3203AEA93A4B}" srcOrd="0" destOrd="0" parTransId="{1BC6B5F5-F633-4364-B169-6EDF98EAE35A}" sibTransId="{8AFFAEB6-C2D8-4396-9F92-013E22F663E8}"/>
    <dgm:cxn modelId="{A264AA69-E0AF-4895-8E77-CCDED26A4259}" srcId="{7D6098B0-71D7-45AB-B959-2B13B8F27B7B}" destId="{CD47FBDF-C967-4548-8980-83F79DD22732}" srcOrd="2" destOrd="0" parTransId="{75652C33-2149-4F81-9F88-565D450F013C}" sibTransId="{0B69462B-4938-4624-9F07-B21B46A4A8FB}"/>
    <dgm:cxn modelId="{E4CCE2F9-FB5B-4CEA-977E-FB2A88C1C9C9}" type="presOf" srcId="{FE39EC76-EE36-4944-9711-E54B4F54CECC}" destId="{93ADC2F5-E036-4FD8-94D0-3F337988EA24}" srcOrd="0" destOrd="0" presId="urn:microsoft.com/office/officeart/2005/8/layout/hierarchy1"/>
    <dgm:cxn modelId="{FA7222B3-4B1A-41C6-A5CF-B0BB4F8EAB83}" type="presParOf" srcId="{44FE78F5-F092-4660-B8ED-4BD68340864C}" destId="{00316518-F401-4D52-BED0-FDE98D99D8C4}" srcOrd="0" destOrd="0" presId="urn:microsoft.com/office/officeart/2005/8/layout/hierarchy1"/>
    <dgm:cxn modelId="{2B102188-8487-4B73-826A-3C76F797D70B}" type="presParOf" srcId="{00316518-F401-4D52-BED0-FDE98D99D8C4}" destId="{E4F2A142-6A02-4351-BD4F-B57F1E2E1F4F}" srcOrd="0" destOrd="0" presId="urn:microsoft.com/office/officeart/2005/8/layout/hierarchy1"/>
    <dgm:cxn modelId="{395660CB-393A-4DE3-B6C7-8D224AF4C92F}" type="presParOf" srcId="{E4F2A142-6A02-4351-BD4F-B57F1E2E1F4F}" destId="{5DCA61C8-989C-4126-ACFF-8A245F015CAD}" srcOrd="0" destOrd="0" presId="urn:microsoft.com/office/officeart/2005/8/layout/hierarchy1"/>
    <dgm:cxn modelId="{163D05CC-49CE-48CF-82C2-C972056B9D3B}" type="presParOf" srcId="{E4F2A142-6A02-4351-BD4F-B57F1E2E1F4F}" destId="{D5C25552-77FE-45F2-9A99-0F77A730C663}" srcOrd="1" destOrd="0" presId="urn:microsoft.com/office/officeart/2005/8/layout/hierarchy1"/>
    <dgm:cxn modelId="{252D8807-75BA-4E34-8146-40C8FDCE4295}" type="presParOf" srcId="{00316518-F401-4D52-BED0-FDE98D99D8C4}" destId="{51C945DC-2149-4C7E-A370-C2BA8E1C749A}" srcOrd="1" destOrd="0" presId="urn:microsoft.com/office/officeart/2005/8/layout/hierarchy1"/>
    <dgm:cxn modelId="{B500D96A-5442-4E5E-959E-B1AC47C4F653}" type="presParOf" srcId="{51C945DC-2149-4C7E-A370-C2BA8E1C749A}" destId="{59515093-5953-43F6-A00F-5721B8F2D6BA}" srcOrd="0" destOrd="0" presId="urn:microsoft.com/office/officeart/2005/8/layout/hierarchy1"/>
    <dgm:cxn modelId="{8674A029-0482-4450-94D0-8C69E412ADC1}" type="presParOf" srcId="{51C945DC-2149-4C7E-A370-C2BA8E1C749A}" destId="{8C58B003-7F0D-4426-8B85-596653259168}" srcOrd="1" destOrd="0" presId="urn:microsoft.com/office/officeart/2005/8/layout/hierarchy1"/>
    <dgm:cxn modelId="{69052581-CFDF-4554-BA38-08BC560C4DE5}" type="presParOf" srcId="{8C58B003-7F0D-4426-8B85-596653259168}" destId="{EBC7045F-A0D0-4343-8B8C-D3A687179D17}" srcOrd="0" destOrd="0" presId="urn:microsoft.com/office/officeart/2005/8/layout/hierarchy1"/>
    <dgm:cxn modelId="{29DA8A6D-5087-416C-A3E5-9206BD80A55D}" type="presParOf" srcId="{EBC7045F-A0D0-4343-8B8C-D3A687179D17}" destId="{E3EBDC50-3AA2-4E32-88CE-4759CBB8B4FA}" srcOrd="0" destOrd="0" presId="urn:microsoft.com/office/officeart/2005/8/layout/hierarchy1"/>
    <dgm:cxn modelId="{D1B82299-0250-4BBD-AA3A-81FE52E7DC6C}" type="presParOf" srcId="{EBC7045F-A0D0-4343-8B8C-D3A687179D17}" destId="{93ADC2F5-E036-4FD8-94D0-3F337988EA24}" srcOrd="1" destOrd="0" presId="urn:microsoft.com/office/officeart/2005/8/layout/hierarchy1"/>
    <dgm:cxn modelId="{BD9E4E02-E353-4A36-B6B4-0B2C62FDF85D}" type="presParOf" srcId="{8C58B003-7F0D-4426-8B85-596653259168}" destId="{5AE46089-0CB3-439C-9CE8-642C72FDDDB9}" srcOrd="1" destOrd="0" presId="urn:microsoft.com/office/officeart/2005/8/layout/hierarchy1"/>
    <dgm:cxn modelId="{5CE5AD1D-A3E4-4B7E-9E4E-5895104964CC}" type="presParOf" srcId="{5AE46089-0CB3-439C-9CE8-642C72FDDDB9}" destId="{FCDFBA78-BA41-4D9C-A6DB-1F33CA5AE1D1}" srcOrd="0" destOrd="0" presId="urn:microsoft.com/office/officeart/2005/8/layout/hierarchy1"/>
    <dgm:cxn modelId="{8A8D90B0-2355-4229-8E9D-ADE2E05D479B}" type="presParOf" srcId="{5AE46089-0CB3-439C-9CE8-642C72FDDDB9}" destId="{113F0091-F97E-4DC6-8644-7E40A7FC8E6A}" srcOrd="1" destOrd="0" presId="urn:microsoft.com/office/officeart/2005/8/layout/hierarchy1"/>
    <dgm:cxn modelId="{63CEF998-261A-4A04-ADA3-5281FC26EB7B}" type="presParOf" srcId="{113F0091-F97E-4DC6-8644-7E40A7FC8E6A}" destId="{47E44083-9632-4D9E-A270-DFE75AAFA936}" srcOrd="0" destOrd="0" presId="urn:microsoft.com/office/officeart/2005/8/layout/hierarchy1"/>
    <dgm:cxn modelId="{66AC4BFB-D65A-41C6-9E35-2B9EBA73A154}" type="presParOf" srcId="{47E44083-9632-4D9E-A270-DFE75AAFA936}" destId="{55EFA6D4-4C30-4EF9-82B0-B77630C57025}" srcOrd="0" destOrd="0" presId="urn:microsoft.com/office/officeart/2005/8/layout/hierarchy1"/>
    <dgm:cxn modelId="{EDF1DB4B-03B8-49C0-B1A7-596EADB1341A}" type="presParOf" srcId="{47E44083-9632-4D9E-A270-DFE75AAFA936}" destId="{37FFE25D-9E21-4B19-B5C9-4633DFD81741}" srcOrd="1" destOrd="0" presId="urn:microsoft.com/office/officeart/2005/8/layout/hierarchy1"/>
    <dgm:cxn modelId="{73EDD3DD-429D-466B-989F-F35CFABBDC1B}" type="presParOf" srcId="{113F0091-F97E-4DC6-8644-7E40A7FC8E6A}" destId="{2B5C267D-9E0E-42C3-81D5-2CEB2A2CA7EB}" srcOrd="1" destOrd="0" presId="urn:microsoft.com/office/officeart/2005/8/layout/hierarchy1"/>
    <dgm:cxn modelId="{7B839ACE-ED9B-40CB-9461-91504DCB6603}" type="presParOf" srcId="{51C945DC-2149-4C7E-A370-C2BA8E1C749A}" destId="{51502806-3B02-42DD-8F19-DB081EC505A1}" srcOrd="2" destOrd="0" presId="urn:microsoft.com/office/officeart/2005/8/layout/hierarchy1"/>
    <dgm:cxn modelId="{4BA6D084-61A1-4ADA-835D-B6F242AAC9B9}" type="presParOf" srcId="{51C945DC-2149-4C7E-A370-C2BA8E1C749A}" destId="{412A0B5F-5338-4E0B-8299-182575DC5CBD}" srcOrd="3" destOrd="0" presId="urn:microsoft.com/office/officeart/2005/8/layout/hierarchy1"/>
    <dgm:cxn modelId="{550944AA-AE51-4778-B687-5F3819E1837D}" type="presParOf" srcId="{412A0B5F-5338-4E0B-8299-182575DC5CBD}" destId="{504BEA6D-18C0-4DC2-B487-14060C3BC893}" srcOrd="0" destOrd="0" presId="urn:microsoft.com/office/officeart/2005/8/layout/hierarchy1"/>
    <dgm:cxn modelId="{DAFD04BB-EC2A-47D5-9BDA-4E77F3DF3B74}" type="presParOf" srcId="{504BEA6D-18C0-4DC2-B487-14060C3BC893}" destId="{010621E1-D41D-488E-871B-CFB2D83B1039}" srcOrd="0" destOrd="0" presId="urn:microsoft.com/office/officeart/2005/8/layout/hierarchy1"/>
    <dgm:cxn modelId="{89BF19F7-E91E-4AF6-8EA3-92E8483FB02D}" type="presParOf" srcId="{504BEA6D-18C0-4DC2-B487-14060C3BC893}" destId="{5940A65B-1746-402A-A6AC-F66F653C0C47}" srcOrd="1" destOrd="0" presId="urn:microsoft.com/office/officeart/2005/8/layout/hierarchy1"/>
    <dgm:cxn modelId="{4F830C38-AC7B-4934-822F-AD45D70ED937}" type="presParOf" srcId="{412A0B5F-5338-4E0B-8299-182575DC5CBD}" destId="{D35FDA65-2CAA-4D38-8C02-EE8D006B8056}" srcOrd="1" destOrd="0" presId="urn:microsoft.com/office/officeart/2005/8/layout/hierarchy1"/>
    <dgm:cxn modelId="{A9E90E70-A6CC-41E8-929A-70F0F7DB2F83}" type="presParOf" srcId="{D35FDA65-2CAA-4D38-8C02-EE8D006B8056}" destId="{12A12FC1-DFE9-4C8F-96F2-AA7E40C93F4C}" srcOrd="0" destOrd="0" presId="urn:microsoft.com/office/officeart/2005/8/layout/hierarchy1"/>
    <dgm:cxn modelId="{DA47DEC3-A5A6-477A-A439-B2479C4C9FB9}" type="presParOf" srcId="{D35FDA65-2CAA-4D38-8C02-EE8D006B8056}" destId="{D04B1EBA-C102-4890-98EF-8FB51A800BE8}" srcOrd="1" destOrd="0" presId="urn:microsoft.com/office/officeart/2005/8/layout/hierarchy1"/>
    <dgm:cxn modelId="{EED55E71-DC15-4360-A934-40C092BCC900}" type="presParOf" srcId="{D04B1EBA-C102-4890-98EF-8FB51A800BE8}" destId="{652EB18F-FAFF-48DA-A0B7-CD09E1AF5918}" srcOrd="0" destOrd="0" presId="urn:microsoft.com/office/officeart/2005/8/layout/hierarchy1"/>
    <dgm:cxn modelId="{AF1D36C3-F70E-4FB3-BE69-86C1944C00E4}" type="presParOf" srcId="{652EB18F-FAFF-48DA-A0B7-CD09E1AF5918}" destId="{7814BC04-98E8-425E-80AA-83E93C247A77}" srcOrd="0" destOrd="0" presId="urn:microsoft.com/office/officeart/2005/8/layout/hierarchy1"/>
    <dgm:cxn modelId="{A0048977-A0E8-48F3-A65D-ECA701D22CE4}" type="presParOf" srcId="{652EB18F-FAFF-48DA-A0B7-CD09E1AF5918}" destId="{8E410825-85E8-40B8-9AAD-2E9E450530E6}" srcOrd="1" destOrd="0" presId="urn:microsoft.com/office/officeart/2005/8/layout/hierarchy1"/>
    <dgm:cxn modelId="{659643DC-9FE3-4B56-9FE5-968723AB8274}" type="presParOf" srcId="{D04B1EBA-C102-4890-98EF-8FB51A800BE8}" destId="{566D0C99-8F56-48A3-AEFB-6E4BA693170D}" srcOrd="1" destOrd="0" presId="urn:microsoft.com/office/officeart/2005/8/layout/hierarchy1"/>
    <dgm:cxn modelId="{40142069-B3B7-4931-BC70-367C0623A739}" type="presParOf" srcId="{51C945DC-2149-4C7E-A370-C2BA8E1C749A}" destId="{97A22D40-7670-4B0C-9A5F-E31C5FF7C1C7}" srcOrd="4" destOrd="0" presId="urn:microsoft.com/office/officeart/2005/8/layout/hierarchy1"/>
    <dgm:cxn modelId="{FDCC92C0-39C9-4278-82A0-ECEAA8C84102}" type="presParOf" srcId="{51C945DC-2149-4C7E-A370-C2BA8E1C749A}" destId="{B0E6D28D-6B1F-4893-BE3D-041049F73BB2}" srcOrd="5" destOrd="0" presId="urn:microsoft.com/office/officeart/2005/8/layout/hierarchy1"/>
    <dgm:cxn modelId="{717B11E6-8DB7-427A-8B29-46E7BC359AC6}" type="presParOf" srcId="{B0E6D28D-6B1F-4893-BE3D-041049F73BB2}" destId="{1CFDD949-0DA9-426E-8C85-EE47B2E5683B}" srcOrd="0" destOrd="0" presId="urn:microsoft.com/office/officeart/2005/8/layout/hierarchy1"/>
    <dgm:cxn modelId="{F76D70C2-D276-4D77-AA75-B679B9BACCC1}" type="presParOf" srcId="{1CFDD949-0DA9-426E-8C85-EE47B2E5683B}" destId="{0EAC624B-D100-478C-91EE-854114934FE2}" srcOrd="0" destOrd="0" presId="urn:microsoft.com/office/officeart/2005/8/layout/hierarchy1"/>
    <dgm:cxn modelId="{164322D7-C9DF-48ED-8CCF-AE474DCE2117}" type="presParOf" srcId="{1CFDD949-0DA9-426E-8C85-EE47B2E5683B}" destId="{2925985E-C454-491F-A82C-48B570889323}" srcOrd="1" destOrd="0" presId="urn:microsoft.com/office/officeart/2005/8/layout/hierarchy1"/>
    <dgm:cxn modelId="{F20564E7-ED12-4ACA-805B-8A274A83EA06}" type="presParOf" srcId="{B0E6D28D-6B1F-4893-BE3D-041049F73BB2}" destId="{21FDEFCB-B17C-4735-9991-F30D397B3AB1}" srcOrd="1" destOrd="0" presId="urn:microsoft.com/office/officeart/2005/8/layout/hierarchy1"/>
    <dgm:cxn modelId="{EE58F88D-494B-4500-88A4-7CAA9D6458B9}" type="presParOf" srcId="{21FDEFCB-B17C-4735-9991-F30D397B3AB1}" destId="{90B5888A-FE73-4EFC-BF6C-79A52F5F0BF6}" srcOrd="0" destOrd="0" presId="urn:microsoft.com/office/officeart/2005/8/layout/hierarchy1"/>
    <dgm:cxn modelId="{28354494-B58E-4517-BDF5-537766C505CA}" type="presParOf" srcId="{21FDEFCB-B17C-4735-9991-F30D397B3AB1}" destId="{7FAF4E69-43BA-48EA-9184-AE798D504E3A}" srcOrd="1" destOrd="0" presId="urn:microsoft.com/office/officeart/2005/8/layout/hierarchy1"/>
    <dgm:cxn modelId="{2ED84AE6-4C2D-4F0F-B50F-EDF66A4D43AC}" type="presParOf" srcId="{7FAF4E69-43BA-48EA-9184-AE798D504E3A}" destId="{3E23181E-3A14-43F6-BEA3-C68056CFA650}" srcOrd="0" destOrd="0" presId="urn:microsoft.com/office/officeart/2005/8/layout/hierarchy1"/>
    <dgm:cxn modelId="{2DDE470D-3E78-41D5-AA63-0994E4C9ACE0}" type="presParOf" srcId="{3E23181E-3A14-43F6-BEA3-C68056CFA650}" destId="{4CE11D8E-6E16-48DE-9BFA-470FB5E94A34}" srcOrd="0" destOrd="0" presId="urn:microsoft.com/office/officeart/2005/8/layout/hierarchy1"/>
    <dgm:cxn modelId="{A61A431C-6791-49CB-9430-810F767FFC7C}" type="presParOf" srcId="{3E23181E-3A14-43F6-BEA3-C68056CFA650}" destId="{663A33F5-EE12-4DF6-AD5C-E697BCB93519}" srcOrd="1" destOrd="0" presId="urn:microsoft.com/office/officeart/2005/8/layout/hierarchy1"/>
    <dgm:cxn modelId="{452D0648-3E7C-48C9-9C65-A9B35C048C00}" type="presParOf" srcId="{7FAF4E69-43BA-48EA-9184-AE798D504E3A}" destId="{3C3B1833-185A-4175-9E5F-044421CE731D}" srcOrd="1" destOrd="0" presId="urn:microsoft.com/office/officeart/2005/8/layout/hierarchy1"/>
    <dgm:cxn modelId="{35E0CE1B-B912-4B56-BCED-D2BF7B742136}" type="presParOf" srcId="{51C945DC-2149-4C7E-A370-C2BA8E1C749A}" destId="{F440642B-2129-4E74-9C00-0B3AD353E52B}" srcOrd="6" destOrd="0" presId="urn:microsoft.com/office/officeart/2005/8/layout/hierarchy1"/>
    <dgm:cxn modelId="{4D31A1D8-37EC-4562-BDE7-1A78CDA20870}" type="presParOf" srcId="{51C945DC-2149-4C7E-A370-C2BA8E1C749A}" destId="{E8B4AB69-B9B3-4D6B-A7F5-CCC9323AA00F}" srcOrd="7" destOrd="0" presId="urn:microsoft.com/office/officeart/2005/8/layout/hierarchy1"/>
    <dgm:cxn modelId="{B757E74C-A845-4CF3-B4FC-999C66EC3524}" type="presParOf" srcId="{E8B4AB69-B9B3-4D6B-A7F5-CCC9323AA00F}" destId="{F1F06BF0-A82C-43C0-A38F-B48AD4EA5DA4}" srcOrd="0" destOrd="0" presId="urn:microsoft.com/office/officeart/2005/8/layout/hierarchy1"/>
    <dgm:cxn modelId="{16339DE6-0C05-45CB-A1FC-4232A3D74268}" type="presParOf" srcId="{F1F06BF0-A82C-43C0-A38F-B48AD4EA5DA4}" destId="{72573D36-2163-4757-AB71-17101466700B}" srcOrd="0" destOrd="0" presId="urn:microsoft.com/office/officeart/2005/8/layout/hierarchy1"/>
    <dgm:cxn modelId="{9EA2CA91-337C-49A3-A896-222A7035D243}" type="presParOf" srcId="{F1F06BF0-A82C-43C0-A38F-B48AD4EA5DA4}" destId="{83767C5D-2F73-41B3-B1AB-29FC118034F0}" srcOrd="1" destOrd="0" presId="urn:microsoft.com/office/officeart/2005/8/layout/hierarchy1"/>
    <dgm:cxn modelId="{D9A6FA98-25E5-4895-A0BC-8FD4132FE280}" type="presParOf" srcId="{E8B4AB69-B9B3-4D6B-A7F5-CCC9323AA00F}" destId="{6FAD3B1B-05CC-4545-AAB3-42E24E3A36F8}" srcOrd="1" destOrd="0" presId="urn:microsoft.com/office/officeart/2005/8/layout/hierarchy1"/>
    <dgm:cxn modelId="{F70D4EE5-4105-4D4B-B806-47376B0A6999}" type="presParOf" srcId="{6FAD3B1B-05CC-4545-AAB3-42E24E3A36F8}" destId="{23ECB854-723D-4D02-AC75-AAEBDDF14715}" srcOrd="0" destOrd="0" presId="urn:microsoft.com/office/officeart/2005/8/layout/hierarchy1"/>
    <dgm:cxn modelId="{A1C4C8B5-2FBB-40D2-8EBD-5695BF4220C6}" type="presParOf" srcId="{6FAD3B1B-05CC-4545-AAB3-42E24E3A36F8}" destId="{4C8CC0E0-249E-42E3-B194-89C63850903A}" srcOrd="1" destOrd="0" presId="urn:microsoft.com/office/officeart/2005/8/layout/hierarchy1"/>
    <dgm:cxn modelId="{2664EAB4-5FC0-4FEB-BEB8-309236753470}" type="presParOf" srcId="{4C8CC0E0-249E-42E3-B194-89C63850903A}" destId="{F621CEE2-8210-4EA4-8BC7-21570D21E411}" srcOrd="0" destOrd="0" presId="urn:microsoft.com/office/officeart/2005/8/layout/hierarchy1"/>
    <dgm:cxn modelId="{51D0FAC1-9B1F-431E-A57B-A97C6CA1CD33}" type="presParOf" srcId="{F621CEE2-8210-4EA4-8BC7-21570D21E411}" destId="{086E7748-3777-4218-9AE0-D9FA9BADC872}" srcOrd="0" destOrd="0" presId="urn:microsoft.com/office/officeart/2005/8/layout/hierarchy1"/>
    <dgm:cxn modelId="{64DA8E26-0565-4E4C-BC3C-8CB3F1332A8D}" type="presParOf" srcId="{F621CEE2-8210-4EA4-8BC7-21570D21E411}" destId="{7197D776-EAFD-4646-9DBF-DB2C000A697D}" srcOrd="1" destOrd="0" presId="urn:microsoft.com/office/officeart/2005/8/layout/hierarchy1"/>
    <dgm:cxn modelId="{4B535C73-E6E4-496E-8E86-3A4D017A1373}" type="presParOf" srcId="{4C8CC0E0-249E-42E3-B194-89C63850903A}" destId="{E193CAF3-2EDA-4264-B396-2DBA9F2E0D66}" srcOrd="1" destOrd="0" presId="urn:microsoft.com/office/officeart/2005/8/layout/hierarchy1"/>
    <dgm:cxn modelId="{C31AD673-3611-4EC7-8F8B-184CF69E6CDE}" type="presParOf" srcId="{51C945DC-2149-4C7E-A370-C2BA8E1C749A}" destId="{2595534A-4936-4BE8-8628-AFC645482F7B}" srcOrd="8" destOrd="0" presId="urn:microsoft.com/office/officeart/2005/8/layout/hierarchy1"/>
    <dgm:cxn modelId="{179FA4A9-FFCD-4EF9-BD34-8DE35F19CD69}" type="presParOf" srcId="{51C945DC-2149-4C7E-A370-C2BA8E1C749A}" destId="{4B9B03EA-88AF-487C-86EA-18F11523F52E}" srcOrd="9" destOrd="0" presId="urn:microsoft.com/office/officeart/2005/8/layout/hierarchy1"/>
    <dgm:cxn modelId="{654435DA-6C84-4088-B959-9239B0CC3BE1}" type="presParOf" srcId="{4B9B03EA-88AF-487C-86EA-18F11523F52E}" destId="{6939C0F7-1616-4B08-BB8A-FA7273616CEA}" srcOrd="0" destOrd="0" presId="urn:microsoft.com/office/officeart/2005/8/layout/hierarchy1"/>
    <dgm:cxn modelId="{85DA5506-43E2-4A7F-8897-E5282B5B2FE6}" type="presParOf" srcId="{6939C0F7-1616-4B08-BB8A-FA7273616CEA}" destId="{CE1865DA-CBF6-46FA-81AF-86B48241A8DF}" srcOrd="0" destOrd="0" presId="urn:microsoft.com/office/officeart/2005/8/layout/hierarchy1"/>
    <dgm:cxn modelId="{E5569AEC-836F-40FA-8A7A-B63869AA9536}" type="presParOf" srcId="{6939C0F7-1616-4B08-BB8A-FA7273616CEA}" destId="{A33C84D1-6C08-428A-A4AB-847FA6531320}" srcOrd="1" destOrd="0" presId="urn:microsoft.com/office/officeart/2005/8/layout/hierarchy1"/>
    <dgm:cxn modelId="{D67C387B-ADB5-4684-87DB-034C8DBE0640}" type="presParOf" srcId="{4B9B03EA-88AF-487C-86EA-18F11523F52E}" destId="{B85AFCBC-2002-454A-9B63-BB9C42000E2F}" srcOrd="1" destOrd="0" presId="urn:microsoft.com/office/officeart/2005/8/layout/hierarchy1"/>
    <dgm:cxn modelId="{E1B935F1-02B7-429B-9FCE-FF6FCDC7E005}" type="presParOf" srcId="{B85AFCBC-2002-454A-9B63-BB9C42000E2F}" destId="{E69AB9CF-55AA-4433-9791-9FC6DAD9E048}" srcOrd="0" destOrd="0" presId="urn:microsoft.com/office/officeart/2005/8/layout/hierarchy1"/>
    <dgm:cxn modelId="{10D0CEE7-1F4D-431A-BF84-808DDD6299F8}" type="presParOf" srcId="{B85AFCBC-2002-454A-9B63-BB9C42000E2F}" destId="{4D41FC7A-A160-4481-8EF4-0ED5798FF5A8}" srcOrd="1" destOrd="0" presId="urn:microsoft.com/office/officeart/2005/8/layout/hierarchy1"/>
    <dgm:cxn modelId="{323C3F04-1E44-4D39-9B92-FC4CCFEB26ED}" type="presParOf" srcId="{4D41FC7A-A160-4481-8EF4-0ED5798FF5A8}" destId="{457E2842-5513-427A-9C85-FDA4517B81E9}" srcOrd="0" destOrd="0" presId="urn:microsoft.com/office/officeart/2005/8/layout/hierarchy1"/>
    <dgm:cxn modelId="{7B9807E2-F5DA-4487-A50A-C2180088E69E}" type="presParOf" srcId="{457E2842-5513-427A-9C85-FDA4517B81E9}" destId="{0E2B98D4-7C3E-4BBB-A945-B9993FE03A00}" srcOrd="0" destOrd="0" presId="urn:microsoft.com/office/officeart/2005/8/layout/hierarchy1"/>
    <dgm:cxn modelId="{2EF52215-F353-46C5-A53C-34AEBDC11CA9}" type="presParOf" srcId="{457E2842-5513-427A-9C85-FDA4517B81E9}" destId="{E64DECB9-FE2B-4B8D-843C-CBE753799FD6}" srcOrd="1" destOrd="0" presId="urn:microsoft.com/office/officeart/2005/8/layout/hierarchy1"/>
    <dgm:cxn modelId="{598740E8-BDBD-488F-9DA1-4C8C4AAF172C}" type="presParOf" srcId="{4D41FC7A-A160-4481-8EF4-0ED5798FF5A8}" destId="{A561F92F-FA83-47DE-8A8C-16F7825817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0DC65-B14A-4A88-8EC3-3531A1516A4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980A168-078D-4F02-AB3C-21B323B43C21}">
      <dgm:prSet phldrT="[Κείμενο]" custT="1"/>
      <dgm:spPr/>
      <dgm:t>
        <a:bodyPr/>
        <a:lstStyle/>
        <a:p>
          <a:r>
            <a:rPr lang="el-GR" sz="5300" dirty="0" smtClean="0"/>
            <a:t>                     </a:t>
          </a:r>
          <a:r>
            <a:rPr lang="el-GR" sz="3200" dirty="0" smtClean="0">
              <a:solidFill>
                <a:schemeClr val="tx1"/>
              </a:solidFill>
            </a:rPr>
            <a:t>Εργαλεία χειρός</a:t>
          </a:r>
          <a:endParaRPr lang="el-GR" sz="5300" dirty="0">
            <a:solidFill>
              <a:schemeClr val="tx1"/>
            </a:solidFill>
          </a:endParaRPr>
        </a:p>
      </dgm:t>
    </dgm:pt>
    <dgm:pt modelId="{9657A739-36E5-49C8-AF9C-10ACEDBAB35D}" type="parTrans" cxnId="{4E483A75-F9A0-44E6-BCC5-19A618B895E9}">
      <dgm:prSet/>
      <dgm:spPr/>
      <dgm:t>
        <a:bodyPr/>
        <a:lstStyle/>
        <a:p>
          <a:endParaRPr lang="el-GR"/>
        </a:p>
      </dgm:t>
    </dgm:pt>
    <dgm:pt modelId="{B558CBD0-57B1-4603-9B23-C333F777E92F}" type="sibTrans" cxnId="{4E483A75-F9A0-44E6-BCC5-19A618B895E9}">
      <dgm:prSet/>
      <dgm:spPr/>
      <dgm:t>
        <a:bodyPr/>
        <a:lstStyle/>
        <a:p>
          <a:endParaRPr lang="el-GR"/>
        </a:p>
      </dgm:t>
    </dgm:pt>
    <dgm:pt modelId="{A3A5FCBE-7EB9-475D-8D4A-BFB894485AE2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                          Γεωργικά</a:t>
          </a:r>
          <a:endParaRPr lang="el-GR" dirty="0">
            <a:solidFill>
              <a:schemeClr val="tx1"/>
            </a:solidFill>
          </a:endParaRPr>
        </a:p>
      </dgm:t>
    </dgm:pt>
    <dgm:pt modelId="{7CE85582-592A-4BC5-8A6F-B9A9D0DBC8FE}" type="parTrans" cxnId="{9360997A-EFFD-4F8C-9996-15334F669B7D}">
      <dgm:prSet/>
      <dgm:spPr/>
      <dgm:t>
        <a:bodyPr/>
        <a:lstStyle/>
        <a:p>
          <a:endParaRPr lang="el-GR"/>
        </a:p>
      </dgm:t>
    </dgm:pt>
    <dgm:pt modelId="{2F2F9239-6FD2-41E3-AB65-22CB4806CCAE}" type="sibTrans" cxnId="{9360997A-EFFD-4F8C-9996-15334F669B7D}">
      <dgm:prSet/>
      <dgm:spPr/>
      <dgm:t>
        <a:bodyPr/>
        <a:lstStyle/>
        <a:p>
          <a:endParaRPr lang="el-GR"/>
        </a:p>
      </dgm:t>
    </dgm:pt>
    <dgm:pt modelId="{1B2016A0-6EE9-4A24-A63A-E78891759973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                          Ηλεκτρικά     </a:t>
          </a:r>
          <a:endParaRPr lang="el-GR" dirty="0">
            <a:solidFill>
              <a:schemeClr val="tx1"/>
            </a:solidFill>
          </a:endParaRPr>
        </a:p>
      </dgm:t>
    </dgm:pt>
    <dgm:pt modelId="{E6ACA9BB-A430-4D6E-A172-18416A2BDCFF}" type="parTrans" cxnId="{6E95EAD4-6403-4F45-9163-FE004F59C155}">
      <dgm:prSet/>
      <dgm:spPr/>
      <dgm:t>
        <a:bodyPr/>
        <a:lstStyle/>
        <a:p>
          <a:endParaRPr lang="el-GR"/>
        </a:p>
      </dgm:t>
    </dgm:pt>
    <dgm:pt modelId="{7D556A1F-2406-45DD-8747-AEB8F2C34372}" type="sibTrans" cxnId="{6E95EAD4-6403-4F45-9163-FE004F59C155}">
      <dgm:prSet/>
      <dgm:spPr/>
      <dgm:t>
        <a:bodyPr/>
        <a:lstStyle/>
        <a:p>
          <a:endParaRPr lang="el-GR"/>
        </a:p>
      </dgm:t>
    </dgm:pt>
    <dgm:pt modelId="{1138BC5F-F702-4736-8556-730F52DE794B}">
      <dgm:prSet custT="1"/>
      <dgm:spPr/>
      <dgm:t>
        <a:bodyPr/>
        <a:lstStyle/>
        <a:p>
          <a:r>
            <a:rPr lang="el-GR" sz="3600" dirty="0" smtClean="0"/>
            <a:t>                  </a:t>
          </a:r>
          <a:r>
            <a:rPr lang="el-GR" sz="3600" dirty="0" smtClean="0">
              <a:solidFill>
                <a:schemeClr val="tx1"/>
              </a:solidFill>
            </a:rPr>
            <a:t>Εργαλεία καθαρισμού</a:t>
          </a:r>
          <a:endParaRPr lang="el-GR" sz="3600" dirty="0">
            <a:solidFill>
              <a:schemeClr val="tx1"/>
            </a:solidFill>
          </a:endParaRPr>
        </a:p>
      </dgm:t>
    </dgm:pt>
    <dgm:pt modelId="{C58E5278-2636-4825-9237-8688C18C5CF4}" type="parTrans" cxnId="{DC360CF8-73AF-4DA0-82D0-514C2B7893B5}">
      <dgm:prSet/>
      <dgm:spPr/>
      <dgm:t>
        <a:bodyPr/>
        <a:lstStyle/>
        <a:p>
          <a:endParaRPr lang="el-GR"/>
        </a:p>
      </dgm:t>
    </dgm:pt>
    <dgm:pt modelId="{9D5CE5AA-66F5-4706-9544-D05631E8927F}" type="sibTrans" cxnId="{DC360CF8-73AF-4DA0-82D0-514C2B7893B5}">
      <dgm:prSet/>
      <dgm:spPr/>
      <dgm:t>
        <a:bodyPr/>
        <a:lstStyle/>
        <a:p>
          <a:endParaRPr lang="el-GR"/>
        </a:p>
      </dgm:t>
    </dgm:pt>
    <dgm:pt modelId="{72711171-41F0-498A-A03B-38D6576145F0}">
      <dgm:prSet/>
      <dgm:spPr/>
      <dgm:t>
        <a:bodyPr/>
        <a:lstStyle/>
        <a:p>
          <a:r>
            <a:rPr lang="el-GR" dirty="0" smtClean="0"/>
            <a:t>               </a:t>
          </a:r>
          <a:r>
            <a:rPr lang="el-GR" dirty="0" smtClean="0">
              <a:solidFill>
                <a:schemeClr val="tx1"/>
              </a:solidFill>
            </a:rPr>
            <a:t>Εργαλεία  γραφής</a:t>
          </a:r>
          <a:r>
            <a:rPr lang="el-GR" dirty="0" smtClean="0"/>
            <a:t>    </a:t>
          </a:r>
          <a:endParaRPr lang="el-GR" dirty="0"/>
        </a:p>
      </dgm:t>
    </dgm:pt>
    <dgm:pt modelId="{ECFB59F1-B7C3-4B8D-8706-2025D25769EC}" type="parTrans" cxnId="{94D35FEA-92A8-450E-B9B5-C5B89D264886}">
      <dgm:prSet/>
      <dgm:spPr/>
      <dgm:t>
        <a:bodyPr/>
        <a:lstStyle/>
        <a:p>
          <a:endParaRPr lang="el-GR"/>
        </a:p>
      </dgm:t>
    </dgm:pt>
    <dgm:pt modelId="{F99F1B87-47A3-4ABE-8C19-25524F115408}" type="sibTrans" cxnId="{94D35FEA-92A8-450E-B9B5-C5B89D264886}">
      <dgm:prSet/>
      <dgm:spPr/>
      <dgm:t>
        <a:bodyPr/>
        <a:lstStyle/>
        <a:p>
          <a:endParaRPr lang="el-GR"/>
        </a:p>
      </dgm:t>
    </dgm:pt>
    <dgm:pt modelId="{36C57C53-0802-4677-BE15-711CFFD2F94C}" type="pres">
      <dgm:prSet presAssocID="{F880DC65-B14A-4A88-8EC3-3531A1516A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BDD5772-0C73-4D71-A5E2-EBD1D70FD536}" type="pres">
      <dgm:prSet presAssocID="{1980A168-078D-4F02-AB3C-21B323B43C21}" presName="comp" presStyleCnt="0"/>
      <dgm:spPr/>
    </dgm:pt>
    <dgm:pt modelId="{A22E8E0D-677D-46C4-B927-34D2802F81A0}" type="pres">
      <dgm:prSet presAssocID="{1980A168-078D-4F02-AB3C-21B323B43C21}" presName="box" presStyleLbl="node1" presStyleIdx="0" presStyleCnt="5" custLinFactNeighborY="-6211"/>
      <dgm:spPr/>
      <dgm:t>
        <a:bodyPr/>
        <a:lstStyle/>
        <a:p>
          <a:endParaRPr lang="el-GR"/>
        </a:p>
      </dgm:t>
    </dgm:pt>
    <dgm:pt modelId="{3E0AB82F-9D7D-4DCB-A08A-FF7C82C2F16A}" type="pres">
      <dgm:prSet presAssocID="{1980A168-078D-4F02-AB3C-21B323B43C21}" presName="img" presStyleLbl="fgImgPlace1" presStyleIdx="0" presStyleCnt="5"/>
      <dgm:spPr/>
    </dgm:pt>
    <dgm:pt modelId="{A94A0030-664D-4655-8D2B-9FC9DE895706}" type="pres">
      <dgm:prSet presAssocID="{1980A168-078D-4F02-AB3C-21B323B43C2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EBD1B3-CB5A-4D65-ABCB-FFEA65CC3FB2}" type="pres">
      <dgm:prSet presAssocID="{B558CBD0-57B1-4603-9B23-C333F777E92F}" presName="spacer" presStyleCnt="0"/>
      <dgm:spPr/>
    </dgm:pt>
    <dgm:pt modelId="{BDF4DE35-F8E0-45C9-BD02-EFE22D88354E}" type="pres">
      <dgm:prSet presAssocID="{A3A5FCBE-7EB9-475D-8D4A-BFB894485AE2}" presName="comp" presStyleCnt="0"/>
      <dgm:spPr/>
    </dgm:pt>
    <dgm:pt modelId="{46D1AC04-5E3E-4906-8980-78A2D11E8CE8}" type="pres">
      <dgm:prSet presAssocID="{A3A5FCBE-7EB9-475D-8D4A-BFB894485AE2}" presName="box" presStyleLbl="node1" presStyleIdx="1" presStyleCnt="5"/>
      <dgm:spPr/>
      <dgm:t>
        <a:bodyPr/>
        <a:lstStyle/>
        <a:p>
          <a:endParaRPr lang="el-GR"/>
        </a:p>
      </dgm:t>
    </dgm:pt>
    <dgm:pt modelId="{726F64CD-7699-4254-8D97-31431795AB16}" type="pres">
      <dgm:prSet presAssocID="{A3A5FCBE-7EB9-475D-8D4A-BFB894485AE2}" presName="img" presStyleLbl="fgImgPlace1" presStyleIdx="1" presStyleCnt="5"/>
      <dgm:spPr/>
    </dgm:pt>
    <dgm:pt modelId="{08B74896-5DDE-4804-87D2-701DF4E835D6}" type="pres">
      <dgm:prSet presAssocID="{A3A5FCBE-7EB9-475D-8D4A-BFB894485AE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BD113C-EB60-476E-BAE5-1350AFDBB0A2}" type="pres">
      <dgm:prSet presAssocID="{2F2F9239-6FD2-41E3-AB65-22CB4806CCAE}" presName="spacer" presStyleCnt="0"/>
      <dgm:spPr/>
    </dgm:pt>
    <dgm:pt modelId="{6344C7A2-E01E-403F-A2BF-0575E3195C3F}" type="pres">
      <dgm:prSet presAssocID="{1B2016A0-6EE9-4A24-A63A-E78891759973}" presName="comp" presStyleCnt="0"/>
      <dgm:spPr/>
    </dgm:pt>
    <dgm:pt modelId="{392FCF20-92B6-4442-B7E1-E04BCC47892E}" type="pres">
      <dgm:prSet presAssocID="{1B2016A0-6EE9-4A24-A63A-E78891759973}" presName="box" presStyleLbl="node1" presStyleIdx="2" presStyleCnt="5"/>
      <dgm:spPr/>
      <dgm:t>
        <a:bodyPr/>
        <a:lstStyle/>
        <a:p>
          <a:endParaRPr lang="el-GR"/>
        </a:p>
      </dgm:t>
    </dgm:pt>
    <dgm:pt modelId="{27996E3E-772E-4655-85CB-8C13B02B4A40}" type="pres">
      <dgm:prSet presAssocID="{1B2016A0-6EE9-4A24-A63A-E78891759973}" presName="img" presStyleLbl="fgImgPlace1" presStyleIdx="2" presStyleCnt="5"/>
      <dgm:spPr/>
    </dgm:pt>
    <dgm:pt modelId="{BC2441B1-DB24-4D6B-99CF-B6550BF8C744}" type="pres">
      <dgm:prSet presAssocID="{1B2016A0-6EE9-4A24-A63A-E7889175997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34AEFD-6747-4BD8-B84D-CA5076191D95}" type="pres">
      <dgm:prSet presAssocID="{7D556A1F-2406-45DD-8747-AEB8F2C34372}" presName="spacer" presStyleCnt="0"/>
      <dgm:spPr/>
    </dgm:pt>
    <dgm:pt modelId="{20868B5F-4EC8-4C6B-A5F3-C03C2E23B5EB}" type="pres">
      <dgm:prSet presAssocID="{1138BC5F-F702-4736-8556-730F52DE794B}" presName="comp" presStyleCnt="0"/>
      <dgm:spPr/>
    </dgm:pt>
    <dgm:pt modelId="{4F44441F-ECDB-4459-9753-743F4669E619}" type="pres">
      <dgm:prSet presAssocID="{1138BC5F-F702-4736-8556-730F52DE794B}" presName="box" presStyleLbl="node1" presStyleIdx="3" presStyleCnt="5" custLinFactNeighborY="5402"/>
      <dgm:spPr/>
      <dgm:t>
        <a:bodyPr/>
        <a:lstStyle/>
        <a:p>
          <a:endParaRPr lang="el-GR"/>
        </a:p>
      </dgm:t>
    </dgm:pt>
    <dgm:pt modelId="{0F634391-87C5-4D22-85D4-608407C463E2}" type="pres">
      <dgm:prSet presAssocID="{1138BC5F-F702-4736-8556-730F52DE794B}" presName="img" presStyleLbl="fgImgPlace1" presStyleIdx="3" presStyleCnt="5"/>
      <dgm:spPr/>
    </dgm:pt>
    <dgm:pt modelId="{CF530FE8-A50F-491B-9255-8C36EF4E2A5F}" type="pres">
      <dgm:prSet presAssocID="{1138BC5F-F702-4736-8556-730F52DE794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4C8613-53FB-4377-AF55-7DF7C6F970D3}" type="pres">
      <dgm:prSet presAssocID="{9D5CE5AA-66F5-4706-9544-D05631E8927F}" presName="spacer" presStyleCnt="0"/>
      <dgm:spPr/>
    </dgm:pt>
    <dgm:pt modelId="{27B294AD-CBE8-4760-A095-4534DE595457}" type="pres">
      <dgm:prSet presAssocID="{72711171-41F0-498A-A03B-38D6576145F0}" presName="comp" presStyleCnt="0"/>
      <dgm:spPr/>
    </dgm:pt>
    <dgm:pt modelId="{1E648AF9-C977-4993-964B-3DF0EFA2793E}" type="pres">
      <dgm:prSet presAssocID="{72711171-41F0-498A-A03B-38D6576145F0}" presName="box" presStyleLbl="node1" presStyleIdx="4" presStyleCnt="5"/>
      <dgm:spPr/>
      <dgm:t>
        <a:bodyPr/>
        <a:lstStyle/>
        <a:p>
          <a:endParaRPr lang="el-GR"/>
        </a:p>
      </dgm:t>
    </dgm:pt>
    <dgm:pt modelId="{BBEDD500-BED3-412E-AE00-15A266564A8D}" type="pres">
      <dgm:prSet presAssocID="{72711171-41F0-498A-A03B-38D6576145F0}" presName="img" presStyleLbl="fgImgPlace1" presStyleIdx="4" presStyleCnt="5"/>
      <dgm:spPr/>
    </dgm:pt>
    <dgm:pt modelId="{B7BF7970-C836-4CFC-BDB5-396C161987BA}" type="pres">
      <dgm:prSet presAssocID="{72711171-41F0-498A-A03B-38D6576145F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4D35FEA-92A8-450E-B9B5-C5B89D264886}" srcId="{F880DC65-B14A-4A88-8EC3-3531A1516A44}" destId="{72711171-41F0-498A-A03B-38D6576145F0}" srcOrd="4" destOrd="0" parTransId="{ECFB59F1-B7C3-4B8D-8706-2025D25769EC}" sibTransId="{F99F1B87-47A3-4ABE-8C19-25524F115408}"/>
    <dgm:cxn modelId="{4E483A75-F9A0-44E6-BCC5-19A618B895E9}" srcId="{F880DC65-B14A-4A88-8EC3-3531A1516A44}" destId="{1980A168-078D-4F02-AB3C-21B323B43C21}" srcOrd="0" destOrd="0" parTransId="{9657A739-36E5-49C8-AF9C-10ACEDBAB35D}" sibTransId="{B558CBD0-57B1-4603-9B23-C333F777E92F}"/>
    <dgm:cxn modelId="{728FB542-4F4C-49D5-AD94-2BA8DB956627}" type="presOf" srcId="{1980A168-078D-4F02-AB3C-21B323B43C21}" destId="{A22E8E0D-677D-46C4-B927-34D2802F81A0}" srcOrd="0" destOrd="0" presId="urn:microsoft.com/office/officeart/2005/8/layout/vList4#2"/>
    <dgm:cxn modelId="{EB72301A-3450-42D1-911D-D7503D0DA0B6}" type="presOf" srcId="{F880DC65-B14A-4A88-8EC3-3531A1516A44}" destId="{36C57C53-0802-4677-BE15-711CFFD2F94C}" srcOrd="0" destOrd="0" presId="urn:microsoft.com/office/officeart/2005/8/layout/vList4#2"/>
    <dgm:cxn modelId="{A792B966-25FD-46AE-B7A7-11A751BA84E1}" type="presOf" srcId="{1B2016A0-6EE9-4A24-A63A-E78891759973}" destId="{392FCF20-92B6-4442-B7E1-E04BCC47892E}" srcOrd="0" destOrd="0" presId="urn:microsoft.com/office/officeart/2005/8/layout/vList4#2"/>
    <dgm:cxn modelId="{DC360CF8-73AF-4DA0-82D0-514C2B7893B5}" srcId="{F880DC65-B14A-4A88-8EC3-3531A1516A44}" destId="{1138BC5F-F702-4736-8556-730F52DE794B}" srcOrd="3" destOrd="0" parTransId="{C58E5278-2636-4825-9237-8688C18C5CF4}" sibTransId="{9D5CE5AA-66F5-4706-9544-D05631E8927F}"/>
    <dgm:cxn modelId="{9360997A-EFFD-4F8C-9996-15334F669B7D}" srcId="{F880DC65-B14A-4A88-8EC3-3531A1516A44}" destId="{A3A5FCBE-7EB9-475D-8D4A-BFB894485AE2}" srcOrd="1" destOrd="0" parTransId="{7CE85582-592A-4BC5-8A6F-B9A9D0DBC8FE}" sibTransId="{2F2F9239-6FD2-41E3-AB65-22CB4806CCAE}"/>
    <dgm:cxn modelId="{F2484D36-CEA1-49DC-8E38-AC5B930D3915}" type="presOf" srcId="{1980A168-078D-4F02-AB3C-21B323B43C21}" destId="{A94A0030-664D-4655-8D2B-9FC9DE895706}" srcOrd="1" destOrd="0" presId="urn:microsoft.com/office/officeart/2005/8/layout/vList4#2"/>
    <dgm:cxn modelId="{FDF15A60-5887-46E7-893E-8FEF419BB818}" type="presOf" srcId="{A3A5FCBE-7EB9-475D-8D4A-BFB894485AE2}" destId="{08B74896-5DDE-4804-87D2-701DF4E835D6}" srcOrd="1" destOrd="0" presId="urn:microsoft.com/office/officeart/2005/8/layout/vList4#2"/>
    <dgm:cxn modelId="{74C4BEF0-50E6-4FFA-BC66-739655DD31F7}" type="presOf" srcId="{1B2016A0-6EE9-4A24-A63A-E78891759973}" destId="{BC2441B1-DB24-4D6B-99CF-B6550BF8C744}" srcOrd="1" destOrd="0" presId="urn:microsoft.com/office/officeart/2005/8/layout/vList4#2"/>
    <dgm:cxn modelId="{6E95EAD4-6403-4F45-9163-FE004F59C155}" srcId="{F880DC65-B14A-4A88-8EC3-3531A1516A44}" destId="{1B2016A0-6EE9-4A24-A63A-E78891759973}" srcOrd="2" destOrd="0" parTransId="{E6ACA9BB-A430-4D6E-A172-18416A2BDCFF}" sibTransId="{7D556A1F-2406-45DD-8747-AEB8F2C34372}"/>
    <dgm:cxn modelId="{7F0CB512-FE5A-4152-B0B1-6610F8400F07}" type="presOf" srcId="{1138BC5F-F702-4736-8556-730F52DE794B}" destId="{CF530FE8-A50F-491B-9255-8C36EF4E2A5F}" srcOrd="1" destOrd="0" presId="urn:microsoft.com/office/officeart/2005/8/layout/vList4#2"/>
    <dgm:cxn modelId="{D65B2442-E728-43C7-8CCD-B9014F26A7B7}" type="presOf" srcId="{A3A5FCBE-7EB9-475D-8D4A-BFB894485AE2}" destId="{46D1AC04-5E3E-4906-8980-78A2D11E8CE8}" srcOrd="0" destOrd="0" presId="urn:microsoft.com/office/officeart/2005/8/layout/vList4#2"/>
    <dgm:cxn modelId="{657A4A49-9034-43F3-98AC-33C5A3CA254F}" type="presOf" srcId="{72711171-41F0-498A-A03B-38D6576145F0}" destId="{1E648AF9-C977-4993-964B-3DF0EFA2793E}" srcOrd="0" destOrd="0" presId="urn:microsoft.com/office/officeart/2005/8/layout/vList4#2"/>
    <dgm:cxn modelId="{E589B45B-ED5E-46C0-8117-BD1AF9A2B468}" type="presOf" srcId="{72711171-41F0-498A-A03B-38D6576145F0}" destId="{B7BF7970-C836-4CFC-BDB5-396C161987BA}" srcOrd="1" destOrd="0" presId="urn:microsoft.com/office/officeart/2005/8/layout/vList4#2"/>
    <dgm:cxn modelId="{351A4F57-5EB1-422D-84AC-E77D93A1DC63}" type="presOf" srcId="{1138BC5F-F702-4736-8556-730F52DE794B}" destId="{4F44441F-ECDB-4459-9753-743F4669E619}" srcOrd="0" destOrd="0" presId="urn:microsoft.com/office/officeart/2005/8/layout/vList4#2"/>
    <dgm:cxn modelId="{217ADC2C-901C-4CD6-80EA-1AE53FE38190}" type="presParOf" srcId="{36C57C53-0802-4677-BE15-711CFFD2F94C}" destId="{0BDD5772-0C73-4D71-A5E2-EBD1D70FD536}" srcOrd="0" destOrd="0" presId="urn:microsoft.com/office/officeart/2005/8/layout/vList4#2"/>
    <dgm:cxn modelId="{44567E25-DD5C-4C38-A7B4-EAA04EAC3015}" type="presParOf" srcId="{0BDD5772-0C73-4D71-A5E2-EBD1D70FD536}" destId="{A22E8E0D-677D-46C4-B927-34D2802F81A0}" srcOrd="0" destOrd="0" presId="urn:microsoft.com/office/officeart/2005/8/layout/vList4#2"/>
    <dgm:cxn modelId="{DC1475DB-C486-47DD-A6BE-55618ADADF16}" type="presParOf" srcId="{0BDD5772-0C73-4D71-A5E2-EBD1D70FD536}" destId="{3E0AB82F-9D7D-4DCB-A08A-FF7C82C2F16A}" srcOrd="1" destOrd="0" presId="urn:microsoft.com/office/officeart/2005/8/layout/vList4#2"/>
    <dgm:cxn modelId="{799A5002-CE17-4238-8523-9F6188B05038}" type="presParOf" srcId="{0BDD5772-0C73-4D71-A5E2-EBD1D70FD536}" destId="{A94A0030-664D-4655-8D2B-9FC9DE895706}" srcOrd="2" destOrd="0" presId="urn:microsoft.com/office/officeart/2005/8/layout/vList4#2"/>
    <dgm:cxn modelId="{60960235-1D93-442D-A9CB-0FD77BBD881A}" type="presParOf" srcId="{36C57C53-0802-4677-BE15-711CFFD2F94C}" destId="{3CEBD1B3-CB5A-4D65-ABCB-FFEA65CC3FB2}" srcOrd="1" destOrd="0" presId="urn:microsoft.com/office/officeart/2005/8/layout/vList4#2"/>
    <dgm:cxn modelId="{62E5442E-2767-4DFF-BE00-20D435787F7B}" type="presParOf" srcId="{36C57C53-0802-4677-BE15-711CFFD2F94C}" destId="{BDF4DE35-F8E0-45C9-BD02-EFE22D88354E}" srcOrd="2" destOrd="0" presId="urn:microsoft.com/office/officeart/2005/8/layout/vList4#2"/>
    <dgm:cxn modelId="{689E5986-8606-442D-AD40-9C47BF4742AD}" type="presParOf" srcId="{BDF4DE35-F8E0-45C9-BD02-EFE22D88354E}" destId="{46D1AC04-5E3E-4906-8980-78A2D11E8CE8}" srcOrd="0" destOrd="0" presId="urn:microsoft.com/office/officeart/2005/8/layout/vList4#2"/>
    <dgm:cxn modelId="{53596239-043D-4415-B3B0-F6362BE57E03}" type="presParOf" srcId="{BDF4DE35-F8E0-45C9-BD02-EFE22D88354E}" destId="{726F64CD-7699-4254-8D97-31431795AB16}" srcOrd="1" destOrd="0" presId="urn:microsoft.com/office/officeart/2005/8/layout/vList4#2"/>
    <dgm:cxn modelId="{B486914A-F3C5-4696-AA4C-FA76A4089F68}" type="presParOf" srcId="{BDF4DE35-F8E0-45C9-BD02-EFE22D88354E}" destId="{08B74896-5DDE-4804-87D2-701DF4E835D6}" srcOrd="2" destOrd="0" presId="urn:microsoft.com/office/officeart/2005/8/layout/vList4#2"/>
    <dgm:cxn modelId="{1A2747C3-61FB-47F1-BD06-C3404E466761}" type="presParOf" srcId="{36C57C53-0802-4677-BE15-711CFFD2F94C}" destId="{2EBD113C-EB60-476E-BAE5-1350AFDBB0A2}" srcOrd="3" destOrd="0" presId="urn:microsoft.com/office/officeart/2005/8/layout/vList4#2"/>
    <dgm:cxn modelId="{5C6A18E8-3835-45C9-A04A-7A8D6E237E30}" type="presParOf" srcId="{36C57C53-0802-4677-BE15-711CFFD2F94C}" destId="{6344C7A2-E01E-403F-A2BF-0575E3195C3F}" srcOrd="4" destOrd="0" presId="urn:microsoft.com/office/officeart/2005/8/layout/vList4#2"/>
    <dgm:cxn modelId="{5543DABD-6E66-4B49-9E77-A6DACB3228CE}" type="presParOf" srcId="{6344C7A2-E01E-403F-A2BF-0575E3195C3F}" destId="{392FCF20-92B6-4442-B7E1-E04BCC47892E}" srcOrd="0" destOrd="0" presId="urn:microsoft.com/office/officeart/2005/8/layout/vList4#2"/>
    <dgm:cxn modelId="{BDF20C9F-7A8B-412C-B7A9-A59E3F7B8C90}" type="presParOf" srcId="{6344C7A2-E01E-403F-A2BF-0575E3195C3F}" destId="{27996E3E-772E-4655-85CB-8C13B02B4A40}" srcOrd="1" destOrd="0" presId="urn:microsoft.com/office/officeart/2005/8/layout/vList4#2"/>
    <dgm:cxn modelId="{26C62162-A56B-444F-9AB0-A750AB6484DA}" type="presParOf" srcId="{6344C7A2-E01E-403F-A2BF-0575E3195C3F}" destId="{BC2441B1-DB24-4D6B-99CF-B6550BF8C744}" srcOrd="2" destOrd="0" presId="urn:microsoft.com/office/officeart/2005/8/layout/vList4#2"/>
    <dgm:cxn modelId="{E4C9C2E2-E9EB-48EE-B4AE-F98D60377BD6}" type="presParOf" srcId="{36C57C53-0802-4677-BE15-711CFFD2F94C}" destId="{8734AEFD-6747-4BD8-B84D-CA5076191D95}" srcOrd="5" destOrd="0" presId="urn:microsoft.com/office/officeart/2005/8/layout/vList4#2"/>
    <dgm:cxn modelId="{BB021C7C-C61B-4602-9C2B-DF2A94DDA63C}" type="presParOf" srcId="{36C57C53-0802-4677-BE15-711CFFD2F94C}" destId="{20868B5F-4EC8-4C6B-A5F3-C03C2E23B5EB}" srcOrd="6" destOrd="0" presId="urn:microsoft.com/office/officeart/2005/8/layout/vList4#2"/>
    <dgm:cxn modelId="{C8DC28DD-62D1-49B9-8EF4-C1ACCDB0CE67}" type="presParOf" srcId="{20868B5F-4EC8-4C6B-A5F3-C03C2E23B5EB}" destId="{4F44441F-ECDB-4459-9753-743F4669E619}" srcOrd="0" destOrd="0" presId="urn:microsoft.com/office/officeart/2005/8/layout/vList4#2"/>
    <dgm:cxn modelId="{00141E3C-070E-4B2E-AE61-8D81BC0D9B46}" type="presParOf" srcId="{20868B5F-4EC8-4C6B-A5F3-C03C2E23B5EB}" destId="{0F634391-87C5-4D22-85D4-608407C463E2}" srcOrd="1" destOrd="0" presId="urn:microsoft.com/office/officeart/2005/8/layout/vList4#2"/>
    <dgm:cxn modelId="{3C168F89-E594-4028-9717-87D23593A2BE}" type="presParOf" srcId="{20868B5F-4EC8-4C6B-A5F3-C03C2E23B5EB}" destId="{CF530FE8-A50F-491B-9255-8C36EF4E2A5F}" srcOrd="2" destOrd="0" presId="urn:microsoft.com/office/officeart/2005/8/layout/vList4#2"/>
    <dgm:cxn modelId="{325AD170-204D-423D-ABCF-903F0B3169F2}" type="presParOf" srcId="{36C57C53-0802-4677-BE15-711CFFD2F94C}" destId="{E04C8613-53FB-4377-AF55-7DF7C6F970D3}" srcOrd="7" destOrd="0" presId="urn:microsoft.com/office/officeart/2005/8/layout/vList4#2"/>
    <dgm:cxn modelId="{30C1A506-AC89-4A09-BF0D-4125E945C263}" type="presParOf" srcId="{36C57C53-0802-4677-BE15-711CFFD2F94C}" destId="{27B294AD-CBE8-4760-A095-4534DE595457}" srcOrd="8" destOrd="0" presId="urn:microsoft.com/office/officeart/2005/8/layout/vList4#2"/>
    <dgm:cxn modelId="{9CE53028-92A4-43F6-9787-367E74800855}" type="presParOf" srcId="{27B294AD-CBE8-4760-A095-4534DE595457}" destId="{1E648AF9-C977-4993-964B-3DF0EFA2793E}" srcOrd="0" destOrd="0" presId="urn:microsoft.com/office/officeart/2005/8/layout/vList4#2"/>
    <dgm:cxn modelId="{3EAF94E4-C0B1-439C-B71E-977D5EE986D2}" type="presParOf" srcId="{27B294AD-CBE8-4760-A095-4534DE595457}" destId="{BBEDD500-BED3-412E-AE00-15A266564A8D}" srcOrd="1" destOrd="0" presId="urn:microsoft.com/office/officeart/2005/8/layout/vList4#2"/>
    <dgm:cxn modelId="{F5568D87-19E2-48E0-B193-C32A04C47E86}" type="presParOf" srcId="{27B294AD-CBE8-4760-A095-4534DE595457}" destId="{B7BF7970-C836-4CFC-BDB5-396C161987B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32DFC-B90A-4777-9A9F-F90ACBED212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C48EC112-E8CC-4D9F-9608-77F0807C9607}">
      <dgm:prSet phldrT="[Κείμενο]" custT="1"/>
      <dgm:spPr/>
      <dgm:t>
        <a:bodyPr/>
        <a:lstStyle/>
        <a:p>
          <a:r>
            <a:rPr lang="el-GR" sz="4000" dirty="0" smtClean="0"/>
            <a:t>Μηχανές</a:t>
          </a:r>
        </a:p>
        <a:p>
          <a:r>
            <a:rPr lang="el-GR" sz="1600" dirty="0" smtClean="0"/>
            <a:t> ( Αντικαθιστούν την χειρωνακτική εργασία ) </a:t>
          </a:r>
          <a:endParaRPr lang="el-GR" sz="1600" dirty="0"/>
        </a:p>
      </dgm:t>
    </dgm:pt>
    <dgm:pt modelId="{C8F5D768-623B-4828-B98E-2DF86726CAA2}" type="parTrans" cxnId="{B3C80B4C-4377-4B2E-8D4D-0CE02FF94BA1}">
      <dgm:prSet/>
      <dgm:spPr/>
      <dgm:t>
        <a:bodyPr/>
        <a:lstStyle/>
        <a:p>
          <a:endParaRPr lang="el-GR"/>
        </a:p>
      </dgm:t>
    </dgm:pt>
    <dgm:pt modelId="{F9BE4952-48B0-4486-B2EC-06C175FA95FD}" type="sibTrans" cxnId="{B3C80B4C-4377-4B2E-8D4D-0CE02FF94BA1}">
      <dgm:prSet/>
      <dgm:spPr/>
      <dgm:t>
        <a:bodyPr/>
        <a:lstStyle/>
        <a:p>
          <a:endParaRPr lang="el-GR"/>
        </a:p>
      </dgm:t>
    </dgm:pt>
    <dgm:pt modelId="{D3280BDD-5E53-42B1-AE63-EF0A596037C0}">
      <dgm:prSet phldrT="[Κείμενο]"/>
      <dgm:spPr/>
      <dgm:t>
        <a:bodyPr/>
        <a:lstStyle/>
        <a:p>
          <a:r>
            <a:rPr lang="el-GR" dirty="0" smtClean="0"/>
            <a:t>Απλές</a:t>
          </a:r>
          <a:endParaRPr lang="el-GR" dirty="0"/>
        </a:p>
      </dgm:t>
    </dgm:pt>
    <dgm:pt modelId="{D2A59B75-8000-4A9D-BA9C-70612DC91A9B}" type="parTrans" cxnId="{1FEF06A8-EFA4-404C-BE36-3AC1D262D0DB}">
      <dgm:prSet/>
      <dgm:spPr/>
      <dgm:t>
        <a:bodyPr/>
        <a:lstStyle/>
        <a:p>
          <a:endParaRPr lang="el-GR"/>
        </a:p>
      </dgm:t>
    </dgm:pt>
    <dgm:pt modelId="{6FFB574C-BBB1-4D1B-8376-37AB9692A99C}" type="sibTrans" cxnId="{1FEF06A8-EFA4-404C-BE36-3AC1D262D0DB}">
      <dgm:prSet/>
      <dgm:spPr/>
      <dgm:t>
        <a:bodyPr/>
        <a:lstStyle/>
        <a:p>
          <a:endParaRPr lang="el-GR"/>
        </a:p>
      </dgm:t>
    </dgm:pt>
    <dgm:pt modelId="{58A92AC3-FB92-4627-966F-143FA0FC2812}">
      <dgm:prSet phldrT="[Κείμενο]" custT="1"/>
      <dgm:spPr/>
      <dgm:t>
        <a:bodyPr/>
        <a:lstStyle/>
        <a:p>
          <a:r>
            <a:rPr lang="el-GR" sz="1600" dirty="0" smtClean="0"/>
            <a:t>Μοχλός </a:t>
          </a:r>
        </a:p>
        <a:p>
          <a:r>
            <a:rPr lang="el-GR" sz="1600" dirty="0" smtClean="0"/>
            <a:t>Σφήνα</a:t>
          </a:r>
        </a:p>
        <a:p>
          <a:r>
            <a:rPr lang="el-GR" sz="1600" dirty="0" smtClean="0"/>
            <a:t>Κοχλίας</a:t>
          </a:r>
        </a:p>
        <a:p>
          <a:r>
            <a:rPr lang="el-GR" sz="1600" dirty="0" smtClean="0"/>
            <a:t>Τροχός</a:t>
          </a:r>
        </a:p>
        <a:p>
          <a:r>
            <a:rPr lang="el-GR" sz="1600" dirty="0" smtClean="0"/>
            <a:t>Τροχαλία</a:t>
          </a:r>
          <a:endParaRPr lang="el-GR" sz="1600" dirty="0"/>
        </a:p>
      </dgm:t>
    </dgm:pt>
    <dgm:pt modelId="{AEA59A06-7E1D-4539-872C-2BC29626CC5B}" type="parTrans" cxnId="{21109BE4-C59E-4831-B0B2-C13A33AC7134}">
      <dgm:prSet/>
      <dgm:spPr/>
      <dgm:t>
        <a:bodyPr/>
        <a:lstStyle/>
        <a:p>
          <a:endParaRPr lang="el-GR"/>
        </a:p>
      </dgm:t>
    </dgm:pt>
    <dgm:pt modelId="{13C42205-423D-4936-B86A-9F6683D6BEC0}" type="sibTrans" cxnId="{21109BE4-C59E-4831-B0B2-C13A33AC7134}">
      <dgm:prSet/>
      <dgm:spPr/>
      <dgm:t>
        <a:bodyPr/>
        <a:lstStyle/>
        <a:p>
          <a:endParaRPr lang="el-GR"/>
        </a:p>
      </dgm:t>
    </dgm:pt>
    <dgm:pt modelId="{549DC17B-0581-4D05-B0A8-B415A6D32757}">
      <dgm:prSet phldrT="[Κείμενο]"/>
      <dgm:spPr/>
      <dgm:t>
        <a:bodyPr/>
        <a:lstStyle/>
        <a:p>
          <a:r>
            <a:rPr lang="el-GR" dirty="0" smtClean="0"/>
            <a:t>Σύνθετες</a:t>
          </a:r>
          <a:endParaRPr lang="el-GR" dirty="0"/>
        </a:p>
      </dgm:t>
    </dgm:pt>
    <dgm:pt modelId="{D5DF0D8B-3E02-4FBC-AE2D-40B7183411D1}" type="parTrans" cxnId="{A280C689-9286-4642-9CE4-A1B36B1FF7C7}">
      <dgm:prSet/>
      <dgm:spPr/>
      <dgm:t>
        <a:bodyPr/>
        <a:lstStyle/>
        <a:p>
          <a:endParaRPr lang="el-GR"/>
        </a:p>
      </dgm:t>
    </dgm:pt>
    <dgm:pt modelId="{CB981586-64CA-46D8-83FC-FB464BB1D785}" type="sibTrans" cxnId="{A280C689-9286-4642-9CE4-A1B36B1FF7C7}">
      <dgm:prSet/>
      <dgm:spPr/>
      <dgm:t>
        <a:bodyPr/>
        <a:lstStyle/>
        <a:p>
          <a:endParaRPr lang="el-GR"/>
        </a:p>
      </dgm:t>
    </dgm:pt>
    <dgm:pt modelId="{44005CEB-7044-454A-84D2-277BCE0908D5}">
      <dgm:prSet phldrT="[Κείμενο]" custT="1"/>
      <dgm:spPr/>
      <dgm:t>
        <a:bodyPr/>
        <a:lstStyle/>
        <a:p>
          <a:r>
            <a:rPr lang="el-GR" sz="1600" dirty="0" smtClean="0"/>
            <a:t>Υδραυλικές</a:t>
          </a:r>
        </a:p>
        <a:p>
          <a:r>
            <a:rPr lang="el-GR" sz="1600" dirty="0" smtClean="0"/>
            <a:t>Ανυψωτικές</a:t>
          </a:r>
        </a:p>
        <a:p>
          <a:r>
            <a:rPr lang="el-GR" sz="1600" dirty="0" smtClean="0"/>
            <a:t>Πολεμικές</a:t>
          </a:r>
        </a:p>
        <a:p>
          <a:r>
            <a:rPr lang="el-GR" sz="1600" dirty="0" smtClean="0"/>
            <a:t>Βιομηχανικές</a:t>
          </a:r>
        </a:p>
        <a:p>
          <a:r>
            <a:rPr lang="el-GR" sz="1600" dirty="0" smtClean="0"/>
            <a:t>Μηχανές θεάτρου</a:t>
          </a:r>
        </a:p>
      </dgm:t>
    </dgm:pt>
    <dgm:pt modelId="{45689BAF-A579-48A3-893F-2E721C115068}" type="parTrans" cxnId="{6E9972FA-BF5F-4CAD-BE83-4A307BA18F1D}">
      <dgm:prSet/>
      <dgm:spPr/>
      <dgm:t>
        <a:bodyPr/>
        <a:lstStyle/>
        <a:p>
          <a:endParaRPr lang="el-GR"/>
        </a:p>
      </dgm:t>
    </dgm:pt>
    <dgm:pt modelId="{2561146A-8B02-4AFF-8969-DC9CCF691F76}" type="sibTrans" cxnId="{6E9972FA-BF5F-4CAD-BE83-4A307BA18F1D}">
      <dgm:prSet/>
      <dgm:spPr/>
      <dgm:t>
        <a:bodyPr/>
        <a:lstStyle/>
        <a:p>
          <a:endParaRPr lang="el-GR"/>
        </a:p>
      </dgm:t>
    </dgm:pt>
    <dgm:pt modelId="{040B7E86-9724-4AD4-887F-4B1C2C458017}" type="pres">
      <dgm:prSet presAssocID="{97C32DFC-B90A-4777-9A9F-F90ACBED21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ACBC3F-A13A-48AF-B707-9A74CEAC65D9}" type="pres">
      <dgm:prSet presAssocID="{C48EC112-E8CC-4D9F-9608-77F0807C9607}" presName="hierRoot1" presStyleCnt="0"/>
      <dgm:spPr/>
    </dgm:pt>
    <dgm:pt modelId="{F89F916E-A0C5-4615-BF05-10BF268F649E}" type="pres">
      <dgm:prSet presAssocID="{C48EC112-E8CC-4D9F-9608-77F0807C9607}" presName="composite" presStyleCnt="0"/>
      <dgm:spPr/>
    </dgm:pt>
    <dgm:pt modelId="{F5609CEA-DD1F-4231-B4AD-47C74D24B71F}" type="pres">
      <dgm:prSet presAssocID="{C48EC112-E8CC-4D9F-9608-77F0807C9607}" presName="background" presStyleLbl="node0" presStyleIdx="0" presStyleCnt="1"/>
      <dgm:spPr/>
    </dgm:pt>
    <dgm:pt modelId="{016C90F8-B303-4C70-A41C-EE2DB7CECE6D}" type="pres">
      <dgm:prSet presAssocID="{C48EC112-E8CC-4D9F-9608-77F0807C9607}" presName="text" presStyleLbl="fgAcc0" presStyleIdx="0" presStyleCnt="1" custScaleX="205688" custScaleY="13154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C461E5-5431-4661-A929-7D51B6494456}" type="pres">
      <dgm:prSet presAssocID="{C48EC112-E8CC-4D9F-9608-77F0807C9607}" presName="hierChild2" presStyleCnt="0"/>
      <dgm:spPr/>
    </dgm:pt>
    <dgm:pt modelId="{EA35F61E-6D65-4305-AAF4-4500F6520E3E}" type="pres">
      <dgm:prSet presAssocID="{D2A59B75-8000-4A9D-BA9C-70612DC91A9B}" presName="Name10" presStyleLbl="parChTrans1D2" presStyleIdx="0" presStyleCnt="2"/>
      <dgm:spPr/>
      <dgm:t>
        <a:bodyPr/>
        <a:lstStyle/>
        <a:p>
          <a:endParaRPr lang="el-GR"/>
        </a:p>
      </dgm:t>
    </dgm:pt>
    <dgm:pt modelId="{53912F89-1E79-461D-9AA7-14E275ED1ADC}" type="pres">
      <dgm:prSet presAssocID="{D3280BDD-5E53-42B1-AE63-EF0A596037C0}" presName="hierRoot2" presStyleCnt="0"/>
      <dgm:spPr/>
    </dgm:pt>
    <dgm:pt modelId="{156480C4-78C8-4B87-A101-41D2621D8D33}" type="pres">
      <dgm:prSet presAssocID="{D3280BDD-5E53-42B1-AE63-EF0A596037C0}" presName="composite2" presStyleCnt="0"/>
      <dgm:spPr/>
    </dgm:pt>
    <dgm:pt modelId="{18B2A196-FB4A-46E3-A724-F95E869C9127}" type="pres">
      <dgm:prSet presAssocID="{D3280BDD-5E53-42B1-AE63-EF0A596037C0}" presName="background2" presStyleLbl="node2" presStyleIdx="0" presStyleCnt="2"/>
      <dgm:spPr/>
    </dgm:pt>
    <dgm:pt modelId="{F49BF5F9-30F2-49F0-804E-5D410C89A3B2}" type="pres">
      <dgm:prSet presAssocID="{D3280BDD-5E53-42B1-AE63-EF0A596037C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9420F9-9BBF-43BD-878C-BBDA24C1817C}" type="pres">
      <dgm:prSet presAssocID="{D3280BDD-5E53-42B1-AE63-EF0A596037C0}" presName="hierChild3" presStyleCnt="0"/>
      <dgm:spPr/>
    </dgm:pt>
    <dgm:pt modelId="{960ACDCF-C4A5-41B4-B8F5-5E97E4124C91}" type="pres">
      <dgm:prSet presAssocID="{AEA59A06-7E1D-4539-872C-2BC29626CC5B}" presName="Name17" presStyleLbl="parChTrans1D3" presStyleIdx="0" presStyleCnt="2"/>
      <dgm:spPr/>
      <dgm:t>
        <a:bodyPr/>
        <a:lstStyle/>
        <a:p>
          <a:endParaRPr lang="el-GR"/>
        </a:p>
      </dgm:t>
    </dgm:pt>
    <dgm:pt modelId="{18FF114C-01A3-45B5-ADF5-41ED45373D7A}" type="pres">
      <dgm:prSet presAssocID="{58A92AC3-FB92-4627-966F-143FA0FC2812}" presName="hierRoot3" presStyleCnt="0"/>
      <dgm:spPr/>
    </dgm:pt>
    <dgm:pt modelId="{2630A423-D01D-42F5-9FEC-166D788BCBF4}" type="pres">
      <dgm:prSet presAssocID="{58A92AC3-FB92-4627-966F-143FA0FC2812}" presName="composite3" presStyleCnt="0"/>
      <dgm:spPr/>
    </dgm:pt>
    <dgm:pt modelId="{3A7FF76E-90EE-43C4-935D-ABA8A04920E3}" type="pres">
      <dgm:prSet presAssocID="{58A92AC3-FB92-4627-966F-143FA0FC2812}" presName="background3" presStyleLbl="node3" presStyleIdx="0" presStyleCnt="2"/>
      <dgm:spPr/>
    </dgm:pt>
    <dgm:pt modelId="{880670F7-B4DB-48B3-92B0-D1C3D04A6D58}" type="pres">
      <dgm:prSet presAssocID="{58A92AC3-FB92-4627-966F-143FA0FC2812}" presName="text3" presStyleLbl="fgAcc3" presStyleIdx="0" presStyleCnt="2" custScaleY="130459" custLinFactNeighborX="-1203" custLinFactNeighborY="697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7EBB04F-F447-444A-80B6-274792721E3A}" type="pres">
      <dgm:prSet presAssocID="{58A92AC3-FB92-4627-966F-143FA0FC2812}" presName="hierChild4" presStyleCnt="0"/>
      <dgm:spPr/>
    </dgm:pt>
    <dgm:pt modelId="{04FEDD39-DD3E-45DF-AFC3-AD24991F4469}" type="pres">
      <dgm:prSet presAssocID="{D5DF0D8B-3E02-4FBC-AE2D-40B7183411D1}" presName="Name10" presStyleLbl="parChTrans1D2" presStyleIdx="1" presStyleCnt="2"/>
      <dgm:spPr/>
      <dgm:t>
        <a:bodyPr/>
        <a:lstStyle/>
        <a:p>
          <a:endParaRPr lang="el-GR"/>
        </a:p>
      </dgm:t>
    </dgm:pt>
    <dgm:pt modelId="{ED33364E-DD51-4708-9BC5-599A70C8E9DF}" type="pres">
      <dgm:prSet presAssocID="{549DC17B-0581-4D05-B0A8-B415A6D32757}" presName="hierRoot2" presStyleCnt="0"/>
      <dgm:spPr/>
    </dgm:pt>
    <dgm:pt modelId="{98C8340E-01B1-459E-8FA1-E011E2BFA71B}" type="pres">
      <dgm:prSet presAssocID="{549DC17B-0581-4D05-B0A8-B415A6D32757}" presName="composite2" presStyleCnt="0"/>
      <dgm:spPr/>
    </dgm:pt>
    <dgm:pt modelId="{4B60952F-432A-43D4-AD78-646BCA175AC9}" type="pres">
      <dgm:prSet presAssocID="{549DC17B-0581-4D05-B0A8-B415A6D32757}" presName="background2" presStyleLbl="node2" presStyleIdx="1" presStyleCnt="2"/>
      <dgm:spPr/>
    </dgm:pt>
    <dgm:pt modelId="{CF47C362-4038-4920-A223-241F99F25238}" type="pres">
      <dgm:prSet presAssocID="{549DC17B-0581-4D05-B0A8-B415A6D327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BB4AD28-E4F4-4334-B0DC-30FB530E7127}" type="pres">
      <dgm:prSet presAssocID="{549DC17B-0581-4D05-B0A8-B415A6D32757}" presName="hierChild3" presStyleCnt="0"/>
      <dgm:spPr/>
    </dgm:pt>
    <dgm:pt modelId="{5209D74C-0933-47E7-A57B-AE3DC4B54BD5}" type="pres">
      <dgm:prSet presAssocID="{45689BAF-A579-48A3-893F-2E721C115068}" presName="Name17" presStyleLbl="parChTrans1D3" presStyleIdx="1" presStyleCnt="2"/>
      <dgm:spPr/>
      <dgm:t>
        <a:bodyPr/>
        <a:lstStyle/>
        <a:p>
          <a:endParaRPr lang="el-GR"/>
        </a:p>
      </dgm:t>
    </dgm:pt>
    <dgm:pt modelId="{E8D33986-723C-4E8F-9584-87321795B1B5}" type="pres">
      <dgm:prSet presAssocID="{44005CEB-7044-454A-84D2-277BCE0908D5}" presName="hierRoot3" presStyleCnt="0"/>
      <dgm:spPr/>
    </dgm:pt>
    <dgm:pt modelId="{84EAF661-7101-419F-ADFC-329509A58A35}" type="pres">
      <dgm:prSet presAssocID="{44005CEB-7044-454A-84D2-277BCE0908D5}" presName="composite3" presStyleCnt="0"/>
      <dgm:spPr/>
    </dgm:pt>
    <dgm:pt modelId="{C7ACFB5F-99EC-4CF9-887C-DEDE549DFC16}" type="pres">
      <dgm:prSet presAssocID="{44005CEB-7044-454A-84D2-277BCE0908D5}" presName="background3" presStyleLbl="node3" presStyleIdx="1" presStyleCnt="2"/>
      <dgm:spPr/>
    </dgm:pt>
    <dgm:pt modelId="{7C14D5F2-CA83-46DE-9009-0C90A4DE89D7}" type="pres">
      <dgm:prSet presAssocID="{44005CEB-7044-454A-84D2-277BCE0908D5}" presName="text3" presStyleLbl="fgAcc3" presStyleIdx="1" presStyleCnt="2" custScaleY="1382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B47EEAF-D315-4C37-AC76-08F7823D886C}" type="pres">
      <dgm:prSet presAssocID="{44005CEB-7044-454A-84D2-277BCE0908D5}" presName="hierChild4" presStyleCnt="0"/>
      <dgm:spPr/>
    </dgm:pt>
  </dgm:ptLst>
  <dgm:cxnLst>
    <dgm:cxn modelId="{15F31927-8130-4BE6-8BF4-4E180526CFFC}" type="presOf" srcId="{D3280BDD-5E53-42B1-AE63-EF0A596037C0}" destId="{F49BF5F9-30F2-49F0-804E-5D410C89A3B2}" srcOrd="0" destOrd="0" presId="urn:microsoft.com/office/officeart/2005/8/layout/hierarchy1"/>
    <dgm:cxn modelId="{D5747E53-4373-4E55-9CD2-6E28101FE8E9}" type="presOf" srcId="{44005CEB-7044-454A-84D2-277BCE0908D5}" destId="{7C14D5F2-CA83-46DE-9009-0C90A4DE89D7}" srcOrd="0" destOrd="0" presId="urn:microsoft.com/office/officeart/2005/8/layout/hierarchy1"/>
    <dgm:cxn modelId="{AEE070D2-92D1-439C-957D-3E87918FC647}" type="presOf" srcId="{D5DF0D8B-3E02-4FBC-AE2D-40B7183411D1}" destId="{04FEDD39-DD3E-45DF-AFC3-AD24991F4469}" srcOrd="0" destOrd="0" presId="urn:microsoft.com/office/officeart/2005/8/layout/hierarchy1"/>
    <dgm:cxn modelId="{B3C80B4C-4377-4B2E-8D4D-0CE02FF94BA1}" srcId="{97C32DFC-B90A-4777-9A9F-F90ACBED212F}" destId="{C48EC112-E8CC-4D9F-9608-77F0807C9607}" srcOrd="0" destOrd="0" parTransId="{C8F5D768-623B-4828-B98E-2DF86726CAA2}" sibTransId="{F9BE4952-48B0-4486-B2EC-06C175FA95FD}"/>
    <dgm:cxn modelId="{1FEF06A8-EFA4-404C-BE36-3AC1D262D0DB}" srcId="{C48EC112-E8CC-4D9F-9608-77F0807C9607}" destId="{D3280BDD-5E53-42B1-AE63-EF0A596037C0}" srcOrd="0" destOrd="0" parTransId="{D2A59B75-8000-4A9D-BA9C-70612DC91A9B}" sibTransId="{6FFB574C-BBB1-4D1B-8376-37AB9692A99C}"/>
    <dgm:cxn modelId="{8DADC5C0-4840-4142-A2EC-91D4DF96AA8F}" type="presOf" srcId="{C48EC112-E8CC-4D9F-9608-77F0807C9607}" destId="{016C90F8-B303-4C70-A41C-EE2DB7CECE6D}" srcOrd="0" destOrd="0" presId="urn:microsoft.com/office/officeart/2005/8/layout/hierarchy1"/>
    <dgm:cxn modelId="{A280C689-9286-4642-9CE4-A1B36B1FF7C7}" srcId="{C48EC112-E8CC-4D9F-9608-77F0807C9607}" destId="{549DC17B-0581-4D05-B0A8-B415A6D32757}" srcOrd="1" destOrd="0" parTransId="{D5DF0D8B-3E02-4FBC-AE2D-40B7183411D1}" sibTransId="{CB981586-64CA-46D8-83FC-FB464BB1D785}"/>
    <dgm:cxn modelId="{920664FA-A942-4870-9581-648379133F32}" type="presOf" srcId="{45689BAF-A579-48A3-893F-2E721C115068}" destId="{5209D74C-0933-47E7-A57B-AE3DC4B54BD5}" srcOrd="0" destOrd="0" presId="urn:microsoft.com/office/officeart/2005/8/layout/hierarchy1"/>
    <dgm:cxn modelId="{51F3DEC5-98C6-450D-858A-5BC04C9C5E93}" type="presOf" srcId="{AEA59A06-7E1D-4539-872C-2BC29626CC5B}" destId="{960ACDCF-C4A5-41B4-B8F5-5E97E4124C91}" srcOrd="0" destOrd="0" presId="urn:microsoft.com/office/officeart/2005/8/layout/hierarchy1"/>
    <dgm:cxn modelId="{8374ED12-8076-4502-A1C3-2DBD118AAD72}" type="presOf" srcId="{97C32DFC-B90A-4777-9A9F-F90ACBED212F}" destId="{040B7E86-9724-4AD4-887F-4B1C2C458017}" srcOrd="0" destOrd="0" presId="urn:microsoft.com/office/officeart/2005/8/layout/hierarchy1"/>
    <dgm:cxn modelId="{21109BE4-C59E-4831-B0B2-C13A33AC7134}" srcId="{D3280BDD-5E53-42B1-AE63-EF0A596037C0}" destId="{58A92AC3-FB92-4627-966F-143FA0FC2812}" srcOrd="0" destOrd="0" parTransId="{AEA59A06-7E1D-4539-872C-2BC29626CC5B}" sibTransId="{13C42205-423D-4936-B86A-9F6683D6BEC0}"/>
    <dgm:cxn modelId="{9DBC49ED-AC66-4703-A3C2-EC5A6F357430}" type="presOf" srcId="{549DC17B-0581-4D05-B0A8-B415A6D32757}" destId="{CF47C362-4038-4920-A223-241F99F25238}" srcOrd="0" destOrd="0" presId="urn:microsoft.com/office/officeart/2005/8/layout/hierarchy1"/>
    <dgm:cxn modelId="{12B598ED-94D0-43DD-A072-BD3F1DD8C002}" type="presOf" srcId="{58A92AC3-FB92-4627-966F-143FA0FC2812}" destId="{880670F7-B4DB-48B3-92B0-D1C3D04A6D58}" srcOrd="0" destOrd="0" presId="urn:microsoft.com/office/officeart/2005/8/layout/hierarchy1"/>
    <dgm:cxn modelId="{6E9972FA-BF5F-4CAD-BE83-4A307BA18F1D}" srcId="{549DC17B-0581-4D05-B0A8-B415A6D32757}" destId="{44005CEB-7044-454A-84D2-277BCE0908D5}" srcOrd="0" destOrd="0" parTransId="{45689BAF-A579-48A3-893F-2E721C115068}" sibTransId="{2561146A-8B02-4AFF-8969-DC9CCF691F76}"/>
    <dgm:cxn modelId="{D7BDED82-5261-4DB9-841C-565A9D4133D8}" type="presOf" srcId="{D2A59B75-8000-4A9D-BA9C-70612DC91A9B}" destId="{EA35F61E-6D65-4305-AAF4-4500F6520E3E}" srcOrd="0" destOrd="0" presId="urn:microsoft.com/office/officeart/2005/8/layout/hierarchy1"/>
    <dgm:cxn modelId="{50E3D717-4804-4AB4-9BF8-83D5F16E9CFF}" type="presParOf" srcId="{040B7E86-9724-4AD4-887F-4B1C2C458017}" destId="{87ACBC3F-A13A-48AF-B707-9A74CEAC65D9}" srcOrd="0" destOrd="0" presId="urn:microsoft.com/office/officeart/2005/8/layout/hierarchy1"/>
    <dgm:cxn modelId="{06213504-2212-42F3-82DE-59E49286D73F}" type="presParOf" srcId="{87ACBC3F-A13A-48AF-B707-9A74CEAC65D9}" destId="{F89F916E-A0C5-4615-BF05-10BF268F649E}" srcOrd="0" destOrd="0" presId="urn:microsoft.com/office/officeart/2005/8/layout/hierarchy1"/>
    <dgm:cxn modelId="{44DBA6DF-A64A-445E-962C-06C3FAE62DA6}" type="presParOf" srcId="{F89F916E-A0C5-4615-BF05-10BF268F649E}" destId="{F5609CEA-DD1F-4231-B4AD-47C74D24B71F}" srcOrd="0" destOrd="0" presId="urn:microsoft.com/office/officeart/2005/8/layout/hierarchy1"/>
    <dgm:cxn modelId="{E569CF59-307C-45D8-AC45-6C8810662A1F}" type="presParOf" srcId="{F89F916E-A0C5-4615-BF05-10BF268F649E}" destId="{016C90F8-B303-4C70-A41C-EE2DB7CECE6D}" srcOrd="1" destOrd="0" presId="urn:microsoft.com/office/officeart/2005/8/layout/hierarchy1"/>
    <dgm:cxn modelId="{26FE72D6-BC30-4DAE-92DD-7A7526A4128D}" type="presParOf" srcId="{87ACBC3F-A13A-48AF-B707-9A74CEAC65D9}" destId="{0EC461E5-5431-4661-A929-7D51B6494456}" srcOrd="1" destOrd="0" presId="urn:microsoft.com/office/officeart/2005/8/layout/hierarchy1"/>
    <dgm:cxn modelId="{BC4CC243-E30B-4B49-A78E-BC40B29F7AE9}" type="presParOf" srcId="{0EC461E5-5431-4661-A929-7D51B6494456}" destId="{EA35F61E-6D65-4305-AAF4-4500F6520E3E}" srcOrd="0" destOrd="0" presId="urn:microsoft.com/office/officeart/2005/8/layout/hierarchy1"/>
    <dgm:cxn modelId="{D835D39F-1C13-4F10-ABA8-F21F9DA21161}" type="presParOf" srcId="{0EC461E5-5431-4661-A929-7D51B6494456}" destId="{53912F89-1E79-461D-9AA7-14E275ED1ADC}" srcOrd="1" destOrd="0" presId="urn:microsoft.com/office/officeart/2005/8/layout/hierarchy1"/>
    <dgm:cxn modelId="{BD333242-C6DC-42CD-AE32-31084FAD6B10}" type="presParOf" srcId="{53912F89-1E79-461D-9AA7-14E275ED1ADC}" destId="{156480C4-78C8-4B87-A101-41D2621D8D33}" srcOrd="0" destOrd="0" presId="urn:microsoft.com/office/officeart/2005/8/layout/hierarchy1"/>
    <dgm:cxn modelId="{3037080F-5241-4E0E-BB00-47C91ECC4585}" type="presParOf" srcId="{156480C4-78C8-4B87-A101-41D2621D8D33}" destId="{18B2A196-FB4A-46E3-A724-F95E869C9127}" srcOrd="0" destOrd="0" presId="urn:microsoft.com/office/officeart/2005/8/layout/hierarchy1"/>
    <dgm:cxn modelId="{92832D8F-180C-481F-A2D9-FD8476D7032F}" type="presParOf" srcId="{156480C4-78C8-4B87-A101-41D2621D8D33}" destId="{F49BF5F9-30F2-49F0-804E-5D410C89A3B2}" srcOrd="1" destOrd="0" presId="urn:microsoft.com/office/officeart/2005/8/layout/hierarchy1"/>
    <dgm:cxn modelId="{16B20FB2-2336-494D-A5E1-9FD88A5CC8A3}" type="presParOf" srcId="{53912F89-1E79-461D-9AA7-14E275ED1ADC}" destId="{7D9420F9-9BBF-43BD-878C-BBDA24C1817C}" srcOrd="1" destOrd="0" presId="urn:microsoft.com/office/officeart/2005/8/layout/hierarchy1"/>
    <dgm:cxn modelId="{2EB4A2E9-0574-429B-B73D-CB520DDE96A1}" type="presParOf" srcId="{7D9420F9-9BBF-43BD-878C-BBDA24C1817C}" destId="{960ACDCF-C4A5-41B4-B8F5-5E97E4124C91}" srcOrd="0" destOrd="0" presId="urn:microsoft.com/office/officeart/2005/8/layout/hierarchy1"/>
    <dgm:cxn modelId="{4088EF88-59EA-4BA1-A718-A06DEDB89F41}" type="presParOf" srcId="{7D9420F9-9BBF-43BD-878C-BBDA24C1817C}" destId="{18FF114C-01A3-45B5-ADF5-41ED45373D7A}" srcOrd="1" destOrd="0" presId="urn:microsoft.com/office/officeart/2005/8/layout/hierarchy1"/>
    <dgm:cxn modelId="{D068C88E-C55B-49CC-8878-56DA70E1B021}" type="presParOf" srcId="{18FF114C-01A3-45B5-ADF5-41ED45373D7A}" destId="{2630A423-D01D-42F5-9FEC-166D788BCBF4}" srcOrd="0" destOrd="0" presId="urn:microsoft.com/office/officeart/2005/8/layout/hierarchy1"/>
    <dgm:cxn modelId="{49CC713A-D71F-45C7-92C4-0BB5998FDF4E}" type="presParOf" srcId="{2630A423-D01D-42F5-9FEC-166D788BCBF4}" destId="{3A7FF76E-90EE-43C4-935D-ABA8A04920E3}" srcOrd="0" destOrd="0" presId="urn:microsoft.com/office/officeart/2005/8/layout/hierarchy1"/>
    <dgm:cxn modelId="{1344BB15-7E6E-4C85-8FAC-D0A4FFCF3505}" type="presParOf" srcId="{2630A423-D01D-42F5-9FEC-166D788BCBF4}" destId="{880670F7-B4DB-48B3-92B0-D1C3D04A6D58}" srcOrd="1" destOrd="0" presId="urn:microsoft.com/office/officeart/2005/8/layout/hierarchy1"/>
    <dgm:cxn modelId="{3E97795B-B63D-43A1-8FF8-0E354A0716C7}" type="presParOf" srcId="{18FF114C-01A3-45B5-ADF5-41ED45373D7A}" destId="{E7EBB04F-F447-444A-80B6-274792721E3A}" srcOrd="1" destOrd="0" presId="urn:microsoft.com/office/officeart/2005/8/layout/hierarchy1"/>
    <dgm:cxn modelId="{25AA5B69-4CF0-435B-9BBC-E421F8C42B6A}" type="presParOf" srcId="{0EC461E5-5431-4661-A929-7D51B6494456}" destId="{04FEDD39-DD3E-45DF-AFC3-AD24991F4469}" srcOrd="2" destOrd="0" presId="urn:microsoft.com/office/officeart/2005/8/layout/hierarchy1"/>
    <dgm:cxn modelId="{CF72853A-2370-4C93-BE27-794725CEE008}" type="presParOf" srcId="{0EC461E5-5431-4661-A929-7D51B6494456}" destId="{ED33364E-DD51-4708-9BC5-599A70C8E9DF}" srcOrd="3" destOrd="0" presId="urn:microsoft.com/office/officeart/2005/8/layout/hierarchy1"/>
    <dgm:cxn modelId="{EF6B2A50-537C-4610-AA47-1A1C4254681C}" type="presParOf" srcId="{ED33364E-DD51-4708-9BC5-599A70C8E9DF}" destId="{98C8340E-01B1-459E-8FA1-E011E2BFA71B}" srcOrd="0" destOrd="0" presId="urn:microsoft.com/office/officeart/2005/8/layout/hierarchy1"/>
    <dgm:cxn modelId="{746DE4E9-9EF1-431B-9B49-DC993E0DE7E7}" type="presParOf" srcId="{98C8340E-01B1-459E-8FA1-E011E2BFA71B}" destId="{4B60952F-432A-43D4-AD78-646BCA175AC9}" srcOrd="0" destOrd="0" presId="urn:microsoft.com/office/officeart/2005/8/layout/hierarchy1"/>
    <dgm:cxn modelId="{41F6D2B1-BB16-4E9B-A7DF-39151C4D1DD0}" type="presParOf" srcId="{98C8340E-01B1-459E-8FA1-E011E2BFA71B}" destId="{CF47C362-4038-4920-A223-241F99F25238}" srcOrd="1" destOrd="0" presId="urn:microsoft.com/office/officeart/2005/8/layout/hierarchy1"/>
    <dgm:cxn modelId="{09E8CE8A-AAD4-4CC7-95D6-92D099F62610}" type="presParOf" srcId="{ED33364E-DD51-4708-9BC5-599A70C8E9DF}" destId="{CBB4AD28-E4F4-4334-B0DC-30FB530E7127}" srcOrd="1" destOrd="0" presId="urn:microsoft.com/office/officeart/2005/8/layout/hierarchy1"/>
    <dgm:cxn modelId="{8A1DF52B-EF4D-4111-A894-1A9F816926A3}" type="presParOf" srcId="{CBB4AD28-E4F4-4334-B0DC-30FB530E7127}" destId="{5209D74C-0933-47E7-A57B-AE3DC4B54BD5}" srcOrd="0" destOrd="0" presId="urn:microsoft.com/office/officeart/2005/8/layout/hierarchy1"/>
    <dgm:cxn modelId="{F99D8280-6C50-41B1-AE00-403B63566FFC}" type="presParOf" srcId="{CBB4AD28-E4F4-4334-B0DC-30FB530E7127}" destId="{E8D33986-723C-4E8F-9584-87321795B1B5}" srcOrd="1" destOrd="0" presId="urn:microsoft.com/office/officeart/2005/8/layout/hierarchy1"/>
    <dgm:cxn modelId="{FB8BF6E6-CB4C-4261-B462-DEFB70E09D22}" type="presParOf" srcId="{E8D33986-723C-4E8F-9584-87321795B1B5}" destId="{84EAF661-7101-419F-ADFC-329509A58A35}" srcOrd="0" destOrd="0" presId="urn:microsoft.com/office/officeart/2005/8/layout/hierarchy1"/>
    <dgm:cxn modelId="{73B85697-1A7B-44C2-8028-21AC7AD83A3A}" type="presParOf" srcId="{84EAF661-7101-419F-ADFC-329509A58A35}" destId="{C7ACFB5F-99EC-4CF9-887C-DEDE549DFC16}" srcOrd="0" destOrd="0" presId="urn:microsoft.com/office/officeart/2005/8/layout/hierarchy1"/>
    <dgm:cxn modelId="{094627C4-4E8E-40D7-AF5A-19434D8E59EF}" type="presParOf" srcId="{84EAF661-7101-419F-ADFC-329509A58A35}" destId="{7C14D5F2-CA83-46DE-9009-0C90A4DE89D7}" srcOrd="1" destOrd="0" presId="urn:microsoft.com/office/officeart/2005/8/layout/hierarchy1"/>
    <dgm:cxn modelId="{363912B3-275C-44B8-9544-B2E8F3C70A84}" type="presParOf" srcId="{E8D33986-723C-4E8F-9584-87321795B1B5}" destId="{EB47EEAF-D315-4C37-AC76-08F7823D88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52699D-5843-4CB9-A059-85352A2D24A2}" type="doc">
      <dgm:prSet loTypeId="urn:microsoft.com/office/officeart/2005/8/layout/orgChart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l-GR"/>
        </a:p>
      </dgm:t>
    </dgm:pt>
    <dgm:pt modelId="{91D896E9-35F5-422A-878A-33ECFE8403ED}">
      <dgm:prSet phldrT="[Κείμενο]"/>
      <dgm:spPr/>
      <dgm:t>
        <a:bodyPr/>
        <a:lstStyle/>
        <a:p>
          <a:r>
            <a:rPr lang="el-GR" dirty="0" smtClean="0"/>
            <a:t>Μηχανές</a:t>
          </a:r>
          <a:endParaRPr lang="el-GR" dirty="0"/>
        </a:p>
      </dgm:t>
    </dgm:pt>
    <dgm:pt modelId="{858BEE7E-76D9-4071-BACF-60BB716A2B53}" type="parTrans" cxnId="{24033DDA-D7CB-4838-8C24-EBB0893936DD}">
      <dgm:prSet/>
      <dgm:spPr/>
      <dgm:t>
        <a:bodyPr/>
        <a:lstStyle/>
        <a:p>
          <a:endParaRPr lang="el-GR"/>
        </a:p>
      </dgm:t>
    </dgm:pt>
    <dgm:pt modelId="{72F4483F-41BD-4C86-BCB0-69D348154EFF}" type="sibTrans" cxnId="{24033DDA-D7CB-4838-8C24-EBB0893936DD}">
      <dgm:prSet/>
      <dgm:spPr/>
      <dgm:t>
        <a:bodyPr/>
        <a:lstStyle/>
        <a:p>
          <a:endParaRPr lang="el-GR"/>
        </a:p>
      </dgm:t>
    </dgm:pt>
    <dgm:pt modelId="{B6718F76-5ACA-485B-ACA6-6EED4E1D72C8}">
      <dgm:prSet phldrT="[Κείμενο]"/>
      <dgm:spPr/>
      <dgm:t>
        <a:bodyPr/>
        <a:lstStyle/>
        <a:p>
          <a:r>
            <a:rPr lang="el-GR" dirty="0" smtClean="0"/>
            <a:t>Κινητήριες</a:t>
          </a:r>
          <a:endParaRPr lang="el-GR" dirty="0"/>
        </a:p>
      </dgm:t>
    </dgm:pt>
    <dgm:pt modelId="{9F9A1E2F-EE53-49FC-B24C-A8A53BC23799}" type="parTrans" cxnId="{4686A6B2-FDE5-4B4D-BE9B-1FF967BC0639}">
      <dgm:prSet/>
      <dgm:spPr/>
      <dgm:t>
        <a:bodyPr/>
        <a:lstStyle/>
        <a:p>
          <a:endParaRPr lang="el-GR"/>
        </a:p>
      </dgm:t>
    </dgm:pt>
    <dgm:pt modelId="{69304D73-350C-49EE-9892-78F9B89FFF15}" type="sibTrans" cxnId="{4686A6B2-FDE5-4B4D-BE9B-1FF967BC0639}">
      <dgm:prSet/>
      <dgm:spPr/>
      <dgm:t>
        <a:bodyPr/>
        <a:lstStyle/>
        <a:p>
          <a:endParaRPr lang="el-GR"/>
        </a:p>
      </dgm:t>
    </dgm:pt>
    <dgm:pt modelId="{3691B9DD-A35C-4FB2-81EA-0B9812E0856B}">
      <dgm:prSet phldrT="[Κείμενο]"/>
      <dgm:spPr/>
      <dgm:t>
        <a:bodyPr/>
        <a:lstStyle/>
        <a:p>
          <a:r>
            <a:rPr lang="el-GR" smtClean="0"/>
            <a:t>Ενεργειακές</a:t>
          </a:r>
          <a:endParaRPr lang="el-GR" dirty="0"/>
        </a:p>
      </dgm:t>
    </dgm:pt>
    <dgm:pt modelId="{80F6958F-17F2-4F6F-A312-4FDD95C99EFA}" type="parTrans" cxnId="{27169355-D20F-4BD4-8986-CB3045685864}">
      <dgm:prSet/>
      <dgm:spPr/>
      <dgm:t>
        <a:bodyPr/>
        <a:lstStyle/>
        <a:p>
          <a:endParaRPr lang="el-GR"/>
        </a:p>
      </dgm:t>
    </dgm:pt>
    <dgm:pt modelId="{35A21C44-B9EC-4B2E-AE35-964F35DD0AA6}" type="sibTrans" cxnId="{27169355-D20F-4BD4-8986-CB3045685864}">
      <dgm:prSet/>
      <dgm:spPr/>
      <dgm:t>
        <a:bodyPr/>
        <a:lstStyle/>
        <a:p>
          <a:endParaRPr lang="el-GR"/>
        </a:p>
      </dgm:t>
    </dgm:pt>
    <dgm:pt modelId="{288AD788-487E-42E8-A8FB-4FEA55E042AB}">
      <dgm:prSet phldrT="[Κείμενο]"/>
      <dgm:spPr/>
      <dgm:t>
        <a:bodyPr/>
        <a:lstStyle/>
        <a:p>
          <a:r>
            <a:rPr lang="el-GR" dirty="0" smtClean="0"/>
            <a:t>Μηχανές</a:t>
          </a:r>
        </a:p>
        <a:p>
          <a:r>
            <a:rPr lang="el-GR" dirty="0" smtClean="0"/>
            <a:t>μετάδοσης</a:t>
          </a:r>
          <a:endParaRPr lang="el-GR" dirty="0"/>
        </a:p>
      </dgm:t>
    </dgm:pt>
    <dgm:pt modelId="{74A33F2A-8857-497D-A1B8-0E3AE183C3B6}" type="parTrans" cxnId="{AAB2543A-56E5-453A-ACC4-996C16F42BCA}">
      <dgm:prSet/>
      <dgm:spPr/>
      <dgm:t>
        <a:bodyPr/>
        <a:lstStyle/>
        <a:p>
          <a:endParaRPr lang="el-GR"/>
        </a:p>
      </dgm:t>
    </dgm:pt>
    <dgm:pt modelId="{C84458E7-E231-4507-B978-F7B435F646C7}" type="sibTrans" cxnId="{AAB2543A-56E5-453A-ACC4-996C16F42BCA}">
      <dgm:prSet/>
      <dgm:spPr/>
      <dgm:t>
        <a:bodyPr/>
        <a:lstStyle/>
        <a:p>
          <a:endParaRPr lang="el-GR"/>
        </a:p>
      </dgm:t>
    </dgm:pt>
    <dgm:pt modelId="{D35AE5AF-4863-4D5D-AF6E-FF1342F4F353}" type="pres">
      <dgm:prSet presAssocID="{EE52699D-5843-4CB9-A059-85352A2D2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8B9EE0D-35EE-451F-A01E-77A69D44A9FE}" type="pres">
      <dgm:prSet presAssocID="{91D896E9-35F5-422A-878A-33ECFE8403ED}" presName="hierRoot1" presStyleCnt="0">
        <dgm:presLayoutVars>
          <dgm:hierBranch val="init"/>
        </dgm:presLayoutVars>
      </dgm:prSet>
      <dgm:spPr/>
    </dgm:pt>
    <dgm:pt modelId="{3920E37B-2641-4AAA-BE71-1316AAD65323}" type="pres">
      <dgm:prSet presAssocID="{91D896E9-35F5-422A-878A-33ECFE8403ED}" presName="rootComposite1" presStyleCnt="0"/>
      <dgm:spPr/>
    </dgm:pt>
    <dgm:pt modelId="{4AC766DF-8A55-4960-9B17-D1EE5F72E106}" type="pres">
      <dgm:prSet presAssocID="{91D896E9-35F5-422A-878A-33ECFE8403ED}" presName="rootText1" presStyleLbl="node0" presStyleIdx="0" presStyleCnt="1" custScaleX="99009" custScaleY="161200" custLinFactNeighborX="-248" custLinFactNeighborY="-411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9DB8F1-8908-4CD6-83C6-C6372E82A655}" type="pres">
      <dgm:prSet presAssocID="{91D896E9-35F5-422A-878A-33ECFE8403E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75D22425-0079-44F8-90BD-8908F804E78A}" type="pres">
      <dgm:prSet presAssocID="{91D896E9-35F5-422A-878A-33ECFE8403ED}" presName="hierChild2" presStyleCnt="0"/>
      <dgm:spPr/>
    </dgm:pt>
    <dgm:pt modelId="{50D6CD3F-792B-447D-B717-4034151B0020}" type="pres">
      <dgm:prSet presAssocID="{9F9A1E2F-EE53-49FC-B24C-A8A53BC23799}" presName="Name37" presStyleLbl="parChTrans1D2" presStyleIdx="0" presStyleCnt="3"/>
      <dgm:spPr/>
      <dgm:t>
        <a:bodyPr/>
        <a:lstStyle/>
        <a:p>
          <a:endParaRPr lang="el-GR"/>
        </a:p>
      </dgm:t>
    </dgm:pt>
    <dgm:pt modelId="{58DDC1CB-DB2B-4E82-9E38-F12AC22E9BCC}" type="pres">
      <dgm:prSet presAssocID="{B6718F76-5ACA-485B-ACA6-6EED4E1D72C8}" presName="hierRoot2" presStyleCnt="0">
        <dgm:presLayoutVars>
          <dgm:hierBranch val="init"/>
        </dgm:presLayoutVars>
      </dgm:prSet>
      <dgm:spPr/>
    </dgm:pt>
    <dgm:pt modelId="{2872EA54-CA03-4305-956C-B4F0A257C6DB}" type="pres">
      <dgm:prSet presAssocID="{B6718F76-5ACA-485B-ACA6-6EED4E1D72C8}" presName="rootComposite" presStyleCnt="0"/>
      <dgm:spPr/>
    </dgm:pt>
    <dgm:pt modelId="{A0C16325-3C10-44B6-AC5D-23DB3622439D}" type="pres">
      <dgm:prSet presAssocID="{B6718F76-5ACA-485B-ACA6-6EED4E1D72C8}" presName="rootText" presStyleLbl="node2" presStyleIdx="0" presStyleCnt="3" custLinFactNeighborX="3087" custLinFactNeighborY="-391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F1AB850-99FF-40D2-9ACF-5E75DB698548}" type="pres">
      <dgm:prSet presAssocID="{B6718F76-5ACA-485B-ACA6-6EED4E1D72C8}" presName="rootConnector" presStyleLbl="node2" presStyleIdx="0" presStyleCnt="3"/>
      <dgm:spPr/>
      <dgm:t>
        <a:bodyPr/>
        <a:lstStyle/>
        <a:p>
          <a:endParaRPr lang="el-GR"/>
        </a:p>
      </dgm:t>
    </dgm:pt>
    <dgm:pt modelId="{4D125764-CAFF-4408-AF4C-99655200EA9E}" type="pres">
      <dgm:prSet presAssocID="{B6718F76-5ACA-485B-ACA6-6EED4E1D72C8}" presName="hierChild4" presStyleCnt="0"/>
      <dgm:spPr/>
    </dgm:pt>
    <dgm:pt modelId="{7F72FEAA-F718-4436-AA57-BF6BEE85E26C}" type="pres">
      <dgm:prSet presAssocID="{B6718F76-5ACA-485B-ACA6-6EED4E1D72C8}" presName="hierChild5" presStyleCnt="0"/>
      <dgm:spPr/>
    </dgm:pt>
    <dgm:pt modelId="{67E80E48-760B-4480-8645-736E0FF7586F}" type="pres">
      <dgm:prSet presAssocID="{80F6958F-17F2-4F6F-A312-4FDD95C99EFA}" presName="Name37" presStyleLbl="parChTrans1D2" presStyleIdx="1" presStyleCnt="3"/>
      <dgm:spPr/>
      <dgm:t>
        <a:bodyPr/>
        <a:lstStyle/>
        <a:p>
          <a:endParaRPr lang="el-GR"/>
        </a:p>
      </dgm:t>
    </dgm:pt>
    <dgm:pt modelId="{3A8D3A05-97C4-4DE7-8E63-F8EF41468B65}" type="pres">
      <dgm:prSet presAssocID="{3691B9DD-A35C-4FB2-81EA-0B9812E0856B}" presName="hierRoot2" presStyleCnt="0">
        <dgm:presLayoutVars>
          <dgm:hierBranch val="init"/>
        </dgm:presLayoutVars>
      </dgm:prSet>
      <dgm:spPr/>
    </dgm:pt>
    <dgm:pt modelId="{64FDBD01-09CF-4638-A1DE-3CBD90541793}" type="pres">
      <dgm:prSet presAssocID="{3691B9DD-A35C-4FB2-81EA-0B9812E0856B}" presName="rootComposite" presStyleCnt="0"/>
      <dgm:spPr/>
    </dgm:pt>
    <dgm:pt modelId="{6B4DE65D-DB19-4D72-B048-C61003991C62}" type="pres">
      <dgm:prSet presAssocID="{3691B9DD-A35C-4FB2-81EA-0B9812E0856B}" presName="rootText" presStyleLbl="node2" presStyleIdx="1" presStyleCnt="3" custLinFactNeighborX="248" custLinFactNeighborY="-391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17781A-5D6A-40EA-A76F-47E4A10085D2}" type="pres">
      <dgm:prSet presAssocID="{3691B9DD-A35C-4FB2-81EA-0B9812E0856B}" presName="rootConnector" presStyleLbl="node2" presStyleIdx="1" presStyleCnt="3"/>
      <dgm:spPr/>
      <dgm:t>
        <a:bodyPr/>
        <a:lstStyle/>
        <a:p>
          <a:endParaRPr lang="el-GR"/>
        </a:p>
      </dgm:t>
    </dgm:pt>
    <dgm:pt modelId="{C8172CA6-D7D9-4268-81E6-97EAB30CA049}" type="pres">
      <dgm:prSet presAssocID="{3691B9DD-A35C-4FB2-81EA-0B9812E0856B}" presName="hierChild4" presStyleCnt="0"/>
      <dgm:spPr/>
    </dgm:pt>
    <dgm:pt modelId="{B22D31A6-4A6D-4265-8498-540D43F917E5}" type="pres">
      <dgm:prSet presAssocID="{3691B9DD-A35C-4FB2-81EA-0B9812E0856B}" presName="hierChild5" presStyleCnt="0"/>
      <dgm:spPr/>
    </dgm:pt>
    <dgm:pt modelId="{E55F874F-E3F4-4511-96F0-8DA4C1143CBB}" type="pres">
      <dgm:prSet presAssocID="{74A33F2A-8857-497D-A1B8-0E3AE183C3B6}" presName="Name37" presStyleLbl="parChTrans1D2" presStyleIdx="2" presStyleCnt="3"/>
      <dgm:spPr/>
      <dgm:t>
        <a:bodyPr/>
        <a:lstStyle/>
        <a:p>
          <a:endParaRPr lang="el-GR"/>
        </a:p>
      </dgm:t>
    </dgm:pt>
    <dgm:pt modelId="{E3DA4083-7C29-496F-BE17-A6883AB2C2DB}" type="pres">
      <dgm:prSet presAssocID="{288AD788-487E-42E8-A8FB-4FEA55E042AB}" presName="hierRoot2" presStyleCnt="0">
        <dgm:presLayoutVars>
          <dgm:hierBranch val="init"/>
        </dgm:presLayoutVars>
      </dgm:prSet>
      <dgm:spPr/>
    </dgm:pt>
    <dgm:pt modelId="{6D6C23A2-E892-452D-ABBE-317552DBBAAC}" type="pres">
      <dgm:prSet presAssocID="{288AD788-487E-42E8-A8FB-4FEA55E042AB}" presName="rootComposite" presStyleCnt="0"/>
      <dgm:spPr/>
    </dgm:pt>
    <dgm:pt modelId="{829FFDFF-C878-4F8B-AC80-631BCE31D7B2}" type="pres">
      <dgm:prSet presAssocID="{288AD788-487E-42E8-A8FB-4FEA55E042AB}" presName="rootText" presStyleLbl="node2" presStyleIdx="2" presStyleCnt="3" custLinFactNeighborX="3087" custLinFactNeighborY="-391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E8A967-1D95-48A9-9E6F-8636BAA7B687}" type="pres">
      <dgm:prSet presAssocID="{288AD788-487E-42E8-A8FB-4FEA55E042AB}" presName="rootConnector" presStyleLbl="node2" presStyleIdx="2" presStyleCnt="3"/>
      <dgm:spPr/>
      <dgm:t>
        <a:bodyPr/>
        <a:lstStyle/>
        <a:p>
          <a:endParaRPr lang="el-GR"/>
        </a:p>
      </dgm:t>
    </dgm:pt>
    <dgm:pt modelId="{1AC6E68D-CEF7-4EC1-B72C-9631C9C1A49B}" type="pres">
      <dgm:prSet presAssocID="{288AD788-487E-42E8-A8FB-4FEA55E042AB}" presName="hierChild4" presStyleCnt="0"/>
      <dgm:spPr/>
    </dgm:pt>
    <dgm:pt modelId="{FC123279-3401-455B-A28C-843A82036A0D}" type="pres">
      <dgm:prSet presAssocID="{288AD788-487E-42E8-A8FB-4FEA55E042AB}" presName="hierChild5" presStyleCnt="0"/>
      <dgm:spPr/>
    </dgm:pt>
    <dgm:pt modelId="{AFA3D708-E41B-4673-8822-E5858CBDAEB0}" type="pres">
      <dgm:prSet presAssocID="{91D896E9-35F5-422A-878A-33ECFE8403ED}" presName="hierChild3" presStyleCnt="0"/>
      <dgm:spPr/>
    </dgm:pt>
  </dgm:ptLst>
  <dgm:cxnLst>
    <dgm:cxn modelId="{6BEE6AA2-EFC6-4F28-880E-DF45557780ED}" type="presOf" srcId="{EE52699D-5843-4CB9-A059-85352A2D24A2}" destId="{D35AE5AF-4863-4D5D-AF6E-FF1342F4F353}" srcOrd="0" destOrd="0" presId="urn:microsoft.com/office/officeart/2005/8/layout/orgChart1"/>
    <dgm:cxn modelId="{D50775ED-00D3-4D04-848B-B9439B29FE47}" type="presOf" srcId="{80F6958F-17F2-4F6F-A312-4FDD95C99EFA}" destId="{67E80E48-760B-4480-8645-736E0FF7586F}" srcOrd="0" destOrd="0" presId="urn:microsoft.com/office/officeart/2005/8/layout/orgChart1"/>
    <dgm:cxn modelId="{7A2E4172-C7FE-4121-8622-55F9F7E6990D}" type="presOf" srcId="{288AD788-487E-42E8-A8FB-4FEA55E042AB}" destId="{829FFDFF-C878-4F8B-AC80-631BCE31D7B2}" srcOrd="0" destOrd="0" presId="urn:microsoft.com/office/officeart/2005/8/layout/orgChart1"/>
    <dgm:cxn modelId="{437AFFE0-6B34-4BF8-91C5-522BE5457F70}" type="presOf" srcId="{B6718F76-5ACA-485B-ACA6-6EED4E1D72C8}" destId="{AF1AB850-99FF-40D2-9ACF-5E75DB698548}" srcOrd="1" destOrd="0" presId="urn:microsoft.com/office/officeart/2005/8/layout/orgChart1"/>
    <dgm:cxn modelId="{AAB2543A-56E5-453A-ACC4-996C16F42BCA}" srcId="{91D896E9-35F5-422A-878A-33ECFE8403ED}" destId="{288AD788-487E-42E8-A8FB-4FEA55E042AB}" srcOrd="2" destOrd="0" parTransId="{74A33F2A-8857-497D-A1B8-0E3AE183C3B6}" sibTransId="{C84458E7-E231-4507-B978-F7B435F646C7}"/>
    <dgm:cxn modelId="{9A567CA5-E130-4501-9ED5-89045D128321}" type="presOf" srcId="{288AD788-487E-42E8-A8FB-4FEA55E042AB}" destId="{21E8A967-1D95-48A9-9E6F-8636BAA7B687}" srcOrd="1" destOrd="0" presId="urn:microsoft.com/office/officeart/2005/8/layout/orgChart1"/>
    <dgm:cxn modelId="{074D17F7-9CC3-410E-8FD3-5A84EE6C8E5B}" type="presOf" srcId="{3691B9DD-A35C-4FB2-81EA-0B9812E0856B}" destId="{0217781A-5D6A-40EA-A76F-47E4A10085D2}" srcOrd="1" destOrd="0" presId="urn:microsoft.com/office/officeart/2005/8/layout/orgChart1"/>
    <dgm:cxn modelId="{C80BC857-E645-4272-B5CB-4026EC3A12EC}" type="presOf" srcId="{3691B9DD-A35C-4FB2-81EA-0B9812E0856B}" destId="{6B4DE65D-DB19-4D72-B048-C61003991C62}" srcOrd="0" destOrd="0" presId="urn:microsoft.com/office/officeart/2005/8/layout/orgChart1"/>
    <dgm:cxn modelId="{E19A779F-32C3-4115-8425-294232EA2EE2}" type="presOf" srcId="{91D896E9-35F5-422A-878A-33ECFE8403ED}" destId="{D89DB8F1-8908-4CD6-83C6-C6372E82A655}" srcOrd="1" destOrd="0" presId="urn:microsoft.com/office/officeart/2005/8/layout/orgChart1"/>
    <dgm:cxn modelId="{6D71245D-5F44-4B92-924A-74FC1339043B}" type="presOf" srcId="{9F9A1E2F-EE53-49FC-B24C-A8A53BC23799}" destId="{50D6CD3F-792B-447D-B717-4034151B0020}" srcOrd="0" destOrd="0" presId="urn:microsoft.com/office/officeart/2005/8/layout/orgChart1"/>
    <dgm:cxn modelId="{24033DDA-D7CB-4838-8C24-EBB0893936DD}" srcId="{EE52699D-5843-4CB9-A059-85352A2D24A2}" destId="{91D896E9-35F5-422A-878A-33ECFE8403ED}" srcOrd="0" destOrd="0" parTransId="{858BEE7E-76D9-4071-BACF-60BB716A2B53}" sibTransId="{72F4483F-41BD-4C86-BCB0-69D348154EFF}"/>
    <dgm:cxn modelId="{0B1BC9A0-5E92-4696-875E-AEA68142C51C}" type="presOf" srcId="{91D896E9-35F5-422A-878A-33ECFE8403ED}" destId="{4AC766DF-8A55-4960-9B17-D1EE5F72E106}" srcOrd="0" destOrd="0" presId="urn:microsoft.com/office/officeart/2005/8/layout/orgChart1"/>
    <dgm:cxn modelId="{4686A6B2-FDE5-4B4D-BE9B-1FF967BC0639}" srcId="{91D896E9-35F5-422A-878A-33ECFE8403ED}" destId="{B6718F76-5ACA-485B-ACA6-6EED4E1D72C8}" srcOrd="0" destOrd="0" parTransId="{9F9A1E2F-EE53-49FC-B24C-A8A53BC23799}" sibTransId="{69304D73-350C-49EE-9892-78F9B89FFF15}"/>
    <dgm:cxn modelId="{213A58A2-30FE-4687-88F0-916C1B362317}" type="presOf" srcId="{74A33F2A-8857-497D-A1B8-0E3AE183C3B6}" destId="{E55F874F-E3F4-4511-96F0-8DA4C1143CBB}" srcOrd="0" destOrd="0" presId="urn:microsoft.com/office/officeart/2005/8/layout/orgChart1"/>
    <dgm:cxn modelId="{27169355-D20F-4BD4-8986-CB3045685864}" srcId="{91D896E9-35F5-422A-878A-33ECFE8403ED}" destId="{3691B9DD-A35C-4FB2-81EA-0B9812E0856B}" srcOrd="1" destOrd="0" parTransId="{80F6958F-17F2-4F6F-A312-4FDD95C99EFA}" sibTransId="{35A21C44-B9EC-4B2E-AE35-964F35DD0AA6}"/>
    <dgm:cxn modelId="{9173CEA3-76D8-4798-8BFA-26179A537FFA}" type="presOf" srcId="{B6718F76-5ACA-485B-ACA6-6EED4E1D72C8}" destId="{A0C16325-3C10-44B6-AC5D-23DB3622439D}" srcOrd="0" destOrd="0" presId="urn:microsoft.com/office/officeart/2005/8/layout/orgChart1"/>
    <dgm:cxn modelId="{546FE52E-7AA4-4C26-A889-425B5835331E}" type="presParOf" srcId="{D35AE5AF-4863-4D5D-AF6E-FF1342F4F353}" destId="{68B9EE0D-35EE-451F-A01E-77A69D44A9FE}" srcOrd="0" destOrd="0" presId="urn:microsoft.com/office/officeart/2005/8/layout/orgChart1"/>
    <dgm:cxn modelId="{607811E5-AE7E-469C-A043-33A5F07D9C7A}" type="presParOf" srcId="{68B9EE0D-35EE-451F-A01E-77A69D44A9FE}" destId="{3920E37B-2641-4AAA-BE71-1316AAD65323}" srcOrd="0" destOrd="0" presId="urn:microsoft.com/office/officeart/2005/8/layout/orgChart1"/>
    <dgm:cxn modelId="{E7BEA909-F5F8-4AED-BA1D-5C49685E4E79}" type="presParOf" srcId="{3920E37B-2641-4AAA-BE71-1316AAD65323}" destId="{4AC766DF-8A55-4960-9B17-D1EE5F72E106}" srcOrd="0" destOrd="0" presId="urn:microsoft.com/office/officeart/2005/8/layout/orgChart1"/>
    <dgm:cxn modelId="{0F3D7ED1-7E79-4ABD-960D-1D4D85279509}" type="presParOf" srcId="{3920E37B-2641-4AAA-BE71-1316AAD65323}" destId="{D89DB8F1-8908-4CD6-83C6-C6372E82A655}" srcOrd="1" destOrd="0" presId="urn:microsoft.com/office/officeart/2005/8/layout/orgChart1"/>
    <dgm:cxn modelId="{B2E981A0-C8AD-4048-BCE5-324B8FEEAB5A}" type="presParOf" srcId="{68B9EE0D-35EE-451F-A01E-77A69D44A9FE}" destId="{75D22425-0079-44F8-90BD-8908F804E78A}" srcOrd="1" destOrd="0" presId="urn:microsoft.com/office/officeart/2005/8/layout/orgChart1"/>
    <dgm:cxn modelId="{50E0ACD2-ED07-4EA0-A84D-E2E3C0891D70}" type="presParOf" srcId="{75D22425-0079-44F8-90BD-8908F804E78A}" destId="{50D6CD3F-792B-447D-B717-4034151B0020}" srcOrd="0" destOrd="0" presId="urn:microsoft.com/office/officeart/2005/8/layout/orgChart1"/>
    <dgm:cxn modelId="{AF375B9F-77E4-4849-A266-2DF2A79F5330}" type="presParOf" srcId="{75D22425-0079-44F8-90BD-8908F804E78A}" destId="{58DDC1CB-DB2B-4E82-9E38-F12AC22E9BCC}" srcOrd="1" destOrd="0" presId="urn:microsoft.com/office/officeart/2005/8/layout/orgChart1"/>
    <dgm:cxn modelId="{34EDBABA-1F15-4AA7-BC43-93C7E7EEEC9B}" type="presParOf" srcId="{58DDC1CB-DB2B-4E82-9E38-F12AC22E9BCC}" destId="{2872EA54-CA03-4305-956C-B4F0A257C6DB}" srcOrd="0" destOrd="0" presId="urn:microsoft.com/office/officeart/2005/8/layout/orgChart1"/>
    <dgm:cxn modelId="{66394CA7-B8F1-4F9E-985A-1D1A4287EB35}" type="presParOf" srcId="{2872EA54-CA03-4305-956C-B4F0A257C6DB}" destId="{A0C16325-3C10-44B6-AC5D-23DB3622439D}" srcOrd="0" destOrd="0" presId="urn:microsoft.com/office/officeart/2005/8/layout/orgChart1"/>
    <dgm:cxn modelId="{B2972FE6-55ED-4417-BBEC-59D959F32CA0}" type="presParOf" srcId="{2872EA54-CA03-4305-956C-B4F0A257C6DB}" destId="{AF1AB850-99FF-40D2-9ACF-5E75DB698548}" srcOrd="1" destOrd="0" presId="urn:microsoft.com/office/officeart/2005/8/layout/orgChart1"/>
    <dgm:cxn modelId="{C8500DC1-9CD3-45AD-B976-7B4C9183164B}" type="presParOf" srcId="{58DDC1CB-DB2B-4E82-9E38-F12AC22E9BCC}" destId="{4D125764-CAFF-4408-AF4C-99655200EA9E}" srcOrd="1" destOrd="0" presId="urn:microsoft.com/office/officeart/2005/8/layout/orgChart1"/>
    <dgm:cxn modelId="{0309D9A0-FB4F-4ABD-A5F3-97578F17C2AE}" type="presParOf" srcId="{58DDC1CB-DB2B-4E82-9E38-F12AC22E9BCC}" destId="{7F72FEAA-F718-4436-AA57-BF6BEE85E26C}" srcOrd="2" destOrd="0" presId="urn:microsoft.com/office/officeart/2005/8/layout/orgChart1"/>
    <dgm:cxn modelId="{BBC9AC08-9146-4358-A340-23E91A587182}" type="presParOf" srcId="{75D22425-0079-44F8-90BD-8908F804E78A}" destId="{67E80E48-760B-4480-8645-736E0FF7586F}" srcOrd="2" destOrd="0" presId="urn:microsoft.com/office/officeart/2005/8/layout/orgChart1"/>
    <dgm:cxn modelId="{C45A9A5A-AB25-4143-A095-3F94530DB58E}" type="presParOf" srcId="{75D22425-0079-44F8-90BD-8908F804E78A}" destId="{3A8D3A05-97C4-4DE7-8E63-F8EF41468B65}" srcOrd="3" destOrd="0" presId="urn:microsoft.com/office/officeart/2005/8/layout/orgChart1"/>
    <dgm:cxn modelId="{54EB56D3-EE55-4492-BCF4-44461852B558}" type="presParOf" srcId="{3A8D3A05-97C4-4DE7-8E63-F8EF41468B65}" destId="{64FDBD01-09CF-4638-A1DE-3CBD90541793}" srcOrd="0" destOrd="0" presId="urn:microsoft.com/office/officeart/2005/8/layout/orgChart1"/>
    <dgm:cxn modelId="{A25A4229-DCCC-4C6F-93E2-6AD36AA902D7}" type="presParOf" srcId="{64FDBD01-09CF-4638-A1DE-3CBD90541793}" destId="{6B4DE65D-DB19-4D72-B048-C61003991C62}" srcOrd="0" destOrd="0" presId="urn:microsoft.com/office/officeart/2005/8/layout/orgChart1"/>
    <dgm:cxn modelId="{C288D879-0E83-41C3-B9BE-E36F9F825EB9}" type="presParOf" srcId="{64FDBD01-09CF-4638-A1DE-3CBD90541793}" destId="{0217781A-5D6A-40EA-A76F-47E4A10085D2}" srcOrd="1" destOrd="0" presId="urn:microsoft.com/office/officeart/2005/8/layout/orgChart1"/>
    <dgm:cxn modelId="{2B40AA6E-DA28-47D0-A525-925294E2854E}" type="presParOf" srcId="{3A8D3A05-97C4-4DE7-8E63-F8EF41468B65}" destId="{C8172CA6-D7D9-4268-81E6-97EAB30CA049}" srcOrd="1" destOrd="0" presId="urn:microsoft.com/office/officeart/2005/8/layout/orgChart1"/>
    <dgm:cxn modelId="{91064876-85DD-428A-BE0F-1DBE7FD6E60E}" type="presParOf" srcId="{3A8D3A05-97C4-4DE7-8E63-F8EF41468B65}" destId="{B22D31A6-4A6D-4265-8498-540D43F917E5}" srcOrd="2" destOrd="0" presId="urn:microsoft.com/office/officeart/2005/8/layout/orgChart1"/>
    <dgm:cxn modelId="{55A362CA-99CB-43DD-AF77-AFFCE9901BDD}" type="presParOf" srcId="{75D22425-0079-44F8-90BD-8908F804E78A}" destId="{E55F874F-E3F4-4511-96F0-8DA4C1143CBB}" srcOrd="4" destOrd="0" presId="urn:microsoft.com/office/officeart/2005/8/layout/orgChart1"/>
    <dgm:cxn modelId="{A02C1226-D635-4C5E-9A5B-71E23190BA92}" type="presParOf" srcId="{75D22425-0079-44F8-90BD-8908F804E78A}" destId="{E3DA4083-7C29-496F-BE17-A6883AB2C2DB}" srcOrd="5" destOrd="0" presId="urn:microsoft.com/office/officeart/2005/8/layout/orgChart1"/>
    <dgm:cxn modelId="{6A8515C3-47FC-4973-81B4-A3F1C00705AE}" type="presParOf" srcId="{E3DA4083-7C29-496F-BE17-A6883AB2C2DB}" destId="{6D6C23A2-E892-452D-ABBE-317552DBBAAC}" srcOrd="0" destOrd="0" presId="urn:microsoft.com/office/officeart/2005/8/layout/orgChart1"/>
    <dgm:cxn modelId="{F7F6D1DF-E945-453F-A9B5-2789FB5E5061}" type="presParOf" srcId="{6D6C23A2-E892-452D-ABBE-317552DBBAAC}" destId="{829FFDFF-C878-4F8B-AC80-631BCE31D7B2}" srcOrd="0" destOrd="0" presId="urn:microsoft.com/office/officeart/2005/8/layout/orgChart1"/>
    <dgm:cxn modelId="{97256D1F-6163-42EA-A791-7D16684DB434}" type="presParOf" srcId="{6D6C23A2-E892-452D-ABBE-317552DBBAAC}" destId="{21E8A967-1D95-48A9-9E6F-8636BAA7B687}" srcOrd="1" destOrd="0" presId="urn:microsoft.com/office/officeart/2005/8/layout/orgChart1"/>
    <dgm:cxn modelId="{78738F7A-BB20-419C-B283-49960BDAF8D7}" type="presParOf" srcId="{E3DA4083-7C29-496F-BE17-A6883AB2C2DB}" destId="{1AC6E68D-CEF7-4EC1-B72C-9631C9C1A49B}" srcOrd="1" destOrd="0" presId="urn:microsoft.com/office/officeart/2005/8/layout/orgChart1"/>
    <dgm:cxn modelId="{50B0C810-C516-4DA5-8FE8-CF48B1BD7D84}" type="presParOf" srcId="{E3DA4083-7C29-496F-BE17-A6883AB2C2DB}" destId="{FC123279-3401-455B-A28C-843A82036A0D}" srcOrd="2" destOrd="0" presId="urn:microsoft.com/office/officeart/2005/8/layout/orgChart1"/>
    <dgm:cxn modelId="{98E57E8F-9F1A-4A09-8A0B-99330816E324}" type="presParOf" srcId="{68B9EE0D-35EE-451F-A01E-77A69D44A9FE}" destId="{AFA3D708-E41B-4673-8822-E5858CBDAE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52699D-5843-4CB9-A059-85352A2D24A2}" type="doc">
      <dgm:prSet loTypeId="urn:microsoft.com/office/officeart/2005/8/layout/orgChart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l-GR"/>
        </a:p>
      </dgm:t>
    </dgm:pt>
    <dgm:pt modelId="{91D896E9-35F5-422A-878A-33ECFE8403ED}">
      <dgm:prSet phldrT="[Κείμενο]"/>
      <dgm:spPr/>
      <dgm:t>
        <a:bodyPr/>
        <a:lstStyle/>
        <a:p>
          <a:pPr algn="ctr"/>
          <a:r>
            <a:rPr lang="el-GR" dirty="0" smtClean="0"/>
            <a:t>Κινητήριες</a:t>
          </a:r>
        </a:p>
        <a:p>
          <a:pPr algn="ctr"/>
          <a:r>
            <a:rPr lang="el-GR" dirty="0" smtClean="0"/>
            <a:t>Μηχανές</a:t>
          </a:r>
          <a:endParaRPr lang="el-GR" dirty="0"/>
        </a:p>
      </dgm:t>
    </dgm:pt>
    <dgm:pt modelId="{858BEE7E-76D9-4071-BACF-60BB716A2B53}" type="parTrans" cxnId="{24033DDA-D7CB-4838-8C24-EBB0893936DD}">
      <dgm:prSet/>
      <dgm:spPr/>
      <dgm:t>
        <a:bodyPr/>
        <a:lstStyle/>
        <a:p>
          <a:pPr algn="ctr"/>
          <a:endParaRPr lang="el-GR"/>
        </a:p>
      </dgm:t>
    </dgm:pt>
    <dgm:pt modelId="{72F4483F-41BD-4C86-BCB0-69D348154EFF}" type="sibTrans" cxnId="{24033DDA-D7CB-4838-8C24-EBB0893936DD}">
      <dgm:prSet/>
      <dgm:spPr/>
      <dgm:t>
        <a:bodyPr/>
        <a:lstStyle/>
        <a:p>
          <a:pPr algn="ctr"/>
          <a:endParaRPr lang="el-GR"/>
        </a:p>
      </dgm:t>
    </dgm:pt>
    <dgm:pt modelId="{B6718F76-5ACA-485B-ACA6-6EED4E1D72C8}">
      <dgm:prSet phldrT="[Κείμενο]"/>
      <dgm:spPr/>
      <dgm:t>
        <a:bodyPr/>
        <a:lstStyle/>
        <a:p>
          <a:pPr algn="ctr"/>
          <a:r>
            <a:rPr lang="el-GR" dirty="0" smtClean="0"/>
            <a:t>Θερμικές</a:t>
          </a:r>
          <a:endParaRPr lang="el-GR" dirty="0"/>
        </a:p>
      </dgm:t>
    </dgm:pt>
    <dgm:pt modelId="{9F9A1E2F-EE53-49FC-B24C-A8A53BC23799}" type="parTrans" cxnId="{4686A6B2-FDE5-4B4D-BE9B-1FF967BC0639}">
      <dgm:prSet/>
      <dgm:spPr/>
      <dgm:t>
        <a:bodyPr/>
        <a:lstStyle/>
        <a:p>
          <a:pPr algn="ctr"/>
          <a:endParaRPr lang="el-GR"/>
        </a:p>
      </dgm:t>
    </dgm:pt>
    <dgm:pt modelId="{69304D73-350C-49EE-9892-78F9B89FFF15}" type="sibTrans" cxnId="{4686A6B2-FDE5-4B4D-BE9B-1FF967BC0639}">
      <dgm:prSet/>
      <dgm:spPr/>
      <dgm:t>
        <a:bodyPr/>
        <a:lstStyle/>
        <a:p>
          <a:pPr algn="ctr"/>
          <a:endParaRPr lang="el-GR"/>
        </a:p>
      </dgm:t>
    </dgm:pt>
    <dgm:pt modelId="{3691B9DD-A35C-4FB2-81EA-0B9812E0856B}">
      <dgm:prSet phldrT="[Κείμενο]"/>
      <dgm:spPr/>
      <dgm:t>
        <a:bodyPr/>
        <a:lstStyle/>
        <a:p>
          <a:pPr algn="ctr"/>
          <a:r>
            <a:rPr lang="el-GR" dirty="0" smtClean="0"/>
            <a:t>Υδραυλικές</a:t>
          </a:r>
          <a:endParaRPr lang="el-GR" dirty="0"/>
        </a:p>
      </dgm:t>
    </dgm:pt>
    <dgm:pt modelId="{80F6958F-17F2-4F6F-A312-4FDD95C99EFA}" type="parTrans" cxnId="{27169355-D20F-4BD4-8986-CB3045685864}">
      <dgm:prSet/>
      <dgm:spPr/>
      <dgm:t>
        <a:bodyPr/>
        <a:lstStyle/>
        <a:p>
          <a:pPr algn="ctr"/>
          <a:endParaRPr lang="el-GR"/>
        </a:p>
      </dgm:t>
    </dgm:pt>
    <dgm:pt modelId="{35A21C44-B9EC-4B2E-AE35-964F35DD0AA6}" type="sibTrans" cxnId="{27169355-D20F-4BD4-8986-CB3045685864}">
      <dgm:prSet/>
      <dgm:spPr/>
      <dgm:t>
        <a:bodyPr/>
        <a:lstStyle/>
        <a:p>
          <a:pPr algn="ctr"/>
          <a:endParaRPr lang="el-GR"/>
        </a:p>
      </dgm:t>
    </dgm:pt>
    <dgm:pt modelId="{288AD788-487E-42E8-A8FB-4FEA55E042AB}">
      <dgm:prSet phldrT="[Κείμενο]"/>
      <dgm:spPr/>
      <dgm:t>
        <a:bodyPr/>
        <a:lstStyle/>
        <a:p>
          <a:pPr algn="ctr"/>
          <a:r>
            <a:rPr lang="el-GR" dirty="0" smtClean="0"/>
            <a:t>Ηλεκτρικές</a:t>
          </a:r>
          <a:endParaRPr lang="el-GR" dirty="0"/>
        </a:p>
      </dgm:t>
    </dgm:pt>
    <dgm:pt modelId="{74A33F2A-8857-497D-A1B8-0E3AE183C3B6}" type="parTrans" cxnId="{AAB2543A-56E5-453A-ACC4-996C16F42BCA}">
      <dgm:prSet/>
      <dgm:spPr/>
      <dgm:t>
        <a:bodyPr/>
        <a:lstStyle/>
        <a:p>
          <a:pPr algn="ctr"/>
          <a:endParaRPr lang="el-GR"/>
        </a:p>
      </dgm:t>
    </dgm:pt>
    <dgm:pt modelId="{C84458E7-E231-4507-B978-F7B435F646C7}" type="sibTrans" cxnId="{AAB2543A-56E5-453A-ACC4-996C16F42BCA}">
      <dgm:prSet/>
      <dgm:spPr/>
      <dgm:t>
        <a:bodyPr/>
        <a:lstStyle/>
        <a:p>
          <a:pPr algn="ctr"/>
          <a:endParaRPr lang="el-GR"/>
        </a:p>
      </dgm:t>
    </dgm:pt>
    <dgm:pt modelId="{D35AE5AF-4863-4D5D-AF6E-FF1342F4F353}" type="pres">
      <dgm:prSet presAssocID="{EE52699D-5843-4CB9-A059-85352A2D2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8B9EE0D-35EE-451F-A01E-77A69D44A9FE}" type="pres">
      <dgm:prSet presAssocID="{91D896E9-35F5-422A-878A-33ECFE8403ED}" presName="hierRoot1" presStyleCnt="0">
        <dgm:presLayoutVars>
          <dgm:hierBranch val="init"/>
        </dgm:presLayoutVars>
      </dgm:prSet>
      <dgm:spPr/>
    </dgm:pt>
    <dgm:pt modelId="{3920E37B-2641-4AAA-BE71-1316AAD65323}" type="pres">
      <dgm:prSet presAssocID="{91D896E9-35F5-422A-878A-33ECFE8403ED}" presName="rootComposite1" presStyleCnt="0"/>
      <dgm:spPr/>
    </dgm:pt>
    <dgm:pt modelId="{4AC766DF-8A55-4960-9B17-D1EE5F72E106}" type="pres">
      <dgm:prSet presAssocID="{91D896E9-35F5-422A-878A-33ECFE8403ED}" presName="rootText1" presStyleLbl="node0" presStyleIdx="0" presStyleCnt="1" custScaleX="86570" custScaleY="99011" custLinFactNeighborX="9080" custLinFactNeighborY="-411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9DB8F1-8908-4CD6-83C6-C6372E82A655}" type="pres">
      <dgm:prSet presAssocID="{91D896E9-35F5-422A-878A-33ECFE8403E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75D22425-0079-44F8-90BD-8908F804E78A}" type="pres">
      <dgm:prSet presAssocID="{91D896E9-35F5-422A-878A-33ECFE8403ED}" presName="hierChild2" presStyleCnt="0"/>
      <dgm:spPr/>
    </dgm:pt>
    <dgm:pt modelId="{50D6CD3F-792B-447D-B717-4034151B0020}" type="pres">
      <dgm:prSet presAssocID="{9F9A1E2F-EE53-49FC-B24C-A8A53BC23799}" presName="Name37" presStyleLbl="parChTrans1D2" presStyleIdx="0" presStyleCnt="3"/>
      <dgm:spPr/>
      <dgm:t>
        <a:bodyPr/>
        <a:lstStyle/>
        <a:p>
          <a:endParaRPr lang="el-GR"/>
        </a:p>
      </dgm:t>
    </dgm:pt>
    <dgm:pt modelId="{58DDC1CB-DB2B-4E82-9E38-F12AC22E9BCC}" type="pres">
      <dgm:prSet presAssocID="{B6718F76-5ACA-485B-ACA6-6EED4E1D72C8}" presName="hierRoot2" presStyleCnt="0">
        <dgm:presLayoutVars>
          <dgm:hierBranch val="init"/>
        </dgm:presLayoutVars>
      </dgm:prSet>
      <dgm:spPr/>
    </dgm:pt>
    <dgm:pt modelId="{2872EA54-CA03-4305-956C-B4F0A257C6DB}" type="pres">
      <dgm:prSet presAssocID="{B6718F76-5ACA-485B-ACA6-6EED4E1D72C8}" presName="rootComposite" presStyleCnt="0"/>
      <dgm:spPr/>
    </dgm:pt>
    <dgm:pt modelId="{A0C16325-3C10-44B6-AC5D-23DB3622439D}" type="pres">
      <dgm:prSet presAssocID="{B6718F76-5ACA-485B-ACA6-6EED4E1D72C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F1AB850-99FF-40D2-9ACF-5E75DB698548}" type="pres">
      <dgm:prSet presAssocID="{B6718F76-5ACA-485B-ACA6-6EED4E1D72C8}" presName="rootConnector" presStyleLbl="node2" presStyleIdx="0" presStyleCnt="3"/>
      <dgm:spPr/>
      <dgm:t>
        <a:bodyPr/>
        <a:lstStyle/>
        <a:p>
          <a:endParaRPr lang="el-GR"/>
        </a:p>
      </dgm:t>
    </dgm:pt>
    <dgm:pt modelId="{4D125764-CAFF-4408-AF4C-99655200EA9E}" type="pres">
      <dgm:prSet presAssocID="{B6718F76-5ACA-485B-ACA6-6EED4E1D72C8}" presName="hierChild4" presStyleCnt="0"/>
      <dgm:spPr/>
    </dgm:pt>
    <dgm:pt modelId="{7F72FEAA-F718-4436-AA57-BF6BEE85E26C}" type="pres">
      <dgm:prSet presAssocID="{B6718F76-5ACA-485B-ACA6-6EED4E1D72C8}" presName="hierChild5" presStyleCnt="0"/>
      <dgm:spPr/>
    </dgm:pt>
    <dgm:pt modelId="{67E80E48-760B-4480-8645-736E0FF7586F}" type="pres">
      <dgm:prSet presAssocID="{80F6958F-17F2-4F6F-A312-4FDD95C99EFA}" presName="Name37" presStyleLbl="parChTrans1D2" presStyleIdx="1" presStyleCnt="3"/>
      <dgm:spPr/>
      <dgm:t>
        <a:bodyPr/>
        <a:lstStyle/>
        <a:p>
          <a:endParaRPr lang="el-GR"/>
        </a:p>
      </dgm:t>
    </dgm:pt>
    <dgm:pt modelId="{3A8D3A05-97C4-4DE7-8E63-F8EF41468B65}" type="pres">
      <dgm:prSet presAssocID="{3691B9DD-A35C-4FB2-81EA-0B9812E0856B}" presName="hierRoot2" presStyleCnt="0">
        <dgm:presLayoutVars>
          <dgm:hierBranch val="init"/>
        </dgm:presLayoutVars>
      </dgm:prSet>
      <dgm:spPr/>
    </dgm:pt>
    <dgm:pt modelId="{64FDBD01-09CF-4638-A1DE-3CBD90541793}" type="pres">
      <dgm:prSet presAssocID="{3691B9DD-A35C-4FB2-81EA-0B9812E0856B}" presName="rootComposite" presStyleCnt="0"/>
      <dgm:spPr/>
    </dgm:pt>
    <dgm:pt modelId="{6B4DE65D-DB19-4D72-B048-C61003991C62}" type="pres">
      <dgm:prSet presAssocID="{3691B9DD-A35C-4FB2-81EA-0B9812E0856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17781A-5D6A-40EA-A76F-47E4A10085D2}" type="pres">
      <dgm:prSet presAssocID="{3691B9DD-A35C-4FB2-81EA-0B9812E0856B}" presName="rootConnector" presStyleLbl="node2" presStyleIdx="1" presStyleCnt="3"/>
      <dgm:spPr/>
      <dgm:t>
        <a:bodyPr/>
        <a:lstStyle/>
        <a:p>
          <a:endParaRPr lang="el-GR"/>
        </a:p>
      </dgm:t>
    </dgm:pt>
    <dgm:pt modelId="{C8172CA6-D7D9-4268-81E6-97EAB30CA049}" type="pres">
      <dgm:prSet presAssocID="{3691B9DD-A35C-4FB2-81EA-0B9812E0856B}" presName="hierChild4" presStyleCnt="0"/>
      <dgm:spPr/>
    </dgm:pt>
    <dgm:pt modelId="{B22D31A6-4A6D-4265-8498-540D43F917E5}" type="pres">
      <dgm:prSet presAssocID="{3691B9DD-A35C-4FB2-81EA-0B9812E0856B}" presName="hierChild5" presStyleCnt="0"/>
      <dgm:spPr/>
    </dgm:pt>
    <dgm:pt modelId="{E55F874F-E3F4-4511-96F0-8DA4C1143CBB}" type="pres">
      <dgm:prSet presAssocID="{74A33F2A-8857-497D-A1B8-0E3AE183C3B6}" presName="Name37" presStyleLbl="parChTrans1D2" presStyleIdx="2" presStyleCnt="3"/>
      <dgm:spPr/>
      <dgm:t>
        <a:bodyPr/>
        <a:lstStyle/>
        <a:p>
          <a:endParaRPr lang="el-GR"/>
        </a:p>
      </dgm:t>
    </dgm:pt>
    <dgm:pt modelId="{E3DA4083-7C29-496F-BE17-A6883AB2C2DB}" type="pres">
      <dgm:prSet presAssocID="{288AD788-487E-42E8-A8FB-4FEA55E042AB}" presName="hierRoot2" presStyleCnt="0">
        <dgm:presLayoutVars>
          <dgm:hierBranch val="init"/>
        </dgm:presLayoutVars>
      </dgm:prSet>
      <dgm:spPr/>
    </dgm:pt>
    <dgm:pt modelId="{6D6C23A2-E892-452D-ABBE-317552DBBAAC}" type="pres">
      <dgm:prSet presAssocID="{288AD788-487E-42E8-A8FB-4FEA55E042AB}" presName="rootComposite" presStyleCnt="0"/>
      <dgm:spPr/>
    </dgm:pt>
    <dgm:pt modelId="{829FFDFF-C878-4F8B-AC80-631BCE31D7B2}" type="pres">
      <dgm:prSet presAssocID="{288AD788-487E-42E8-A8FB-4FEA55E042A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E8A967-1D95-48A9-9E6F-8636BAA7B687}" type="pres">
      <dgm:prSet presAssocID="{288AD788-487E-42E8-A8FB-4FEA55E042AB}" presName="rootConnector" presStyleLbl="node2" presStyleIdx="2" presStyleCnt="3"/>
      <dgm:spPr/>
      <dgm:t>
        <a:bodyPr/>
        <a:lstStyle/>
        <a:p>
          <a:endParaRPr lang="el-GR"/>
        </a:p>
      </dgm:t>
    </dgm:pt>
    <dgm:pt modelId="{1AC6E68D-CEF7-4EC1-B72C-9631C9C1A49B}" type="pres">
      <dgm:prSet presAssocID="{288AD788-487E-42E8-A8FB-4FEA55E042AB}" presName="hierChild4" presStyleCnt="0"/>
      <dgm:spPr/>
    </dgm:pt>
    <dgm:pt modelId="{FC123279-3401-455B-A28C-843A82036A0D}" type="pres">
      <dgm:prSet presAssocID="{288AD788-487E-42E8-A8FB-4FEA55E042AB}" presName="hierChild5" presStyleCnt="0"/>
      <dgm:spPr/>
    </dgm:pt>
    <dgm:pt modelId="{AFA3D708-E41B-4673-8822-E5858CBDAEB0}" type="pres">
      <dgm:prSet presAssocID="{91D896E9-35F5-422A-878A-33ECFE8403ED}" presName="hierChild3" presStyleCnt="0"/>
      <dgm:spPr/>
    </dgm:pt>
  </dgm:ptLst>
  <dgm:cxnLst>
    <dgm:cxn modelId="{6FCD862A-57F1-469A-B8B4-0FE560ACFF51}" type="presOf" srcId="{9F9A1E2F-EE53-49FC-B24C-A8A53BC23799}" destId="{50D6CD3F-792B-447D-B717-4034151B0020}" srcOrd="0" destOrd="0" presId="urn:microsoft.com/office/officeart/2005/8/layout/orgChart1"/>
    <dgm:cxn modelId="{062837B4-7DCB-44F6-9B26-6ED10D841028}" type="presOf" srcId="{91D896E9-35F5-422A-878A-33ECFE8403ED}" destId="{D89DB8F1-8908-4CD6-83C6-C6372E82A655}" srcOrd="1" destOrd="0" presId="urn:microsoft.com/office/officeart/2005/8/layout/orgChart1"/>
    <dgm:cxn modelId="{4D89750D-341B-49AA-B320-F733D23EBC01}" type="presOf" srcId="{91D896E9-35F5-422A-878A-33ECFE8403ED}" destId="{4AC766DF-8A55-4960-9B17-D1EE5F72E106}" srcOrd="0" destOrd="0" presId="urn:microsoft.com/office/officeart/2005/8/layout/orgChart1"/>
    <dgm:cxn modelId="{E3D1E77B-759A-4EAA-8F19-90E8821BEC76}" type="presOf" srcId="{B6718F76-5ACA-485B-ACA6-6EED4E1D72C8}" destId="{A0C16325-3C10-44B6-AC5D-23DB3622439D}" srcOrd="0" destOrd="0" presId="urn:microsoft.com/office/officeart/2005/8/layout/orgChart1"/>
    <dgm:cxn modelId="{AAB2543A-56E5-453A-ACC4-996C16F42BCA}" srcId="{91D896E9-35F5-422A-878A-33ECFE8403ED}" destId="{288AD788-487E-42E8-A8FB-4FEA55E042AB}" srcOrd="2" destOrd="0" parTransId="{74A33F2A-8857-497D-A1B8-0E3AE183C3B6}" sibTransId="{C84458E7-E231-4507-B978-F7B435F646C7}"/>
    <dgm:cxn modelId="{14EBB447-F815-45B3-9583-CD5BA78D72CD}" type="presOf" srcId="{288AD788-487E-42E8-A8FB-4FEA55E042AB}" destId="{21E8A967-1D95-48A9-9E6F-8636BAA7B687}" srcOrd="1" destOrd="0" presId="urn:microsoft.com/office/officeart/2005/8/layout/orgChart1"/>
    <dgm:cxn modelId="{CD2C0B87-1A3B-4CDE-8014-93FA8988F62D}" type="presOf" srcId="{B6718F76-5ACA-485B-ACA6-6EED4E1D72C8}" destId="{AF1AB850-99FF-40D2-9ACF-5E75DB698548}" srcOrd="1" destOrd="0" presId="urn:microsoft.com/office/officeart/2005/8/layout/orgChart1"/>
    <dgm:cxn modelId="{09F8B112-37A3-41D7-811C-5B644B6210D4}" type="presOf" srcId="{80F6958F-17F2-4F6F-A312-4FDD95C99EFA}" destId="{67E80E48-760B-4480-8645-736E0FF7586F}" srcOrd="0" destOrd="0" presId="urn:microsoft.com/office/officeart/2005/8/layout/orgChart1"/>
    <dgm:cxn modelId="{33340419-DEC9-4B73-A9E3-44903FE49FD2}" type="presOf" srcId="{EE52699D-5843-4CB9-A059-85352A2D24A2}" destId="{D35AE5AF-4863-4D5D-AF6E-FF1342F4F353}" srcOrd="0" destOrd="0" presId="urn:microsoft.com/office/officeart/2005/8/layout/orgChart1"/>
    <dgm:cxn modelId="{26C6A483-7654-47E2-8E25-579B355B5F40}" type="presOf" srcId="{74A33F2A-8857-497D-A1B8-0E3AE183C3B6}" destId="{E55F874F-E3F4-4511-96F0-8DA4C1143CBB}" srcOrd="0" destOrd="0" presId="urn:microsoft.com/office/officeart/2005/8/layout/orgChart1"/>
    <dgm:cxn modelId="{A66C8099-3ADA-49AF-97B5-03AD16329168}" type="presOf" srcId="{3691B9DD-A35C-4FB2-81EA-0B9812E0856B}" destId="{6B4DE65D-DB19-4D72-B048-C61003991C62}" srcOrd="0" destOrd="0" presId="urn:microsoft.com/office/officeart/2005/8/layout/orgChart1"/>
    <dgm:cxn modelId="{24033DDA-D7CB-4838-8C24-EBB0893936DD}" srcId="{EE52699D-5843-4CB9-A059-85352A2D24A2}" destId="{91D896E9-35F5-422A-878A-33ECFE8403ED}" srcOrd="0" destOrd="0" parTransId="{858BEE7E-76D9-4071-BACF-60BB716A2B53}" sibTransId="{72F4483F-41BD-4C86-BCB0-69D348154EFF}"/>
    <dgm:cxn modelId="{AB2F61A3-674C-456C-8055-F060EC600759}" type="presOf" srcId="{3691B9DD-A35C-4FB2-81EA-0B9812E0856B}" destId="{0217781A-5D6A-40EA-A76F-47E4A10085D2}" srcOrd="1" destOrd="0" presId="urn:microsoft.com/office/officeart/2005/8/layout/orgChart1"/>
    <dgm:cxn modelId="{4686A6B2-FDE5-4B4D-BE9B-1FF967BC0639}" srcId="{91D896E9-35F5-422A-878A-33ECFE8403ED}" destId="{B6718F76-5ACA-485B-ACA6-6EED4E1D72C8}" srcOrd="0" destOrd="0" parTransId="{9F9A1E2F-EE53-49FC-B24C-A8A53BC23799}" sibTransId="{69304D73-350C-49EE-9892-78F9B89FFF15}"/>
    <dgm:cxn modelId="{96644A7E-236B-4E91-8E7C-F627C0BE8E74}" type="presOf" srcId="{288AD788-487E-42E8-A8FB-4FEA55E042AB}" destId="{829FFDFF-C878-4F8B-AC80-631BCE31D7B2}" srcOrd="0" destOrd="0" presId="urn:microsoft.com/office/officeart/2005/8/layout/orgChart1"/>
    <dgm:cxn modelId="{27169355-D20F-4BD4-8986-CB3045685864}" srcId="{91D896E9-35F5-422A-878A-33ECFE8403ED}" destId="{3691B9DD-A35C-4FB2-81EA-0B9812E0856B}" srcOrd="1" destOrd="0" parTransId="{80F6958F-17F2-4F6F-A312-4FDD95C99EFA}" sibTransId="{35A21C44-B9EC-4B2E-AE35-964F35DD0AA6}"/>
    <dgm:cxn modelId="{844FBD0A-B7C9-4588-9C20-565DFF4756ED}" type="presParOf" srcId="{D35AE5AF-4863-4D5D-AF6E-FF1342F4F353}" destId="{68B9EE0D-35EE-451F-A01E-77A69D44A9FE}" srcOrd="0" destOrd="0" presId="urn:microsoft.com/office/officeart/2005/8/layout/orgChart1"/>
    <dgm:cxn modelId="{63C841BB-D34A-4362-A3FC-3A500A55CDF5}" type="presParOf" srcId="{68B9EE0D-35EE-451F-A01E-77A69D44A9FE}" destId="{3920E37B-2641-4AAA-BE71-1316AAD65323}" srcOrd="0" destOrd="0" presId="urn:microsoft.com/office/officeart/2005/8/layout/orgChart1"/>
    <dgm:cxn modelId="{A285F4EB-CBFF-43C8-B762-9C0D82B5B1B0}" type="presParOf" srcId="{3920E37B-2641-4AAA-BE71-1316AAD65323}" destId="{4AC766DF-8A55-4960-9B17-D1EE5F72E106}" srcOrd="0" destOrd="0" presId="urn:microsoft.com/office/officeart/2005/8/layout/orgChart1"/>
    <dgm:cxn modelId="{EA60FC2A-5D1E-43C2-8A68-4E8AE8B4D108}" type="presParOf" srcId="{3920E37B-2641-4AAA-BE71-1316AAD65323}" destId="{D89DB8F1-8908-4CD6-83C6-C6372E82A655}" srcOrd="1" destOrd="0" presId="urn:microsoft.com/office/officeart/2005/8/layout/orgChart1"/>
    <dgm:cxn modelId="{51429B14-37DA-46CD-A376-3A5C7A1B3D2A}" type="presParOf" srcId="{68B9EE0D-35EE-451F-A01E-77A69D44A9FE}" destId="{75D22425-0079-44F8-90BD-8908F804E78A}" srcOrd="1" destOrd="0" presId="urn:microsoft.com/office/officeart/2005/8/layout/orgChart1"/>
    <dgm:cxn modelId="{6B1161D3-0F18-4341-A393-64CFAF04EB52}" type="presParOf" srcId="{75D22425-0079-44F8-90BD-8908F804E78A}" destId="{50D6CD3F-792B-447D-B717-4034151B0020}" srcOrd="0" destOrd="0" presId="urn:microsoft.com/office/officeart/2005/8/layout/orgChart1"/>
    <dgm:cxn modelId="{CA60222C-9689-45AF-AACB-7C9C5F506A8F}" type="presParOf" srcId="{75D22425-0079-44F8-90BD-8908F804E78A}" destId="{58DDC1CB-DB2B-4E82-9E38-F12AC22E9BCC}" srcOrd="1" destOrd="0" presId="urn:microsoft.com/office/officeart/2005/8/layout/orgChart1"/>
    <dgm:cxn modelId="{9948CC04-0F1B-40FB-96AD-2F7EE3C685CC}" type="presParOf" srcId="{58DDC1CB-DB2B-4E82-9E38-F12AC22E9BCC}" destId="{2872EA54-CA03-4305-956C-B4F0A257C6DB}" srcOrd="0" destOrd="0" presId="urn:microsoft.com/office/officeart/2005/8/layout/orgChart1"/>
    <dgm:cxn modelId="{B3CBD7AD-D8FC-4388-A18D-61ED46F5629A}" type="presParOf" srcId="{2872EA54-CA03-4305-956C-B4F0A257C6DB}" destId="{A0C16325-3C10-44B6-AC5D-23DB3622439D}" srcOrd="0" destOrd="0" presId="urn:microsoft.com/office/officeart/2005/8/layout/orgChart1"/>
    <dgm:cxn modelId="{E27042DA-ADBC-42CD-8A83-63ADCD2E28EF}" type="presParOf" srcId="{2872EA54-CA03-4305-956C-B4F0A257C6DB}" destId="{AF1AB850-99FF-40D2-9ACF-5E75DB698548}" srcOrd="1" destOrd="0" presId="urn:microsoft.com/office/officeart/2005/8/layout/orgChart1"/>
    <dgm:cxn modelId="{A9AB5DBF-324C-4679-969A-95A971346CF8}" type="presParOf" srcId="{58DDC1CB-DB2B-4E82-9E38-F12AC22E9BCC}" destId="{4D125764-CAFF-4408-AF4C-99655200EA9E}" srcOrd="1" destOrd="0" presId="urn:microsoft.com/office/officeart/2005/8/layout/orgChart1"/>
    <dgm:cxn modelId="{81C8BF1C-8EF2-4A87-B917-89FC180BFAB7}" type="presParOf" srcId="{58DDC1CB-DB2B-4E82-9E38-F12AC22E9BCC}" destId="{7F72FEAA-F718-4436-AA57-BF6BEE85E26C}" srcOrd="2" destOrd="0" presId="urn:microsoft.com/office/officeart/2005/8/layout/orgChart1"/>
    <dgm:cxn modelId="{37233CBF-EAAD-4A67-BDF5-02D723DBAC94}" type="presParOf" srcId="{75D22425-0079-44F8-90BD-8908F804E78A}" destId="{67E80E48-760B-4480-8645-736E0FF7586F}" srcOrd="2" destOrd="0" presId="urn:microsoft.com/office/officeart/2005/8/layout/orgChart1"/>
    <dgm:cxn modelId="{84E8C41A-D900-4B16-87AE-E46C6BEBC43C}" type="presParOf" srcId="{75D22425-0079-44F8-90BD-8908F804E78A}" destId="{3A8D3A05-97C4-4DE7-8E63-F8EF41468B65}" srcOrd="3" destOrd="0" presId="urn:microsoft.com/office/officeart/2005/8/layout/orgChart1"/>
    <dgm:cxn modelId="{49E32106-CEEC-4257-B1FF-4943CF622054}" type="presParOf" srcId="{3A8D3A05-97C4-4DE7-8E63-F8EF41468B65}" destId="{64FDBD01-09CF-4638-A1DE-3CBD90541793}" srcOrd="0" destOrd="0" presId="urn:microsoft.com/office/officeart/2005/8/layout/orgChart1"/>
    <dgm:cxn modelId="{2547EEDB-2B72-4026-8027-2888BB3FE944}" type="presParOf" srcId="{64FDBD01-09CF-4638-A1DE-3CBD90541793}" destId="{6B4DE65D-DB19-4D72-B048-C61003991C62}" srcOrd="0" destOrd="0" presId="urn:microsoft.com/office/officeart/2005/8/layout/orgChart1"/>
    <dgm:cxn modelId="{331F8AFB-2BA7-44EB-8C00-36FBCBBF531B}" type="presParOf" srcId="{64FDBD01-09CF-4638-A1DE-3CBD90541793}" destId="{0217781A-5D6A-40EA-A76F-47E4A10085D2}" srcOrd="1" destOrd="0" presId="urn:microsoft.com/office/officeart/2005/8/layout/orgChart1"/>
    <dgm:cxn modelId="{539E9B43-CCA8-4543-8DC0-D00662161572}" type="presParOf" srcId="{3A8D3A05-97C4-4DE7-8E63-F8EF41468B65}" destId="{C8172CA6-D7D9-4268-81E6-97EAB30CA049}" srcOrd="1" destOrd="0" presId="urn:microsoft.com/office/officeart/2005/8/layout/orgChart1"/>
    <dgm:cxn modelId="{9E659F38-ACD4-4D11-AA1A-2087F543E9F4}" type="presParOf" srcId="{3A8D3A05-97C4-4DE7-8E63-F8EF41468B65}" destId="{B22D31A6-4A6D-4265-8498-540D43F917E5}" srcOrd="2" destOrd="0" presId="urn:microsoft.com/office/officeart/2005/8/layout/orgChart1"/>
    <dgm:cxn modelId="{6E555D68-5B0E-42B7-AE4B-3FAFCA23619E}" type="presParOf" srcId="{75D22425-0079-44F8-90BD-8908F804E78A}" destId="{E55F874F-E3F4-4511-96F0-8DA4C1143CBB}" srcOrd="4" destOrd="0" presId="urn:microsoft.com/office/officeart/2005/8/layout/orgChart1"/>
    <dgm:cxn modelId="{1574630C-6645-4211-8706-C6035309C2EA}" type="presParOf" srcId="{75D22425-0079-44F8-90BD-8908F804E78A}" destId="{E3DA4083-7C29-496F-BE17-A6883AB2C2DB}" srcOrd="5" destOrd="0" presId="urn:microsoft.com/office/officeart/2005/8/layout/orgChart1"/>
    <dgm:cxn modelId="{4753F32F-93F4-41D3-9847-C9DBAF72733A}" type="presParOf" srcId="{E3DA4083-7C29-496F-BE17-A6883AB2C2DB}" destId="{6D6C23A2-E892-452D-ABBE-317552DBBAAC}" srcOrd="0" destOrd="0" presId="urn:microsoft.com/office/officeart/2005/8/layout/orgChart1"/>
    <dgm:cxn modelId="{F7966D1D-8A54-48BB-B36B-206FF101B379}" type="presParOf" srcId="{6D6C23A2-E892-452D-ABBE-317552DBBAAC}" destId="{829FFDFF-C878-4F8B-AC80-631BCE31D7B2}" srcOrd="0" destOrd="0" presId="urn:microsoft.com/office/officeart/2005/8/layout/orgChart1"/>
    <dgm:cxn modelId="{07CABAF3-5E39-4631-BDA4-3B00622DC8CB}" type="presParOf" srcId="{6D6C23A2-E892-452D-ABBE-317552DBBAAC}" destId="{21E8A967-1D95-48A9-9E6F-8636BAA7B687}" srcOrd="1" destOrd="0" presId="urn:microsoft.com/office/officeart/2005/8/layout/orgChart1"/>
    <dgm:cxn modelId="{2E392D02-72E2-4372-BEFC-9069E02E1B6D}" type="presParOf" srcId="{E3DA4083-7C29-496F-BE17-A6883AB2C2DB}" destId="{1AC6E68D-CEF7-4EC1-B72C-9631C9C1A49B}" srcOrd="1" destOrd="0" presId="urn:microsoft.com/office/officeart/2005/8/layout/orgChart1"/>
    <dgm:cxn modelId="{A428EEBE-2AF0-4881-91E4-9E4373D08B33}" type="presParOf" srcId="{E3DA4083-7C29-496F-BE17-A6883AB2C2DB}" destId="{FC123279-3401-455B-A28C-843A82036A0D}" srcOrd="2" destOrd="0" presId="urn:microsoft.com/office/officeart/2005/8/layout/orgChart1"/>
    <dgm:cxn modelId="{4FD010ED-ACFF-43EE-9400-D01F883816A0}" type="presParOf" srcId="{68B9EE0D-35EE-451F-A01E-77A69D44A9FE}" destId="{AFA3D708-E41B-4673-8822-E5858CBDAE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AB9CF-55AA-4433-9791-9FC6DAD9E048}">
      <dsp:nvSpPr>
        <dsp:cNvPr id="0" name=""/>
        <dsp:cNvSpPr/>
      </dsp:nvSpPr>
      <dsp:spPr>
        <a:xfrm>
          <a:off x="7275162" y="3369645"/>
          <a:ext cx="91440" cy="825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5608"/>
              </a:lnTo>
              <a:lnTo>
                <a:pt x="94167" y="715608"/>
              </a:lnTo>
              <a:lnTo>
                <a:pt x="94167" y="82555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5534A-4936-4BE8-8628-AFC645482F7B}">
      <dsp:nvSpPr>
        <dsp:cNvPr id="0" name=""/>
        <dsp:cNvSpPr/>
      </dsp:nvSpPr>
      <dsp:spPr>
        <a:xfrm>
          <a:off x="4138274" y="1823716"/>
          <a:ext cx="3182607" cy="79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34"/>
              </a:lnTo>
              <a:lnTo>
                <a:pt x="3182607" y="682334"/>
              </a:lnTo>
              <a:lnTo>
                <a:pt x="3182607" y="79228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B854-723D-4D02-AC75-AAEBDDF14715}">
      <dsp:nvSpPr>
        <dsp:cNvPr id="0" name=""/>
        <dsp:cNvSpPr/>
      </dsp:nvSpPr>
      <dsp:spPr>
        <a:xfrm>
          <a:off x="5186807" y="3360745"/>
          <a:ext cx="171285" cy="834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08"/>
              </a:lnTo>
              <a:lnTo>
                <a:pt x="171285" y="724508"/>
              </a:lnTo>
              <a:lnTo>
                <a:pt x="171285" y="83445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0642B-2129-4E74-9C00-0B3AD353E52B}">
      <dsp:nvSpPr>
        <dsp:cNvPr id="0" name=""/>
        <dsp:cNvSpPr/>
      </dsp:nvSpPr>
      <dsp:spPr>
        <a:xfrm>
          <a:off x="4138274" y="1823716"/>
          <a:ext cx="1048532" cy="78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433"/>
              </a:lnTo>
              <a:lnTo>
                <a:pt x="1048532" y="673433"/>
              </a:lnTo>
              <a:lnTo>
                <a:pt x="1048532" y="78338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5888A-FE73-4EFC-BF6C-79A52F5F0BF6}">
      <dsp:nvSpPr>
        <dsp:cNvPr id="0" name=""/>
        <dsp:cNvSpPr/>
      </dsp:nvSpPr>
      <dsp:spPr>
        <a:xfrm>
          <a:off x="3499826" y="3369645"/>
          <a:ext cx="91440" cy="825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5608"/>
              </a:lnTo>
              <a:lnTo>
                <a:pt x="94167" y="715608"/>
              </a:lnTo>
              <a:lnTo>
                <a:pt x="94167" y="82555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2D40-7670-4B0C-9A5F-E31C5FF7C1C7}">
      <dsp:nvSpPr>
        <dsp:cNvPr id="0" name=""/>
        <dsp:cNvSpPr/>
      </dsp:nvSpPr>
      <dsp:spPr>
        <a:xfrm>
          <a:off x="3545546" y="1823716"/>
          <a:ext cx="592728" cy="792282"/>
        </a:xfrm>
        <a:custGeom>
          <a:avLst/>
          <a:gdLst/>
          <a:ahLst/>
          <a:cxnLst/>
          <a:rect l="0" t="0" r="0" b="0"/>
          <a:pathLst>
            <a:path>
              <a:moveTo>
                <a:pt x="592728" y="0"/>
              </a:moveTo>
              <a:lnTo>
                <a:pt x="592728" y="682334"/>
              </a:lnTo>
              <a:lnTo>
                <a:pt x="0" y="682334"/>
              </a:lnTo>
              <a:lnTo>
                <a:pt x="0" y="79228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2FC1-DFE9-4C8F-96F2-AA7E40C93F4C}">
      <dsp:nvSpPr>
        <dsp:cNvPr id="0" name=""/>
        <dsp:cNvSpPr/>
      </dsp:nvSpPr>
      <dsp:spPr>
        <a:xfrm>
          <a:off x="2049237" y="3369645"/>
          <a:ext cx="91440" cy="825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5608"/>
              </a:lnTo>
              <a:lnTo>
                <a:pt x="94167" y="715608"/>
              </a:lnTo>
              <a:lnTo>
                <a:pt x="94167" y="82555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02806-3B02-42DD-8F19-DB081EC505A1}">
      <dsp:nvSpPr>
        <dsp:cNvPr id="0" name=""/>
        <dsp:cNvSpPr/>
      </dsp:nvSpPr>
      <dsp:spPr>
        <a:xfrm>
          <a:off x="2094957" y="1823716"/>
          <a:ext cx="2043316" cy="792282"/>
        </a:xfrm>
        <a:custGeom>
          <a:avLst/>
          <a:gdLst/>
          <a:ahLst/>
          <a:cxnLst/>
          <a:rect l="0" t="0" r="0" b="0"/>
          <a:pathLst>
            <a:path>
              <a:moveTo>
                <a:pt x="2043316" y="0"/>
              </a:moveTo>
              <a:lnTo>
                <a:pt x="2043316" y="682334"/>
              </a:lnTo>
              <a:lnTo>
                <a:pt x="0" y="682334"/>
              </a:lnTo>
              <a:lnTo>
                <a:pt x="0" y="79228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FBA78-BA41-4D9C-A6DB-1F33CA5AE1D1}">
      <dsp:nvSpPr>
        <dsp:cNvPr id="0" name=""/>
        <dsp:cNvSpPr/>
      </dsp:nvSpPr>
      <dsp:spPr>
        <a:xfrm>
          <a:off x="601236" y="3395058"/>
          <a:ext cx="91440" cy="776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523"/>
              </a:lnTo>
              <a:lnTo>
                <a:pt x="52781" y="666523"/>
              </a:lnTo>
              <a:lnTo>
                <a:pt x="52781" y="77647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15093-5953-43F6-A00F-5721B8F2D6BA}">
      <dsp:nvSpPr>
        <dsp:cNvPr id="0" name=""/>
        <dsp:cNvSpPr/>
      </dsp:nvSpPr>
      <dsp:spPr>
        <a:xfrm>
          <a:off x="646956" y="1823716"/>
          <a:ext cx="3491317" cy="817695"/>
        </a:xfrm>
        <a:custGeom>
          <a:avLst/>
          <a:gdLst/>
          <a:ahLst/>
          <a:cxnLst/>
          <a:rect l="0" t="0" r="0" b="0"/>
          <a:pathLst>
            <a:path>
              <a:moveTo>
                <a:pt x="3491317" y="0"/>
              </a:moveTo>
              <a:lnTo>
                <a:pt x="3491317" y="707747"/>
              </a:lnTo>
              <a:lnTo>
                <a:pt x="0" y="707747"/>
              </a:lnTo>
              <a:lnTo>
                <a:pt x="0" y="81769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61C8-989C-4126-ACFF-8A245F015CAD}">
      <dsp:nvSpPr>
        <dsp:cNvPr id="0" name=""/>
        <dsp:cNvSpPr/>
      </dsp:nvSpPr>
      <dsp:spPr>
        <a:xfrm>
          <a:off x="1511103" y="647778"/>
          <a:ext cx="5254341" cy="117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25552-77FE-45F2-9A99-0F77A730C663}">
      <dsp:nvSpPr>
        <dsp:cNvPr id="0" name=""/>
        <dsp:cNvSpPr/>
      </dsp:nvSpPr>
      <dsp:spPr>
        <a:xfrm>
          <a:off x="1642975" y="773057"/>
          <a:ext cx="5254341" cy="117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u="sng" kern="1200" dirty="0" smtClean="0">
              <a:latin typeface="Arial Black" pitchFamily="34" charset="0"/>
            </a:rPr>
            <a:t>Είδη Εργαλείων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(ανάλογα με την εργασία που εκτελούν)</a:t>
          </a:r>
          <a:endParaRPr lang="el-GR" sz="2000" kern="1200" dirty="0"/>
        </a:p>
      </dsp:txBody>
      <dsp:txXfrm>
        <a:off x="1677417" y="807499"/>
        <a:ext cx="5185457" cy="1107053"/>
      </dsp:txXfrm>
    </dsp:sp>
    <dsp:sp modelId="{E3EBDC50-3AA2-4E32-88CE-4759CBB8B4FA}">
      <dsp:nvSpPr>
        <dsp:cNvPr id="0" name=""/>
        <dsp:cNvSpPr/>
      </dsp:nvSpPr>
      <dsp:spPr>
        <a:xfrm>
          <a:off x="7413" y="2641412"/>
          <a:ext cx="1279086" cy="753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C2F5-E036-4FD8-94D0-3F337988EA24}">
      <dsp:nvSpPr>
        <dsp:cNvPr id="0" name=""/>
        <dsp:cNvSpPr/>
      </dsp:nvSpPr>
      <dsp:spPr>
        <a:xfrm>
          <a:off x="139284" y="2766690"/>
          <a:ext cx="1279086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Μέτρησης</a:t>
          </a:r>
          <a:endParaRPr lang="el-GR" sz="2000" kern="1200" dirty="0"/>
        </a:p>
      </dsp:txBody>
      <dsp:txXfrm>
        <a:off x="161358" y="2788764"/>
        <a:ext cx="1234938" cy="709498"/>
      </dsp:txXfrm>
    </dsp:sp>
    <dsp:sp modelId="{55EFA6D4-4C30-4EF9-82B0-B77630C57025}">
      <dsp:nvSpPr>
        <dsp:cNvPr id="0" name=""/>
        <dsp:cNvSpPr/>
      </dsp:nvSpPr>
      <dsp:spPr>
        <a:xfrm>
          <a:off x="60595" y="4171529"/>
          <a:ext cx="1186845" cy="753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FE25D-9E21-4B19-B5C9-4633DFD81741}">
      <dsp:nvSpPr>
        <dsp:cNvPr id="0" name=""/>
        <dsp:cNvSpPr/>
      </dsp:nvSpPr>
      <dsp:spPr>
        <a:xfrm>
          <a:off x="192467" y="4296807"/>
          <a:ext cx="1186845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Μέτρο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Χάρακας</a:t>
          </a:r>
          <a:endParaRPr lang="el-GR" sz="1800" kern="1200" dirty="0"/>
        </a:p>
      </dsp:txBody>
      <dsp:txXfrm>
        <a:off x="214541" y="4318881"/>
        <a:ext cx="1142697" cy="709498"/>
      </dsp:txXfrm>
    </dsp:sp>
    <dsp:sp modelId="{010621E1-D41D-488E-871B-CFB2D83B1039}">
      <dsp:nvSpPr>
        <dsp:cNvPr id="0" name=""/>
        <dsp:cNvSpPr/>
      </dsp:nvSpPr>
      <dsp:spPr>
        <a:xfrm>
          <a:off x="1586738" y="2615999"/>
          <a:ext cx="1016437" cy="753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A65B-1746-402A-A6AC-F66F653C0C47}">
      <dsp:nvSpPr>
        <dsp:cNvPr id="0" name=""/>
        <dsp:cNvSpPr/>
      </dsp:nvSpPr>
      <dsp:spPr>
        <a:xfrm>
          <a:off x="1718610" y="2741277"/>
          <a:ext cx="1016437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Κοπής</a:t>
          </a:r>
          <a:endParaRPr lang="el-GR" sz="2000" kern="1200" dirty="0"/>
        </a:p>
      </dsp:txBody>
      <dsp:txXfrm>
        <a:off x="1740684" y="2763351"/>
        <a:ext cx="972289" cy="709498"/>
      </dsp:txXfrm>
    </dsp:sp>
    <dsp:sp modelId="{7814BC04-98E8-425E-80AA-83E93C247A77}">
      <dsp:nvSpPr>
        <dsp:cNvPr id="0" name=""/>
        <dsp:cNvSpPr/>
      </dsp:nvSpPr>
      <dsp:spPr>
        <a:xfrm>
          <a:off x="1549982" y="4195201"/>
          <a:ext cx="1186845" cy="753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10825-85E8-40B8-9AAD-2E9E450530E6}">
      <dsp:nvSpPr>
        <dsp:cNvPr id="0" name=""/>
        <dsp:cNvSpPr/>
      </dsp:nvSpPr>
      <dsp:spPr>
        <a:xfrm>
          <a:off x="1681853" y="4320479"/>
          <a:ext cx="1186845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Μαχαίρι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πριόνι</a:t>
          </a:r>
          <a:endParaRPr lang="el-GR" sz="1700" kern="1200" dirty="0"/>
        </a:p>
      </dsp:txBody>
      <dsp:txXfrm>
        <a:off x="1703927" y="4342553"/>
        <a:ext cx="1142697" cy="709498"/>
      </dsp:txXfrm>
    </dsp:sp>
    <dsp:sp modelId="{0EAC624B-D100-478C-91EE-854114934FE2}">
      <dsp:nvSpPr>
        <dsp:cNvPr id="0" name=""/>
        <dsp:cNvSpPr/>
      </dsp:nvSpPr>
      <dsp:spPr>
        <a:xfrm>
          <a:off x="3041350" y="2615999"/>
          <a:ext cx="1008391" cy="753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5985E-C454-491F-A82C-48B570889323}">
      <dsp:nvSpPr>
        <dsp:cNvPr id="0" name=""/>
        <dsp:cNvSpPr/>
      </dsp:nvSpPr>
      <dsp:spPr>
        <a:xfrm>
          <a:off x="3173222" y="2741277"/>
          <a:ext cx="1008391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Ισχύος</a:t>
          </a:r>
          <a:endParaRPr lang="el-GR" sz="2000" kern="1200" dirty="0"/>
        </a:p>
      </dsp:txBody>
      <dsp:txXfrm>
        <a:off x="3195296" y="2763351"/>
        <a:ext cx="964243" cy="709498"/>
      </dsp:txXfrm>
    </dsp:sp>
    <dsp:sp modelId="{4CE11D8E-6E16-48DE-9BFA-470FB5E94A34}">
      <dsp:nvSpPr>
        <dsp:cNvPr id="0" name=""/>
        <dsp:cNvSpPr/>
      </dsp:nvSpPr>
      <dsp:spPr>
        <a:xfrm>
          <a:off x="3000570" y="4195201"/>
          <a:ext cx="1186845" cy="753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A33F5-EE12-4DF6-AD5C-E697BCB93519}">
      <dsp:nvSpPr>
        <dsp:cNvPr id="0" name=""/>
        <dsp:cNvSpPr/>
      </dsp:nvSpPr>
      <dsp:spPr>
        <a:xfrm>
          <a:off x="3132442" y="4320479"/>
          <a:ext cx="1186845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Σφυρί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κατσαβίδι</a:t>
          </a:r>
          <a:endParaRPr lang="el-GR" sz="1700" kern="1200" dirty="0"/>
        </a:p>
      </dsp:txBody>
      <dsp:txXfrm>
        <a:off x="3154516" y="4342553"/>
        <a:ext cx="1142697" cy="709498"/>
      </dsp:txXfrm>
    </dsp:sp>
    <dsp:sp modelId="{72573D36-2163-4757-AB71-17101466700B}">
      <dsp:nvSpPr>
        <dsp:cNvPr id="0" name=""/>
        <dsp:cNvSpPr/>
      </dsp:nvSpPr>
      <dsp:spPr>
        <a:xfrm>
          <a:off x="4190646" y="2607098"/>
          <a:ext cx="1992321" cy="753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67C5D-2F73-41B3-B1AB-29FC118034F0}">
      <dsp:nvSpPr>
        <dsp:cNvPr id="0" name=""/>
        <dsp:cNvSpPr/>
      </dsp:nvSpPr>
      <dsp:spPr>
        <a:xfrm>
          <a:off x="4322518" y="2732376"/>
          <a:ext cx="1992321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Καθοδήγησης</a:t>
          </a:r>
          <a:endParaRPr lang="el-GR" sz="2000" kern="1200" dirty="0"/>
        </a:p>
      </dsp:txBody>
      <dsp:txXfrm>
        <a:off x="4344592" y="2754450"/>
        <a:ext cx="1948173" cy="709498"/>
      </dsp:txXfrm>
    </dsp:sp>
    <dsp:sp modelId="{086E7748-3777-4218-9AE0-D9FA9BADC872}">
      <dsp:nvSpPr>
        <dsp:cNvPr id="0" name=""/>
        <dsp:cNvSpPr/>
      </dsp:nvSpPr>
      <dsp:spPr>
        <a:xfrm>
          <a:off x="4764670" y="4195201"/>
          <a:ext cx="1186845" cy="753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7D776-EAFD-4646-9DBF-DB2C000A697D}">
      <dsp:nvSpPr>
        <dsp:cNvPr id="0" name=""/>
        <dsp:cNvSpPr/>
      </dsp:nvSpPr>
      <dsp:spPr>
        <a:xfrm>
          <a:off x="4896541" y="4320479"/>
          <a:ext cx="1186845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Διαβήτης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τρίγωνο</a:t>
          </a:r>
          <a:endParaRPr lang="el-GR" sz="1700" kern="1200" dirty="0"/>
        </a:p>
      </dsp:txBody>
      <dsp:txXfrm>
        <a:off x="4918615" y="4342553"/>
        <a:ext cx="1142697" cy="709498"/>
      </dsp:txXfrm>
    </dsp:sp>
    <dsp:sp modelId="{CE1865DA-CBF6-46FA-81AF-86B48241A8DF}">
      <dsp:nvSpPr>
        <dsp:cNvPr id="0" name=""/>
        <dsp:cNvSpPr/>
      </dsp:nvSpPr>
      <dsp:spPr>
        <a:xfrm>
          <a:off x="6569549" y="2615999"/>
          <a:ext cx="1502664" cy="753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C84D1-6C08-428A-A4AB-847FA6531320}">
      <dsp:nvSpPr>
        <dsp:cNvPr id="0" name=""/>
        <dsp:cNvSpPr/>
      </dsp:nvSpPr>
      <dsp:spPr>
        <a:xfrm>
          <a:off x="6701421" y="2741277"/>
          <a:ext cx="1502664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Προστασίας</a:t>
          </a:r>
          <a:endParaRPr lang="el-GR" sz="2000" kern="1200" dirty="0"/>
        </a:p>
      </dsp:txBody>
      <dsp:txXfrm>
        <a:off x="6723495" y="2763351"/>
        <a:ext cx="1458516" cy="709498"/>
      </dsp:txXfrm>
    </dsp:sp>
    <dsp:sp modelId="{0E2B98D4-7C3E-4BBB-A945-B9993FE03A00}">
      <dsp:nvSpPr>
        <dsp:cNvPr id="0" name=""/>
        <dsp:cNvSpPr/>
      </dsp:nvSpPr>
      <dsp:spPr>
        <a:xfrm>
          <a:off x="6775906" y="4195201"/>
          <a:ext cx="1186845" cy="753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ECB9-FE2B-4B8D-843C-CBE753799FD6}">
      <dsp:nvSpPr>
        <dsp:cNvPr id="0" name=""/>
        <dsp:cNvSpPr/>
      </dsp:nvSpPr>
      <dsp:spPr>
        <a:xfrm>
          <a:off x="6907778" y="4320479"/>
          <a:ext cx="1186845" cy="75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Κράνος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γάντια</a:t>
          </a:r>
          <a:endParaRPr lang="el-GR" sz="1700" kern="1200" dirty="0"/>
        </a:p>
      </dsp:txBody>
      <dsp:txXfrm>
        <a:off x="6929852" y="4342553"/>
        <a:ext cx="1142697" cy="709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2137-774A-4EB6-8FCD-F4FC29FA6CCE}">
      <dsp:nvSpPr>
        <dsp:cNvPr id="0" name=""/>
        <dsp:cNvSpPr/>
      </dsp:nvSpPr>
      <dsp:spPr>
        <a:xfrm>
          <a:off x="0" y="0"/>
          <a:ext cx="7848872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 </a:t>
          </a: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Εργαλεία μέτρησης</a:t>
          </a: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 </a:t>
          </a:r>
          <a:endParaRPr lang="el-GR" sz="3200" kern="1200" dirty="0"/>
        </a:p>
      </dsp:txBody>
      <dsp:txXfrm>
        <a:off x="1676379" y="0"/>
        <a:ext cx="6172492" cy="1066055"/>
      </dsp:txXfrm>
    </dsp:sp>
    <dsp:sp modelId="{EB2EB4F7-2E9A-435C-B3B6-74416C708D91}">
      <dsp:nvSpPr>
        <dsp:cNvPr id="0" name=""/>
        <dsp:cNvSpPr/>
      </dsp:nvSpPr>
      <dsp:spPr>
        <a:xfrm>
          <a:off x="106605" y="106605"/>
          <a:ext cx="1569774" cy="8528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7C982-098B-4A3D-A207-A5BD8C22413F}">
      <dsp:nvSpPr>
        <dsp:cNvPr id="0" name=""/>
        <dsp:cNvSpPr/>
      </dsp:nvSpPr>
      <dsp:spPr>
        <a:xfrm>
          <a:off x="0" y="1212937"/>
          <a:ext cx="7848872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Εργαλεία κοπής</a:t>
          </a:r>
        </a:p>
      </dsp:txBody>
      <dsp:txXfrm>
        <a:off x="1676379" y="1212937"/>
        <a:ext cx="6172492" cy="1066055"/>
      </dsp:txXfrm>
    </dsp:sp>
    <dsp:sp modelId="{D7CCE136-3412-4849-92DA-1E16F264261C}">
      <dsp:nvSpPr>
        <dsp:cNvPr id="0" name=""/>
        <dsp:cNvSpPr/>
      </dsp:nvSpPr>
      <dsp:spPr>
        <a:xfrm>
          <a:off x="144013" y="1224139"/>
          <a:ext cx="1569774" cy="8528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75D7E-8896-4ADD-9EDF-A549736AC17C}">
      <dsp:nvSpPr>
        <dsp:cNvPr id="0" name=""/>
        <dsp:cNvSpPr/>
      </dsp:nvSpPr>
      <dsp:spPr>
        <a:xfrm>
          <a:off x="0" y="2376260"/>
          <a:ext cx="7848872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Εργαλεία ισχύος</a:t>
          </a:r>
        </a:p>
      </dsp:txBody>
      <dsp:txXfrm>
        <a:off x="1676379" y="2376260"/>
        <a:ext cx="6172492" cy="1066055"/>
      </dsp:txXfrm>
    </dsp:sp>
    <dsp:sp modelId="{CF8D72CB-E3C0-4705-AB11-6609DCBB5D5A}">
      <dsp:nvSpPr>
        <dsp:cNvPr id="0" name=""/>
        <dsp:cNvSpPr/>
      </dsp:nvSpPr>
      <dsp:spPr>
        <a:xfrm>
          <a:off x="106605" y="2451928"/>
          <a:ext cx="1569774" cy="8528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5F78-D728-4A87-9C33-0C4530BF44EE}">
      <dsp:nvSpPr>
        <dsp:cNvPr id="0" name=""/>
        <dsp:cNvSpPr/>
      </dsp:nvSpPr>
      <dsp:spPr>
        <a:xfrm>
          <a:off x="0" y="3517984"/>
          <a:ext cx="7848872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Εργαλεία καθοδήγησης</a:t>
          </a:r>
        </a:p>
      </dsp:txBody>
      <dsp:txXfrm>
        <a:off x="1676379" y="3517984"/>
        <a:ext cx="6172492" cy="1066055"/>
      </dsp:txXfrm>
    </dsp:sp>
    <dsp:sp modelId="{90DBD658-5181-4C21-8E69-FC6D8DE4E16F}">
      <dsp:nvSpPr>
        <dsp:cNvPr id="0" name=""/>
        <dsp:cNvSpPr/>
      </dsp:nvSpPr>
      <dsp:spPr>
        <a:xfrm>
          <a:off x="106605" y="3624590"/>
          <a:ext cx="1569774" cy="8528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C9F95-8ADE-4174-8E41-9056B1085C49}">
      <dsp:nvSpPr>
        <dsp:cNvPr id="0" name=""/>
        <dsp:cNvSpPr/>
      </dsp:nvSpPr>
      <dsp:spPr>
        <a:xfrm>
          <a:off x="0" y="4690646"/>
          <a:ext cx="7848872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Εργαλεία προστασίας</a:t>
          </a:r>
        </a:p>
      </dsp:txBody>
      <dsp:txXfrm>
        <a:off x="1676379" y="4690646"/>
        <a:ext cx="6172492" cy="1066055"/>
      </dsp:txXfrm>
    </dsp:sp>
    <dsp:sp modelId="{2D98A1BF-7977-4DD4-8AF5-AD63EC4CC52B}">
      <dsp:nvSpPr>
        <dsp:cNvPr id="0" name=""/>
        <dsp:cNvSpPr/>
      </dsp:nvSpPr>
      <dsp:spPr>
        <a:xfrm>
          <a:off x="106605" y="4797251"/>
          <a:ext cx="1569774" cy="8528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AB9CF-55AA-4433-9791-9FC6DAD9E048}">
      <dsp:nvSpPr>
        <dsp:cNvPr id="0" name=""/>
        <dsp:cNvSpPr/>
      </dsp:nvSpPr>
      <dsp:spPr>
        <a:xfrm>
          <a:off x="7261777" y="3378427"/>
          <a:ext cx="91440" cy="839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71"/>
              </a:lnTo>
              <a:lnTo>
                <a:pt x="94976" y="727571"/>
              </a:lnTo>
              <a:lnTo>
                <a:pt x="94976" y="839357"/>
              </a:lnTo>
            </a:path>
          </a:pathLst>
        </a:custGeom>
        <a:noFill/>
        <a:ln w="34925" cap="flat" cmpd="dbl" algn="ctr">
          <a:solidFill>
            <a:scrgbClr r="0" g="0" b="0"/>
          </a:solidFill>
          <a:prstDash val="solid"/>
          <a:headEnd type="oval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5534A-4936-4BE8-8628-AFC645482F7B}">
      <dsp:nvSpPr>
        <dsp:cNvPr id="0" name=""/>
        <dsp:cNvSpPr/>
      </dsp:nvSpPr>
      <dsp:spPr>
        <a:xfrm>
          <a:off x="4138839" y="1806654"/>
          <a:ext cx="3168657" cy="805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41"/>
              </a:lnTo>
              <a:lnTo>
                <a:pt x="3168657" y="693741"/>
              </a:lnTo>
              <a:lnTo>
                <a:pt x="3168657" y="8055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B854-723D-4D02-AC75-AAEBDDF14715}">
      <dsp:nvSpPr>
        <dsp:cNvPr id="0" name=""/>
        <dsp:cNvSpPr/>
      </dsp:nvSpPr>
      <dsp:spPr>
        <a:xfrm>
          <a:off x="5396465" y="3369378"/>
          <a:ext cx="174148" cy="84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620"/>
              </a:lnTo>
              <a:lnTo>
                <a:pt x="174148" y="736620"/>
              </a:lnTo>
              <a:lnTo>
                <a:pt x="174148" y="848406"/>
              </a:lnTo>
            </a:path>
          </a:pathLst>
        </a:custGeom>
        <a:noFill/>
        <a:ln w="34925" cap="flat" cmpd="dbl" algn="ctr">
          <a:solidFill>
            <a:scrgbClr r="0" g="0" b="0"/>
          </a:solidFill>
          <a:prstDash val="solid"/>
          <a:headEnd type="oval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0642B-2129-4E74-9C00-0B3AD353E52B}">
      <dsp:nvSpPr>
        <dsp:cNvPr id="0" name=""/>
        <dsp:cNvSpPr/>
      </dsp:nvSpPr>
      <dsp:spPr>
        <a:xfrm>
          <a:off x="4138839" y="1806654"/>
          <a:ext cx="1257625" cy="79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691"/>
              </a:lnTo>
              <a:lnTo>
                <a:pt x="1257625" y="684691"/>
              </a:lnTo>
              <a:lnTo>
                <a:pt x="1257625" y="7964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5888A-FE73-4EFC-BF6C-79A52F5F0BF6}">
      <dsp:nvSpPr>
        <dsp:cNvPr id="0" name=""/>
        <dsp:cNvSpPr/>
      </dsp:nvSpPr>
      <dsp:spPr>
        <a:xfrm>
          <a:off x="3796404" y="3378427"/>
          <a:ext cx="91440" cy="839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71"/>
              </a:lnTo>
              <a:lnTo>
                <a:pt x="94976" y="727571"/>
              </a:lnTo>
              <a:lnTo>
                <a:pt x="94976" y="839357"/>
              </a:lnTo>
            </a:path>
          </a:pathLst>
        </a:custGeom>
        <a:noFill/>
        <a:ln w="34925" cap="flat" cmpd="dbl" algn="ctr">
          <a:solidFill>
            <a:scrgbClr r="0" g="0" b="0"/>
          </a:solidFill>
          <a:prstDash val="solid"/>
          <a:headEnd type="oval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2D40-7670-4B0C-9A5F-E31C5FF7C1C7}">
      <dsp:nvSpPr>
        <dsp:cNvPr id="0" name=""/>
        <dsp:cNvSpPr/>
      </dsp:nvSpPr>
      <dsp:spPr>
        <a:xfrm>
          <a:off x="3842124" y="1806654"/>
          <a:ext cx="296715" cy="805527"/>
        </a:xfrm>
        <a:custGeom>
          <a:avLst/>
          <a:gdLst/>
          <a:ahLst/>
          <a:cxnLst/>
          <a:rect l="0" t="0" r="0" b="0"/>
          <a:pathLst>
            <a:path>
              <a:moveTo>
                <a:pt x="296715" y="0"/>
              </a:moveTo>
              <a:lnTo>
                <a:pt x="296715" y="693741"/>
              </a:lnTo>
              <a:lnTo>
                <a:pt x="0" y="693741"/>
              </a:lnTo>
              <a:lnTo>
                <a:pt x="0" y="8055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2FC1-DFE9-4C8F-96F2-AA7E40C93F4C}">
      <dsp:nvSpPr>
        <dsp:cNvPr id="0" name=""/>
        <dsp:cNvSpPr/>
      </dsp:nvSpPr>
      <dsp:spPr>
        <a:xfrm>
          <a:off x="2147242" y="3378427"/>
          <a:ext cx="91440" cy="812477"/>
        </a:xfrm>
        <a:custGeom>
          <a:avLst/>
          <a:gdLst/>
          <a:ahLst/>
          <a:cxnLst/>
          <a:rect l="0" t="0" r="0" b="0"/>
          <a:pathLst>
            <a:path>
              <a:moveTo>
                <a:pt x="89245" y="0"/>
              </a:moveTo>
              <a:lnTo>
                <a:pt x="89245" y="700691"/>
              </a:lnTo>
              <a:lnTo>
                <a:pt x="45720" y="700691"/>
              </a:lnTo>
              <a:lnTo>
                <a:pt x="45720" y="812477"/>
              </a:lnTo>
            </a:path>
          </a:pathLst>
        </a:custGeom>
        <a:noFill/>
        <a:ln w="34925" cap="flat" cmpd="dbl" algn="ctr">
          <a:solidFill>
            <a:scrgbClr r="0" g="0" b="0"/>
          </a:solidFill>
          <a:prstDash val="solid"/>
          <a:headEnd type="oval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02806-3B02-42DD-8F19-DB081EC505A1}">
      <dsp:nvSpPr>
        <dsp:cNvPr id="0" name=""/>
        <dsp:cNvSpPr/>
      </dsp:nvSpPr>
      <dsp:spPr>
        <a:xfrm>
          <a:off x="2236487" y="1806654"/>
          <a:ext cx="1902352" cy="805527"/>
        </a:xfrm>
        <a:custGeom>
          <a:avLst/>
          <a:gdLst/>
          <a:ahLst/>
          <a:cxnLst/>
          <a:rect l="0" t="0" r="0" b="0"/>
          <a:pathLst>
            <a:path>
              <a:moveTo>
                <a:pt x="1902352" y="0"/>
              </a:moveTo>
              <a:lnTo>
                <a:pt x="1902352" y="693741"/>
              </a:lnTo>
              <a:lnTo>
                <a:pt x="0" y="693741"/>
              </a:lnTo>
              <a:lnTo>
                <a:pt x="0" y="8055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FBA78-BA41-4D9C-A6DB-1F33CA5AE1D1}">
      <dsp:nvSpPr>
        <dsp:cNvPr id="0" name=""/>
        <dsp:cNvSpPr/>
      </dsp:nvSpPr>
      <dsp:spPr>
        <a:xfrm>
          <a:off x="610591" y="3375339"/>
          <a:ext cx="91440" cy="815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779"/>
              </a:lnTo>
              <a:lnTo>
                <a:pt x="72460" y="703779"/>
              </a:lnTo>
              <a:lnTo>
                <a:pt x="72460" y="815565"/>
              </a:lnTo>
            </a:path>
          </a:pathLst>
        </a:custGeom>
        <a:noFill/>
        <a:ln w="34925" cap="flat" cmpd="dbl" algn="ctr">
          <a:solidFill>
            <a:scrgbClr r="0" g="0" b="0"/>
          </a:solidFill>
          <a:prstDash val="solid"/>
          <a:headEnd type="oval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15093-5953-43F6-A00F-5721B8F2D6BA}">
      <dsp:nvSpPr>
        <dsp:cNvPr id="0" name=""/>
        <dsp:cNvSpPr/>
      </dsp:nvSpPr>
      <dsp:spPr>
        <a:xfrm>
          <a:off x="656311" y="1806654"/>
          <a:ext cx="3482528" cy="802439"/>
        </a:xfrm>
        <a:custGeom>
          <a:avLst/>
          <a:gdLst/>
          <a:ahLst/>
          <a:cxnLst/>
          <a:rect l="0" t="0" r="0" b="0"/>
          <a:pathLst>
            <a:path>
              <a:moveTo>
                <a:pt x="3482528" y="0"/>
              </a:moveTo>
              <a:lnTo>
                <a:pt x="3482528" y="690653"/>
              </a:lnTo>
              <a:lnTo>
                <a:pt x="0" y="690653"/>
              </a:lnTo>
              <a:lnTo>
                <a:pt x="0" y="8024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61C8-989C-4126-ACFF-8A245F015CAD}">
      <dsp:nvSpPr>
        <dsp:cNvPr id="0" name=""/>
        <dsp:cNvSpPr/>
      </dsp:nvSpPr>
      <dsp:spPr>
        <a:xfrm>
          <a:off x="1467749" y="611058"/>
          <a:ext cx="5342179" cy="1195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25552-77FE-45F2-9A99-0F77A730C663}">
      <dsp:nvSpPr>
        <dsp:cNvPr id="0" name=""/>
        <dsp:cNvSpPr/>
      </dsp:nvSpPr>
      <dsp:spPr>
        <a:xfrm>
          <a:off x="1601826" y="738431"/>
          <a:ext cx="5342179" cy="1195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u="sng" kern="1200" dirty="0" smtClean="0">
              <a:latin typeface="Arial Black" pitchFamily="34" charset="0"/>
            </a:rPr>
            <a:t>Είδη Εργαλείων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(ανάλογα με την χρήση τους)</a:t>
          </a:r>
          <a:endParaRPr lang="el-GR" sz="2000" kern="1200" dirty="0"/>
        </a:p>
      </dsp:txBody>
      <dsp:txXfrm>
        <a:off x="1636844" y="773449"/>
        <a:ext cx="5272143" cy="1125560"/>
      </dsp:txXfrm>
    </dsp:sp>
    <dsp:sp modelId="{E3EBDC50-3AA2-4E32-88CE-4759CBB8B4FA}">
      <dsp:nvSpPr>
        <dsp:cNvPr id="0" name=""/>
        <dsp:cNvSpPr/>
      </dsp:nvSpPr>
      <dsp:spPr>
        <a:xfrm>
          <a:off x="6076" y="2609094"/>
          <a:ext cx="1300469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C2F5-E036-4FD8-94D0-3F337988EA24}">
      <dsp:nvSpPr>
        <dsp:cNvPr id="0" name=""/>
        <dsp:cNvSpPr/>
      </dsp:nvSpPr>
      <dsp:spPr>
        <a:xfrm>
          <a:off x="140152" y="2736466"/>
          <a:ext cx="1300469" cy="7662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Χειρός</a:t>
          </a:r>
          <a:endParaRPr lang="el-GR" sz="2000" kern="1200" dirty="0"/>
        </a:p>
      </dsp:txBody>
      <dsp:txXfrm>
        <a:off x="162595" y="2758909"/>
        <a:ext cx="1255583" cy="721359"/>
      </dsp:txXfrm>
    </dsp:sp>
    <dsp:sp modelId="{55EFA6D4-4C30-4EF9-82B0-B77630C57025}">
      <dsp:nvSpPr>
        <dsp:cNvPr id="0" name=""/>
        <dsp:cNvSpPr/>
      </dsp:nvSpPr>
      <dsp:spPr>
        <a:xfrm>
          <a:off x="79708" y="4190905"/>
          <a:ext cx="1206686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FE25D-9E21-4B19-B5C9-4633DFD81741}">
      <dsp:nvSpPr>
        <dsp:cNvPr id="0" name=""/>
        <dsp:cNvSpPr/>
      </dsp:nvSpPr>
      <dsp:spPr>
        <a:xfrm>
          <a:off x="213784" y="4318277"/>
          <a:ext cx="1206686" cy="76624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Κατσαβίδι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  Πένσα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236227" y="4340720"/>
        <a:ext cx="1161800" cy="721359"/>
      </dsp:txXfrm>
    </dsp:sp>
    <dsp:sp modelId="{010621E1-D41D-488E-871B-CFB2D83B1039}">
      <dsp:nvSpPr>
        <dsp:cNvPr id="0" name=""/>
        <dsp:cNvSpPr/>
      </dsp:nvSpPr>
      <dsp:spPr>
        <a:xfrm>
          <a:off x="1572068" y="2612182"/>
          <a:ext cx="1328838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A65B-1746-402A-A6AC-F66F653C0C47}">
      <dsp:nvSpPr>
        <dsp:cNvPr id="0" name=""/>
        <dsp:cNvSpPr/>
      </dsp:nvSpPr>
      <dsp:spPr>
        <a:xfrm>
          <a:off x="1706144" y="2739554"/>
          <a:ext cx="1328838" cy="7662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Γεωργικά</a:t>
          </a:r>
          <a:endParaRPr lang="el-GR" sz="2000" kern="1200" dirty="0"/>
        </a:p>
      </dsp:txBody>
      <dsp:txXfrm>
        <a:off x="1728587" y="2761997"/>
        <a:ext cx="1283952" cy="721359"/>
      </dsp:txXfrm>
    </dsp:sp>
    <dsp:sp modelId="{7814BC04-98E8-425E-80AA-83E93C247A77}">
      <dsp:nvSpPr>
        <dsp:cNvPr id="0" name=""/>
        <dsp:cNvSpPr/>
      </dsp:nvSpPr>
      <dsp:spPr>
        <a:xfrm>
          <a:off x="1589619" y="4190905"/>
          <a:ext cx="1206686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10825-85E8-40B8-9AAD-2E9E450530E6}">
      <dsp:nvSpPr>
        <dsp:cNvPr id="0" name=""/>
        <dsp:cNvSpPr/>
      </dsp:nvSpPr>
      <dsp:spPr>
        <a:xfrm>
          <a:off x="1723695" y="4318277"/>
          <a:ext cx="1206686" cy="76624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Αλέτρι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Τσάπα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1746138" y="4340720"/>
        <a:ext cx="1161800" cy="721359"/>
      </dsp:txXfrm>
    </dsp:sp>
    <dsp:sp modelId="{0EAC624B-D100-478C-91EE-854114934FE2}">
      <dsp:nvSpPr>
        <dsp:cNvPr id="0" name=""/>
        <dsp:cNvSpPr/>
      </dsp:nvSpPr>
      <dsp:spPr>
        <a:xfrm>
          <a:off x="3185138" y="2612182"/>
          <a:ext cx="1313972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5985E-C454-491F-A82C-48B570889323}">
      <dsp:nvSpPr>
        <dsp:cNvPr id="0" name=""/>
        <dsp:cNvSpPr/>
      </dsp:nvSpPr>
      <dsp:spPr>
        <a:xfrm>
          <a:off x="3319214" y="2739554"/>
          <a:ext cx="1313972" cy="7662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Ηλεκτρικά</a:t>
          </a:r>
          <a:endParaRPr lang="el-GR" sz="2000" kern="1200" dirty="0"/>
        </a:p>
      </dsp:txBody>
      <dsp:txXfrm>
        <a:off x="3341657" y="2761997"/>
        <a:ext cx="1269086" cy="721359"/>
      </dsp:txXfrm>
    </dsp:sp>
    <dsp:sp modelId="{4CE11D8E-6E16-48DE-9BFA-470FB5E94A34}">
      <dsp:nvSpPr>
        <dsp:cNvPr id="0" name=""/>
        <dsp:cNvSpPr/>
      </dsp:nvSpPr>
      <dsp:spPr>
        <a:xfrm>
          <a:off x="3157239" y="4217784"/>
          <a:ext cx="1468283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A33F5-EE12-4DF6-AD5C-E697BCB93519}">
      <dsp:nvSpPr>
        <dsp:cNvPr id="0" name=""/>
        <dsp:cNvSpPr/>
      </dsp:nvSpPr>
      <dsp:spPr>
        <a:xfrm>
          <a:off x="3291316" y="4345157"/>
          <a:ext cx="1468283" cy="76624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Δράπανο</a:t>
          </a: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Πριονοκορδέλα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/>
        </a:p>
      </dsp:txBody>
      <dsp:txXfrm>
        <a:off x="3313759" y="4367600"/>
        <a:ext cx="1423397" cy="721359"/>
      </dsp:txXfrm>
    </dsp:sp>
    <dsp:sp modelId="{72573D36-2163-4757-AB71-17101466700B}">
      <dsp:nvSpPr>
        <dsp:cNvPr id="0" name=""/>
        <dsp:cNvSpPr/>
      </dsp:nvSpPr>
      <dsp:spPr>
        <a:xfrm>
          <a:off x="4642371" y="2603132"/>
          <a:ext cx="1508188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67C5D-2F73-41B3-B1AB-29FC118034F0}">
      <dsp:nvSpPr>
        <dsp:cNvPr id="0" name=""/>
        <dsp:cNvSpPr/>
      </dsp:nvSpPr>
      <dsp:spPr>
        <a:xfrm>
          <a:off x="4776447" y="2730505"/>
          <a:ext cx="1508188" cy="7662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Καθαρισμού</a:t>
          </a:r>
          <a:endParaRPr lang="el-GR" sz="2000" kern="1200" dirty="0"/>
        </a:p>
      </dsp:txBody>
      <dsp:txXfrm>
        <a:off x="4798890" y="2752948"/>
        <a:ext cx="1463302" cy="721359"/>
      </dsp:txXfrm>
    </dsp:sp>
    <dsp:sp modelId="{086E7748-3777-4218-9AE0-D9FA9BADC872}">
      <dsp:nvSpPr>
        <dsp:cNvPr id="0" name=""/>
        <dsp:cNvSpPr/>
      </dsp:nvSpPr>
      <dsp:spPr>
        <a:xfrm>
          <a:off x="4967271" y="4217784"/>
          <a:ext cx="1206686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7D776-EAFD-4646-9DBF-DB2C000A697D}">
      <dsp:nvSpPr>
        <dsp:cNvPr id="0" name=""/>
        <dsp:cNvSpPr/>
      </dsp:nvSpPr>
      <dsp:spPr>
        <a:xfrm>
          <a:off x="5101347" y="4345157"/>
          <a:ext cx="1206686" cy="76624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Σκούπα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Βούρτσα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5123790" y="4367600"/>
        <a:ext cx="1161800" cy="721359"/>
      </dsp:txXfrm>
    </dsp:sp>
    <dsp:sp modelId="{CE1865DA-CBF6-46FA-81AF-86B48241A8DF}">
      <dsp:nvSpPr>
        <dsp:cNvPr id="0" name=""/>
        <dsp:cNvSpPr/>
      </dsp:nvSpPr>
      <dsp:spPr>
        <a:xfrm>
          <a:off x="6543604" y="2612182"/>
          <a:ext cx="1527785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C84D1-6C08-428A-A4AB-847FA6531320}">
      <dsp:nvSpPr>
        <dsp:cNvPr id="0" name=""/>
        <dsp:cNvSpPr/>
      </dsp:nvSpPr>
      <dsp:spPr>
        <a:xfrm>
          <a:off x="6677680" y="2739554"/>
          <a:ext cx="1527785" cy="7662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Γραφής</a:t>
          </a:r>
          <a:endParaRPr lang="el-GR" sz="2000" kern="1200" dirty="0"/>
        </a:p>
      </dsp:txBody>
      <dsp:txXfrm>
        <a:off x="6700123" y="2761997"/>
        <a:ext cx="1482899" cy="721359"/>
      </dsp:txXfrm>
    </dsp:sp>
    <dsp:sp modelId="{0E2B98D4-7C3E-4BBB-A945-B9993FE03A00}">
      <dsp:nvSpPr>
        <dsp:cNvPr id="0" name=""/>
        <dsp:cNvSpPr/>
      </dsp:nvSpPr>
      <dsp:spPr>
        <a:xfrm>
          <a:off x="6753411" y="4217784"/>
          <a:ext cx="1206686" cy="76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ECB9-FE2B-4B8D-843C-CBE753799FD6}">
      <dsp:nvSpPr>
        <dsp:cNvPr id="0" name=""/>
        <dsp:cNvSpPr/>
      </dsp:nvSpPr>
      <dsp:spPr>
        <a:xfrm>
          <a:off x="6887487" y="4345157"/>
          <a:ext cx="1206686" cy="76624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Μολύβι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Πένα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6909930" y="4367600"/>
        <a:ext cx="1161800" cy="721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E8E0D-677D-46C4-B927-34D2802F81A0}">
      <dsp:nvSpPr>
        <dsp:cNvPr id="0" name=""/>
        <dsp:cNvSpPr/>
      </dsp:nvSpPr>
      <dsp:spPr>
        <a:xfrm>
          <a:off x="0" y="0"/>
          <a:ext cx="8064896" cy="1159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300" kern="1200" dirty="0" smtClean="0"/>
            <a:t>                     </a:t>
          </a:r>
          <a:r>
            <a:rPr lang="el-GR" sz="3200" kern="1200" dirty="0" smtClean="0">
              <a:solidFill>
                <a:schemeClr val="tx1"/>
              </a:solidFill>
            </a:rPr>
            <a:t>Εργαλεία χειρός</a:t>
          </a:r>
          <a:endParaRPr lang="el-GR" sz="5300" kern="1200" dirty="0">
            <a:solidFill>
              <a:schemeClr val="tx1"/>
            </a:solidFill>
          </a:endParaRPr>
        </a:p>
      </dsp:txBody>
      <dsp:txXfrm>
        <a:off x="1728912" y="0"/>
        <a:ext cx="6335983" cy="1159335"/>
      </dsp:txXfrm>
    </dsp:sp>
    <dsp:sp modelId="{3E0AB82F-9D7D-4DCB-A08A-FF7C82C2F16A}">
      <dsp:nvSpPr>
        <dsp:cNvPr id="0" name=""/>
        <dsp:cNvSpPr/>
      </dsp:nvSpPr>
      <dsp:spPr>
        <a:xfrm>
          <a:off x="115933" y="115933"/>
          <a:ext cx="1612979" cy="9274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1AC04-5E3E-4906-8980-78A2D11E8CE8}">
      <dsp:nvSpPr>
        <dsp:cNvPr id="0" name=""/>
        <dsp:cNvSpPr/>
      </dsp:nvSpPr>
      <dsp:spPr>
        <a:xfrm>
          <a:off x="0" y="1275269"/>
          <a:ext cx="8064896" cy="1159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>
              <a:solidFill>
                <a:schemeClr val="tx1"/>
              </a:solidFill>
            </a:rPr>
            <a:t>                          Γεωργικά</a:t>
          </a:r>
          <a:endParaRPr lang="el-GR" sz="4400" kern="1200" dirty="0">
            <a:solidFill>
              <a:schemeClr val="tx1"/>
            </a:solidFill>
          </a:endParaRPr>
        </a:p>
      </dsp:txBody>
      <dsp:txXfrm>
        <a:off x="1728912" y="1275269"/>
        <a:ext cx="6335983" cy="1159335"/>
      </dsp:txXfrm>
    </dsp:sp>
    <dsp:sp modelId="{726F64CD-7699-4254-8D97-31431795AB16}">
      <dsp:nvSpPr>
        <dsp:cNvPr id="0" name=""/>
        <dsp:cNvSpPr/>
      </dsp:nvSpPr>
      <dsp:spPr>
        <a:xfrm>
          <a:off x="115933" y="1391202"/>
          <a:ext cx="1612979" cy="9274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FCF20-92B6-4442-B7E1-E04BCC47892E}">
      <dsp:nvSpPr>
        <dsp:cNvPr id="0" name=""/>
        <dsp:cNvSpPr/>
      </dsp:nvSpPr>
      <dsp:spPr>
        <a:xfrm>
          <a:off x="0" y="2550538"/>
          <a:ext cx="8064896" cy="1159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>
              <a:solidFill>
                <a:schemeClr val="tx1"/>
              </a:solidFill>
            </a:rPr>
            <a:t>                          Ηλεκτρικά     </a:t>
          </a:r>
          <a:endParaRPr lang="el-GR" sz="4400" kern="1200" dirty="0">
            <a:solidFill>
              <a:schemeClr val="tx1"/>
            </a:solidFill>
          </a:endParaRPr>
        </a:p>
      </dsp:txBody>
      <dsp:txXfrm>
        <a:off x="1728912" y="2550538"/>
        <a:ext cx="6335983" cy="1159335"/>
      </dsp:txXfrm>
    </dsp:sp>
    <dsp:sp modelId="{27996E3E-772E-4655-85CB-8C13B02B4A40}">
      <dsp:nvSpPr>
        <dsp:cNvPr id="0" name=""/>
        <dsp:cNvSpPr/>
      </dsp:nvSpPr>
      <dsp:spPr>
        <a:xfrm>
          <a:off x="115933" y="2666472"/>
          <a:ext cx="1612979" cy="9274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4441F-ECDB-4459-9753-743F4669E619}">
      <dsp:nvSpPr>
        <dsp:cNvPr id="0" name=""/>
        <dsp:cNvSpPr/>
      </dsp:nvSpPr>
      <dsp:spPr>
        <a:xfrm>
          <a:off x="0" y="3888435"/>
          <a:ext cx="8064896" cy="1159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                  </a:t>
          </a:r>
          <a:r>
            <a:rPr lang="el-GR" sz="3600" kern="1200" dirty="0" smtClean="0">
              <a:solidFill>
                <a:schemeClr val="tx1"/>
              </a:solidFill>
            </a:rPr>
            <a:t>Εργαλεία καθαρισμού</a:t>
          </a:r>
          <a:endParaRPr lang="el-GR" sz="3600" kern="1200" dirty="0">
            <a:solidFill>
              <a:schemeClr val="tx1"/>
            </a:solidFill>
          </a:endParaRPr>
        </a:p>
      </dsp:txBody>
      <dsp:txXfrm>
        <a:off x="1728912" y="3888435"/>
        <a:ext cx="6335983" cy="1159335"/>
      </dsp:txXfrm>
    </dsp:sp>
    <dsp:sp modelId="{0F634391-87C5-4D22-85D4-608407C463E2}">
      <dsp:nvSpPr>
        <dsp:cNvPr id="0" name=""/>
        <dsp:cNvSpPr/>
      </dsp:nvSpPr>
      <dsp:spPr>
        <a:xfrm>
          <a:off x="115933" y="3941741"/>
          <a:ext cx="1612979" cy="9274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48AF9-C977-4993-964B-3DF0EFA2793E}">
      <dsp:nvSpPr>
        <dsp:cNvPr id="0" name=""/>
        <dsp:cNvSpPr/>
      </dsp:nvSpPr>
      <dsp:spPr>
        <a:xfrm>
          <a:off x="0" y="5101077"/>
          <a:ext cx="8064896" cy="1159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/>
            <a:t>               </a:t>
          </a:r>
          <a:r>
            <a:rPr lang="el-GR" sz="4400" kern="1200" dirty="0" smtClean="0">
              <a:solidFill>
                <a:schemeClr val="tx1"/>
              </a:solidFill>
            </a:rPr>
            <a:t>Εργαλεία  γραφής</a:t>
          </a:r>
          <a:r>
            <a:rPr lang="el-GR" sz="4400" kern="1200" dirty="0" smtClean="0"/>
            <a:t>    </a:t>
          </a:r>
          <a:endParaRPr lang="el-GR" sz="4400" kern="1200" dirty="0"/>
        </a:p>
      </dsp:txBody>
      <dsp:txXfrm>
        <a:off x="1728912" y="5101077"/>
        <a:ext cx="6335983" cy="1159335"/>
      </dsp:txXfrm>
    </dsp:sp>
    <dsp:sp modelId="{BBEDD500-BED3-412E-AE00-15A266564A8D}">
      <dsp:nvSpPr>
        <dsp:cNvPr id="0" name=""/>
        <dsp:cNvSpPr/>
      </dsp:nvSpPr>
      <dsp:spPr>
        <a:xfrm>
          <a:off x="115933" y="5217011"/>
          <a:ext cx="1612979" cy="9274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D74C-0933-47E7-A57B-AE3DC4B54BD5}">
      <dsp:nvSpPr>
        <dsp:cNvPr id="0" name=""/>
        <dsp:cNvSpPr/>
      </dsp:nvSpPr>
      <dsp:spPr>
        <a:xfrm>
          <a:off x="5250313" y="3550670"/>
          <a:ext cx="91440" cy="5860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09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EDD39-DD3E-45DF-AFC3-AD24991F4469}">
      <dsp:nvSpPr>
        <dsp:cNvPr id="0" name=""/>
        <dsp:cNvSpPr/>
      </dsp:nvSpPr>
      <dsp:spPr>
        <a:xfrm>
          <a:off x="4064507" y="1684908"/>
          <a:ext cx="1231526" cy="58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06"/>
              </a:lnTo>
              <a:lnTo>
                <a:pt x="1231526" y="399406"/>
              </a:lnTo>
              <a:lnTo>
                <a:pt x="1231526" y="5860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ACDCF-C4A5-41B4-B8F5-5E97E4124C91}">
      <dsp:nvSpPr>
        <dsp:cNvPr id="0" name=""/>
        <dsp:cNvSpPr/>
      </dsp:nvSpPr>
      <dsp:spPr>
        <a:xfrm>
          <a:off x="2763017" y="3550670"/>
          <a:ext cx="91440" cy="675313"/>
        </a:xfrm>
        <a:custGeom>
          <a:avLst/>
          <a:gdLst/>
          <a:ahLst/>
          <a:cxnLst/>
          <a:rect l="0" t="0" r="0" b="0"/>
          <a:pathLst>
            <a:path>
              <a:moveTo>
                <a:pt x="69963" y="0"/>
              </a:moveTo>
              <a:lnTo>
                <a:pt x="69963" y="488624"/>
              </a:lnTo>
              <a:lnTo>
                <a:pt x="45720" y="488624"/>
              </a:lnTo>
              <a:lnTo>
                <a:pt x="45720" y="67531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F61E-6D65-4305-AAF4-4500F6520E3E}">
      <dsp:nvSpPr>
        <dsp:cNvPr id="0" name=""/>
        <dsp:cNvSpPr/>
      </dsp:nvSpPr>
      <dsp:spPr>
        <a:xfrm>
          <a:off x="2832980" y="1684908"/>
          <a:ext cx="1231526" cy="586094"/>
        </a:xfrm>
        <a:custGeom>
          <a:avLst/>
          <a:gdLst/>
          <a:ahLst/>
          <a:cxnLst/>
          <a:rect l="0" t="0" r="0" b="0"/>
          <a:pathLst>
            <a:path>
              <a:moveTo>
                <a:pt x="1231526" y="0"/>
              </a:moveTo>
              <a:lnTo>
                <a:pt x="1231526" y="399406"/>
              </a:lnTo>
              <a:lnTo>
                <a:pt x="0" y="399406"/>
              </a:lnTo>
              <a:lnTo>
                <a:pt x="0" y="5860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9CEA-DD1F-4231-B4AD-47C74D24B71F}">
      <dsp:nvSpPr>
        <dsp:cNvPr id="0" name=""/>
        <dsp:cNvSpPr/>
      </dsp:nvSpPr>
      <dsp:spPr>
        <a:xfrm>
          <a:off x="1991968" y="1632"/>
          <a:ext cx="4145076" cy="1683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C90F8-B303-4C70-A41C-EE2DB7CECE6D}">
      <dsp:nvSpPr>
        <dsp:cNvPr id="0" name=""/>
        <dsp:cNvSpPr/>
      </dsp:nvSpPr>
      <dsp:spPr>
        <a:xfrm>
          <a:off x="2215882" y="214350"/>
          <a:ext cx="4145076" cy="1683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Μηχανές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( Αντικαθιστούν την χειρωνακτική εργασία ) </a:t>
          </a:r>
          <a:endParaRPr lang="el-GR" sz="1600" kern="1200" dirty="0"/>
        </a:p>
      </dsp:txBody>
      <dsp:txXfrm>
        <a:off x="2265183" y="263651"/>
        <a:ext cx="4046474" cy="1584673"/>
      </dsp:txXfrm>
    </dsp:sp>
    <dsp:sp modelId="{18B2A196-FB4A-46E3-A724-F95E869C9127}">
      <dsp:nvSpPr>
        <dsp:cNvPr id="0" name=""/>
        <dsp:cNvSpPr/>
      </dsp:nvSpPr>
      <dsp:spPr>
        <a:xfrm>
          <a:off x="1825367" y="2271002"/>
          <a:ext cx="2015225" cy="1279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BF5F9-30F2-49F0-804E-5D410C89A3B2}">
      <dsp:nvSpPr>
        <dsp:cNvPr id="0" name=""/>
        <dsp:cNvSpPr/>
      </dsp:nvSpPr>
      <dsp:spPr>
        <a:xfrm>
          <a:off x="2049281" y="2483721"/>
          <a:ext cx="2015225" cy="127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Απλές</a:t>
          </a:r>
          <a:endParaRPr lang="el-GR" sz="3500" kern="1200" dirty="0"/>
        </a:p>
      </dsp:txBody>
      <dsp:txXfrm>
        <a:off x="2086761" y="2521201"/>
        <a:ext cx="1940265" cy="1204708"/>
      </dsp:txXfrm>
    </dsp:sp>
    <dsp:sp modelId="{3A7FF76E-90EE-43C4-935D-ABA8A04920E3}">
      <dsp:nvSpPr>
        <dsp:cNvPr id="0" name=""/>
        <dsp:cNvSpPr/>
      </dsp:nvSpPr>
      <dsp:spPr>
        <a:xfrm>
          <a:off x="1801124" y="4225984"/>
          <a:ext cx="2015225" cy="1669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670F7-B4DB-48B3-92B0-D1C3D04A6D58}">
      <dsp:nvSpPr>
        <dsp:cNvPr id="0" name=""/>
        <dsp:cNvSpPr/>
      </dsp:nvSpPr>
      <dsp:spPr>
        <a:xfrm>
          <a:off x="2025038" y="4438702"/>
          <a:ext cx="2015225" cy="1669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Μοχλός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Σφήνα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Κοχλίας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Τροχός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Τροχαλία</a:t>
          </a:r>
          <a:endParaRPr lang="el-GR" sz="1600" kern="1200" dirty="0"/>
        </a:p>
      </dsp:txBody>
      <dsp:txXfrm>
        <a:off x="2073934" y="4487598"/>
        <a:ext cx="1917433" cy="1571650"/>
      </dsp:txXfrm>
    </dsp:sp>
    <dsp:sp modelId="{4B60952F-432A-43D4-AD78-646BCA175AC9}">
      <dsp:nvSpPr>
        <dsp:cNvPr id="0" name=""/>
        <dsp:cNvSpPr/>
      </dsp:nvSpPr>
      <dsp:spPr>
        <a:xfrm>
          <a:off x="4288420" y="2271002"/>
          <a:ext cx="2015225" cy="1279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7C362-4038-4920-A223-241F99F25238}">
      <dsp:nvSpPr>
        <dsp:cNvPr id="0" name=""/>
        <dsp:cNvSpPr/>
      </dsp:nvSpPr>
      <dsp:spPr>
        <a:xfrm>
          <a:off x="4512334" y="2483721"/>
          <a:ext cx="2015225" cy="127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Σύνθετες</a:t>
          </a:r>
          <a:endParaRPr lang="el-GR" sz="3500" kern="1200" dirty="0"/>
        </a:p>
      </dsp:txBody>
      <dsp:txXfrm>
        <a:off x="4549814" y="2521201"/>
        <a:ext cx="1940265" cy="1204708"/>
      </dsp:txXfrm>
    </dsp:sp>
    <dsp:sp modelId="{C7ACFB5F-99EC-4CF9-887C-DEDE549DFC16}">
      <dsp:nvSpPr>
        <dsp:cNvPr id="0" name=""/>
        <dsp:cNvSpPr/>
      </dsp:nvSpPr>
      <dsp:spPr>
        <a:xfrm>
          <a:off x="4288420" y="4136765"/>
          <a:ext cx="2015225" cy="1769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4D5F2-CA83-46DE-9009-0C90A4DE89D7}">
      <dsp:nvSpPr>
        <dsp:cNvPr id="0" name=""/>
        <dsp:cNvSpPr/>
      </dsp:nvSpPr>
      <dsp:spPr>
        <a:xfrm>
          <a:off x="4512334" y="4349483"/>
          <a:ext cx="2015225" cy="1769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Υδραυλικές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Ανυψωτικές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Πολεμικές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Βιομηχανικές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Μηχανές θεάτρου</a:t>
          </a:r>
        </a:p>
      </dsp:txBody>
      <dsp:txXfrm>
        <a:off x="4564163" y="4401312"/>
        <a:ext cx="1911567" cy="1665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F874F-E3F4-4511-96F0-8DA4C1143CBB}">
      <dsp:nvSpPr>
        <dsp:cNvPr id="0" name=""/>
        <dsp:cNvSpPr/>
      </dsp:nvSpPr>
      <dsp:spPr>
        <a:xfrm>
          <a:off x="3954696" y="2658577"/>
          <a:ext cx="2808315" cy="50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22"/>
              </a:lnTo>
              <a:lnTo>
                <a:pt x="2808315" y="266622"/>
              </a:lnTo>
              <a:lnTo>
                <a:pt x="2808315" y="50977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0E48-760B-4480-8645-736E0FF7586F}">
      <dsp:nvSpPr>
        <dsp:cNvPr id="0" name=""/>
        <dsp:cNvSpPr/>
      </dsp:nvSpPr>
      <dsp:spPr>
        <a:xfrm>
          <a:off x="3908976" y="2658577"/>
          <a:ext cx="91440" cy="5097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22"/>
              </a:lnTo>
              <a:lnTo>
                <a:pt x="57206" y="266622"/>
              </a:lnTo>
              <a:lnTo>
                <a:pt x="57206" y="50977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CD3F-792B-447D-B717-4034151B0020}">
      <dsp:nvSpPr>
        <dsp:cNvPr id="0" name=""/>
        <dsp:cNvSpPr/>
      </dsp:nvSpPr>
      <dsp:spPr>
        <a:xfrm>
          <a:off x="1229886" y="2658577"/>
          <a:ext cx="2724810" cy="509774"/>
        </a:xfrm>
        <a:custGeom>
          <a:avLst/>
          <a:gdLst/>
          <a:ahLst/>
          <a:cxnLst/>
          <a:rect l="0" t="0" r="0" b="0"/>
          <a:pathLst>
            <a:path>
              <a:moveTo>
                <a:pt x="2724810" y="0"/>
              </a:moveTo>
              <a:lnTo>
                <a:pt x="2724810" y="266622"/>
              </a:lnTo>
              <a:lnTo>
                <a:pt x="0" y="266622"/>
              </a:lnTo>
              <a:lnTo>
                <a:pt x="0" y="50977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66DF-8A55-4960-9B17-D1EE5F72E106}">
      <dsp:nvSpPr>
        <dsp:cNvPr id="0" name=""/>
        <dsp:cNvSpPr/>
      </dsp:nvSpPr>
      <dsp:spPr>
        <a:xfrm>
          <a:off x="2808303" y="792094"/>
          <a:ext cx="2292786" cy="1866483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Μηχανές</a:t>
          </a:r>
          <a:endParaRPr lang="el-GR" sz="3300" kern="1200" dirty="0"/>
        </a:p>
      </dsp:txBody>
      <dsp:txXfrm>
        <a:off x="2808303" y="792094"/>
        <a:ext cx="2292786" cy="1866483"/>
      </dsp:txXfrm>
    </dsp:sp>
    <dsp:sp modelId="{A0C16325-3C10-44B6-AC5D-23DB3622439D}">
      <dsp:nvSpPr>
        <dsp:cNvPr id="0" name=""/>
        <dsp:cNvSpPr/>
      </dsp:nvSpPr>
      <dsp:spPr>
        <a:xfrm>
          <a:off x="72018" y="3168351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Κινητήριες</a:t>
          </a:r>
          <a:endParaRPr lang="el-GR" sz="3300" kern="1200" dirty="0"/>
        </a:p>
      </dsp:txBody>
      <dsp:txXfrm>
        <a:off x="72018" y="3168351"/>
        <a:ext cx="2315735" cy="1157867"/>
      </dsp:txXfrm>
    </dsp:sp>
    <dsp:sp modelId="{6B4DE65D-DB19-4D72-B048-C61003991C62}">
      <dsp:nvSpPr>
        <dsp:cNvPr id="0" name=""/>
        <dsp:cNvSpPr/>
      </dsp:nvSpPr>
      <dsp:spPr>
        <a:xfrm>
          <a:off x="2808315" y="3168351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smtClean="0"/>
            <a:t>Ενεργειακές</a:t>
          </a:r>
          <a:endParaRPr lang="el-GR" sz="3300" kern="1200" dirty="0"/>
        </a:p>
      </dsp:txBody>
      <dsp:txXfrm>
        <a:off x="2808315" y="3168351"/>
        <a:ext cx="2315735" cy="1157867"/>
      </dsp:txXfrm>
    </dsp:sp>
    <dsp:sp modelId="{829FFDFF-C878-4F8B-AC80-631BCE31D7B2}">
      <dsp:nvSpPr>
        <dsp:cNvPr id="0" name=""/>
        <dsp:cNvSpPr/>
      </dsp:nvSpPr>
      <dsp:spPr>
        <a:xfrm>
          <a:off x="5605144" y="3168351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Μηχανές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μετάδοσης</a:t>
          </a:r>
          <a:endParaRPr lang="el-GR" sz="3300" kern="1200" dirty="0"/>
        </a:p>
      </dsp:txBody>
      <dsp:txXfrm>
        <a:off x="5605144" y="3168351"/>
        <a:ext cx="2315735" cy="1157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F874F-E3F4-4511-96F0-8DA4C1143CBB}">
      <dsp:nvSpPr>
        <dsp:cNvPr id="0" name=""/>
        <dsp:cNvSpPr/>
      </dsp:nvSpPr>
      <dsp:spPr>
        <a:xfrm>
          <a:off x="4170708" y="2298543"/>
          <a:ext cx="2591771" cy="96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066"/>
              </a:lnTo>
              <a:lnTo>
                <a:pt x="2591771" y="720066"/>
              </a:lnTo>
              <a:lnTo>
                <a:pt x="2591771" y="96321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0E48-760B-4480-8645-736E0FF7586F}">
      <dsp:nvSpPr>
        <dsp:cNvPr id="0" name=""/>
        <dsp:cNvSpPr/>
      </dsp:nvSpPr>
      <dsp:spPr>
        <a:xfrm>
          <a:off x="3960440" y="2298543"/>
          <a:ext cx="210268" cy="963218"/>
        </a:xfrm>
        <a:custGeom>
          <a:avLst/>
          <a:gdLst/>
          <a:ahLst/>
          <a:cxnLst/>
          <a:rect l="0" t="0" r="0" b="0"/>
          <a:pathLst>
            <a:path>
              <a:moveTo>
                <a:pt x="210268" y="0"/>
              </a:moveTo>
              <a:lnTo>
                <a:pt x="210268" y="720066"/>
              </a:lnTo>
              <a:lnTo>
                <a:pt x="0" y="720066"/>
              </a:lnTo>
              <a:lnTo>
                <a:pt x="0" y="96321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CD3F-792B-447D-B717-4034151B0020}">
      <dsp:nvSpPr>
        <dsp:cNvPr id="0" name=""/>
        <dsp:cNvSpPr/>
      </dsp:nvSpPr>
      <dsp:spPr>
        <a:xfrm>
          <a:off x="1158399" y="2298543"/>
          <a:ext cx="3012309" cy="963218"/>
        </a:xfrm>
        <a:custGeom>
          <a:avLst/>
          <a:gdLst/>
          <a:ahLst/>
          <a:cxnLst/>
          <a:rect l="0" t="0" r="0" b="0"/>
          <a:pathLst>
            <a:path>
              <a:moveTo>
                <a:pt x="3012309" y="0"/>
              </a:moveTo>
              <a:lnTo>
                <a:pt x="3012309" y="720066"/>
              </a:lnTo>
              <a:lnTo>
                <a:pt x="0" y="720066"/>
              </a:lnTo>
              <a:lnTo>
                <a:pt x="0" y="96321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66DF-8A55-4960-9B17-D1EE5F72E106}">
      <dsp:nvSpPr>
        <dsp:cNvPr id="0" name=""/>
        <dsp:cNvSpPr/>
      </dsp:nvSpPr>
      <dsp:spPr>
        <a:xfrm>
          <a:off x="3168342" y="1152127"/>
          <a:ext cx="2004732" cy="114641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Κινητήριες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Μηχανές</a:t>
          </a:r>
          <a:endParaRPr lang="el-GR" sz="3300" kern="1200" dirty="0"/>
        </a:p>
      </dsp:txBody>
      <dsp:txXfrm>
        <a:off x="3168342" y="1152127"/>
        <a:ext cx="2004732" cy="1146416"/>
      </dsp:txXfrm>
    </dsp:sp>
    <dsp:sp modelId="{A0C16325-3C10-44B6-AC5D-23DB3622439D}">
      <dsp:nvSpPr>
        <dsp:cNvPr id="0" name=""/>
        <dsp:cNvSpPr/>
      </dsp:nvSpPr>
      <dsp:spPr>
        <a:xfrm>
          <a:off x="531" y="3261762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Θερμικές</a:t>
          </a:r>
          <a:endParaRPr lang="el-GR" sz="3300" kern="1200" dirty="0"/>
        </a:p>
      </dsp:txBody>
      <dsp:txXfrm>
        <a:off x="531" y="3261762"/>
        <a:ext cx="2315735" cy="1157867"/>
      </dsp:txXfrm>
    </dsp:sp>
    <dsp:sp modelId="{6B4DE65D-DB19-4D72-B048-C61003991C62}">
      <dsp:nvSpPr>
        <dsp:cNvPr id="0" name=""/>
        <dsp:cNvSpPr/>
      </dsp:nvSpPr>
      <dsp:spPr>
        <a:xfrm>
          <a:off x="2802572" y="3261762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Υδραυλικές</a:t>
          </a:r>
          <a:endParaRPr lang="el-GR" sz="3300" kern="1200" dirty="0"/>
        </a:p>
      </dsp:txBody>
      <dsp:txXfrm>
        <a:off x="2802572" y="3261762"/>
        <a:ext cx="2315735" cy="1157867"/>
      </dsp:txXfrm>
    </dsp:sp>
    <dsp:sp modelId="{829FFDFF-C878-4F8B-AC80-631BCE31D7B2}">
      <dsp:nvSpPr>
        <dsp:cNvPr id="0" name=""/>
        <dsp:cNvSpPr/>
      </dsp:nvSpPr>
      <dsp:spPr>
        <a:xfrm>
          <a:off x="5604612" y="3261762"/>
          <a:ext cx="2315735" cy="11578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Ηλεκτρικές</a:t>
          </a:r>
          <a:endParaRPr lang="el-GR" sz="3300" kern="1200" dirty="0"/>
        </a:p>
      </dsp:txBody>
      <dsp:txXfrm>
        <a:off x="5604612" y="3261762"/>
        <a:ext cx="2315735" cy="115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CD51-7601-4A8D-9B1E-D80B199156DC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790E0-2C49-4EC2-9852-338E3CC174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76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5F92-6E1B-472D-954E-95464806D4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6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9010-FF32-41DB-8E5B-25499334B81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9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69293-707A-425D-A48E-A2885124116C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5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05BA-9872-45C7-8918-71249FB926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F2547-F64F-4A81-A96D-6C807F286B9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8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998D-E9DE-496F-81A3-672C900BB8B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980C-D940-44AB-B365-DB3834A49A2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A691B-FEBB-4CB7-9EAB-008749DC117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453F-C62F-4C11-A826-33AA0334BBC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9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CA79-1D5C-4405-90B2-897D5D5DD8B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3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7F44-1F56-41CD-A136-08710C2B206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98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5F92-6E1B-472D-954E-95464806D4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9010-FF32-41DB-8E5B-25499334B81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69293-707A-425D-A48E-A2885124116C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7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05BA-9872-45C7-8918-71249FB926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93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F2547-F64F-4A81-A96D-6C807F286B9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6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998D-E9DE-496F-81A3-672C900BB8B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3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980C-D940-44AB-B365-DB3834A49A2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A691B-FEBB-4CB7-9EAB-008749DC117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4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453F-C62F-4C11-A826-33AA0334BBC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CA79-1D5C-4405-90B2-897D5D5DD8B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26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7F44-1F56-41CD-A136-08710C2B206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blind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3E4A-5FCE-4959-A05E-AAA3D9E9EE8A}" type="datetimeFigureOut">
              <a:rPr lang="el-GR" smtClean="0"/>
              <a:pPr/>
              <a:t>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51E7-F0F4-4D99-AF27-E85B30B34CD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blinds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C92A1A-EA96-46E1-8D10-DF5A53F13E77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C92A1A-EA96-46E1-8D10-DF5A53F13E77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audio" Target="../media/audio7.wav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32.jpeg"/><Relationship Id="rId5" Type="http://schemas.openxmlformats.org/officeDocument/2006/relationships/diagramData" Target="../diagrams/data6.xml"/><Relationship Id="rId10" Type="http://schemas.openxmlformats.org/officeDocument/2006/relationships/image" Target="../media/image31.jpeg"/><Relationship Id="rId4" Type="http://schemas.openxmlformats.org/officeDocument/2006/relationships/audio" Target="../media/audio4.wav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967;&#961;&#953;&#963;&#964;&#953;&#957;&#945;\Videos\&#914;&#953;&#957;&#964;&#949;&#959;%20&#913;!%20&#964;&#940;&#958;&#951;&#962;\&#913;&#960;&#959;&#963;&#960;&#940;&#963;&#956;&#945;&#964;&#945;%20&#946;&#943;&#957;&#964;&#949;&#959;\&#913;&#960;&#972;&#963;&#960;&#945;&#963;&#956;&#945;%20%20-%20&#960;&#945;&#955;&#945;&#953;&#940;%20&#945;&#957;&#964;&#953;&#954;&#949;&#943;&#956;&#949;&#957;&#945;%20-.wmv" TargetMode="External"/><Relationship Id="rId6" Type="http://schemas.openxmlformats.org/officeDocument/2006/relationships/hyperlink" Target="http://www.youtube.com/user/ORFFEAS" TargetMode="External"/><Relationship Id="rId5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istockphoto.com/file_closeup/flora/plant_life/trees/186157_sawing.php?id=186157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3.wav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5.wav"/><Relationship Id="rId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6.wav"/><Relationship Id="rId7" Type="http://schemas.openxmlformats.org/officeDocument/2006/relationships/diagramColors" Target="../diagrams/colors4.xml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diagramData" Target="../diagrams/data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n-US" sz="2800" b="1"/>
              <a:t>(1) </a:t>
            </a:r>
            <a:r>
              <a:rPr lang="el-GR" sz="2800" b="1">
                <a:solidFill>
                  <a:srgbClr val="FF0000"/>
                </a:solidFill>
              </a:rPr>
              <a:t>Εργαλεία</a:t>
            </a:r>
            <a:r>
              <a:rPr lang="el-GR" sz="2800" b="1"/>
              <a:t> και μηχανές</a:t>
            </a:r>
          </a:p>
        </p:txBody>
      </p:sp>
      <p:pic>
        <p:nvPicPr>
          <p:cNvPr id="34822" name="Picture 6" descr="first-peg-puzzles-too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8207375" cy="598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27702"/>
      </p:ext>
    </p:extLst>
  </p:cSld>
  <p:clrMapOvr>
    <a:masterClrMapping/>
  </p:clrMapOvr>
  <p:transition spd="med">
    <p:blinds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l-GR" sz="2800" b="1" dirty="0" smtClean="0"/>
              <a:t>Μία </a:t>
            </a:r>
            <a:r>
              <a:rPr lang="el-GR" sz="2800" b="1" dirty="0">
                <a:solidFill>
                  <a:srgbClr val="FF0000"/>
                </a:solidFill>
              </a:rPr>
              <a:t>πολύπλοκη κατασκευή</a:t>
            </a:r>
            <a:r>
              <a:rPr lang="el-GR" sz="2800" b="1" dirty="0"/>
              <a:t> όπως το </a:t>
            </a:r>
            <a:r>
              <a:rPr lang="el-GR" sz="2800" b="1" dirty="0">
                <a:solidFill>
                  <a:srgbClr val="006600"/>
                </a:solidFill>
              </a:rPr>
              <a:t>πλυντήριο</a:t>
            </a:r>
            <a:r>
              <a:rPr lang="el-GR" sz="2800" b="1" dirty="0"/>
              <a:t>, </a:t>
            </a:r>
            <a:r>
              <a:rPr lang="el-GR" sz="2800" b="1" dirty="0">
                <a:solidFill>
                  <a:srgbClr val="0033CC"/>
                </a:solidFill>
              </a:rPr>
              <a:t>καυστήρας κ.λπ</a:t>
            </a:r>
            <a:r>
              <a:rPr lang="el-GR" sz="2800" b="1" dirty="0"/>
              <a:t>.</a:t>
            </a:r>
          </a:p>
        </p:txBody>
      </p:sp>
      <p:pic>
        <p:nvPicPr>
          <p:cNvPr id="39942" name="Picture 6" descr="dyson_washing_machine_jan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4751388" cy="539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8" descr="#2 Eagle Bur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529012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54"/>
      </p:ext>
    </p:extLst>
  </p:cSld>
  <p:clrMapOvr>
    <a:masterClrMapping/>
  </p:clrMapOvr>
  <p:transition spd="med">
    <p:blinds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755576" y="476672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915816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u="sng" dirty="0" smtClean="0">
                <a:latin typeface="Arial Black" pitchFamily="34" charset="0"/>
              </a:rPr>
              <a:t>Είδη  Μηχανών</a:t>
            </a:r>
            <a:endParaRPr lang="el-GR" sz="2800" u="sng" dirty="0">
              <a:latin typeface="Arial Black" pitchFamily="34" charset="0"/>
            </a:endParaRPr>
          </a:p>
        </p:txBody>
      </p:sp>
      <p:pic>
        <p:nvPicPr>
          <p:cNvPr id="4" name="3 - Εικόνα" descr="Εργαλεία &amp; Μηχανές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99592" y="4797152"/>
            <a:ext cx="2160240" cy="12305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6 - Εικόνα" descr="Ανεμογεννήτριες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0800000" flipV="1">
            <a:off x="3563888" y="4797152"/>
            <a:ext cx="2232248" cy="12961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7 - Εικόνα" descr="μοχλός ταχυτήτων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372200" y="4801608"/>
            <a:ext cx="2304256" cy="1291688"/>
          </a:xfrm>
          <a:prstGeom prst="rect">
            <a:avLst/>
          </a:prstGeom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766DF-8A55-4960-9B17-D1EE5F72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AC766DF-8A55-4960-9B17-D1EE5F72E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6CD3F-792B-447D-B717-4034151B0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0D6CD3F-792B-447D-B717-4034151B0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16325-3C10-44B6-AC5D-23DB36224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0C16325-3C10-44B6-AC5D-23DB36224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80E48-760B-4480-8645-736E0FF7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7E80E48-760B-4480-8645-736E0FF75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DE65D-DB19-4D72-B048-C6100399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B4DE65D-DB19-4D72-B048-C61003991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F874F-E3F4-4511-96F0-8DA4C114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55F874F-E3F4-4511-96F0-8DA4C1143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FFDFF-C878-4F8B-AC80-631BCE31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29FFDFF-C878-4F8B-AC80-631BCE31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755576" y="476672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475656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u="sng" dirty="0" smtClean="0">
                <a:latin typeface="Arial Black" pitchFamily="34" charset="0"/>
              </a:rPr>
              <a:t>Κατηγορίες κινητήριων μηχανών</a:t>
            </a:r>
          </a:p>
        </p:txBody>
      </p:sp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766DF-8A55-4960-9B17-D1EE5F72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4AC766DF-8A55-4960-9B17-D1EE5F72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4AC766DF-8A55-4960-9B17-D1EE5F72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6CD3F-792B-447D-B717-4034151B0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0D6CD3F-792B-447D-B717-4034151B0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50D6CD3F-792B-447D-B717-4034151B0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16325-3C10-44B6-AC5D-23DB36224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A0C16325-3C10-44B6-AC5D-23DB36224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A0C16325-3C10-44B6-AC5D-23DB36224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80E48-760B-4480-8645-736E0FF7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7E80E48-760B-4480-8645-736E0FF7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7E80E48-760B-4480-8645-736E0FF7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DE65D-DB19-4D72-B048-C6100399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6B4DE65D-DB19-4D72-B048-C6100399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6B4DE65D-DB19-4D72-B048-C6100399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F874F-E3F4-4511-96F0-8DA4C114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E55F874F-E3F4-4511-96F0-8DA4C114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E55F874F-E3F4-4511-96F0-8DA4C114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FFDFF-C878-4F8B-AC80-631BCE31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829FFDFF-C878-4F8B-AC80-631BCE31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829FFDFF-C878-4F8B-AC80-631BCE31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15616" y="5733256"/>
            <a:ext cx="7704856" cy="80021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Ολόκληρη την  ταινία μπορείτε να την παρακολουθήσετε στο </a:t>
            </a:r>
            <a:r>
              <a:rPr lang="en-US" dirty="0" smtClean="0"/>
              <a:t>YouTube </a:t>
            </a:r>
            <a:r>
              <a:rPr lang="el-GR" dirty="0" smtClean="0"/>
              <a:t>στην   διεύθυνση :               </a:t>
            </a:r>
            <a:r>
              <a:rPr lang="en-US" sz="2800" dirty="0" smtClean="0">
                <a:solidFill>
                  <a:schemeClr val="tx2"/>
                </a:solidFill>
              </a:rPr>
              <a:t>http://youtu.be/SXK22jktVgM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95736" y="26064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     </a:t>
            </a:r>
            <a:r>
              <a:rPr lang="el-GR" sz="2000" b="1" dirty="0" smtClean="0"/>
              <a:t>ΑΠΟΣΠΑΣΜΑ Βίντεο</a:t>
            </a:r>
          </a:p>
          <a:p>
            <a:pPr algn="ctr"/>
            <a:r>
              <a:rPr lang="el-GR" sz="2000" b="1" dirty="0" smtClean="0"/>
              <a:t> «Παλιά Αντικείμενα και εικόνες του παρελθόντος»</a:t>
            </a:r>
          </a:p>
          <a:p>
            <a:pPr algn="ctr"/>
            <a:r>
              <a:rPr lang="el-GR" sz="2000" b="1" dirty="0" smtClean="0"/>
              <a:t> </a:t>
            </a:r>
            <a:r>
              <a:rPr lang="el-GR" sz="2000" dirty="0" smtClean="0"/>
              <a:t>από το χρήστη </a:t>
            </a:r>
            <a:r>
              <a:rPr lang="en-US" sz="2000" dirty="0" smtClean="0">
                <a:hlinkClick r:id="rId6" action="ppaction://hlinkfile"/>
              </a:rPr>
              <a:t>ORFFEAS</a:t>
            </a:r>
            <a:endParaRPr lang="el-GR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323528" y="2492896"/>
            <a:ext cx="1475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έναρξη  της προβολής   γίνεται αυτόματα,</a:t>
            </a:r>
          </a:p>
          <a:p>
            <a:r>
              <a:rPr lang="el-GR" dirty="0" smtClean="0"/>
              <a:t>όταν  είμαστε</a:t>
            </a:r>
          </a:p>
          <a:p>
            <a:r>
              <a:rPr lang="el-GR" dirty="0" smtClean="0"/>
              <a:t>σε </a:t>
            </a:r>
            <a:r>
              <a:rPr lang="el-GR" u="sng" dirty="0" smtClean="0"/>
              <a:t>προβολή</a:t>
            </a:r>
            <a:r>
              <a:rPr lang="el-GR" dirty="0" smtClean="0"/>
              <a:t> </a:t>
            </a:r>
          </a:p>
          <a:p>
            <a:r>
              <a:rPr lang="el-GR" u="sng" dirty="0" smtClean="0"/>
              <a:t>παρουσίασης</a:t>
            </a:r>
            <a:endParaRPr lang="el-GR" u="sng" dirty="0"/>
          </a:p>
        </p:txBody>
      </p:sp>
      <p:sp>
        <p:nvSpPr>
          <p:cNvPr id="10" name="9 - Κουμπί ενέργειας: Πληροφορίες">
            <a:hlinkClick r:id="" action="ppaction://noaction" highlightClick="1"/>
          </p:cNvPr>
          <p:cNvSpPr/>
          <p:nvPr/>
        </p:nvSpPr>
        <p:spPr>
          <a:xfrm>
            <a:off x="539552" y="1772816"/>
            <a:ext cx="864096" cy="53836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Απόσπασμα  - παλαιά αντικείμενα -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33600" y="1600200"/>
            <a:ext cx="5606752" cy="3657600"/>
          </a:xfrm>
          <a:prstGeom prst="rect">
            <a:avLst/>
          </a:prstGeom>
        </p:spPr>
      </p:pic>
      <p:pic>
        <p:nvPicPr>
          <p:cNvPr id="8" name="7 - Εικόνα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1988839"/>
            <a:ext cx="5112568" cy="2880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11 - Εικόνα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5733256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spd="med">
    <p:blind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6523112" cy="186633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ΠΑΡΑΚΑΤΩ ΘΑ ΔΕΙΤΕ ΔΙΑΦΟΡΑ ΕΡΓΑΛΕΙΑ ΤΑ ΟΠΟΙΑ ΘΑ ΠΡΕΠΕΙ ΝΑ ΑΝΑΓΝΩΡΙΣΕΤΕ ΣΤΗΝ ΑΣΚΗΣΗ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9521774"/>
      </p:ext>
    </p:extLst>
  </p:cSld>
  <p:clrMapOvr>
    <a:masterClrMapping/>
  </p:clrMapOvr>
  <p:transition spd="med">
    <p:blinds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l-GR" sz="2800" b="1" dirty="0"/>
              <a:t>Τη μέτρηση,</a:t>
            </a:r>
          </a:p>
        </p:txBody>
      </p:sp>
      <p:pic>
        <p:nvPicPr>
          <p:cNvPr id="16390" name="Picture 6" descr="Various-Measuring-Categor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7777162" cy="5859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4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l-GR" sz="2800" b="1" dirty="0" smtClean="0"/>
              <a:t>Ηλεκτρικό τρυπάνι</a:t>
            </a:r>
            <a:endParaRPr lang="el-GR" sz="2800" b="1" dirty="0"/>
          </a:p>
        </p:txBody>
      </p:sp>
      <p:pic>
        <p:nvPicPr>
          <p:cNvPr id="10244" name="Picture 4" descr="brick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7127875" cy="547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2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l-GR" sz="2800" b="1" dirty="0" smtClean="0"/>
              <a:t>Ψαλίδι</a:t>
            </a:r>
            <a:endParaRPr lang="el-GR" sz="2800" b="1" dirty="0">
              <a:solidFill>
                <a:srgbClr val="0033CC"/>
              </a:solidFill>
            </a:endParaRPr>
          </a:p>
        </p:txBody>
      </p:sp>
      <p:pic>
        <p:nvPicPr>
          <p:cNvPr id="8198" name="Picture 6" descr="a125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25538"/>
            <a:ext cx="8064500" cy="548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82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l-GR" sz="2800" b="1"/>
              <a:t>Το κατσαβίδι,</a:t>
            </a:r>
          </a:p>
        </p:txBody>
      </p:sp>
      <p:pic>
        <p:nvPicPr>
          <p:cNvPr id="44038" name="Picture 6" descr="6pcs_Screwdriv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620713"/>
            <a:ext cx="6048375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7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l-GR" sz="2800" b="1" dirty="0" smtClean="0"/>
              <a:t>Κόφτης και η </a:t>
            </a:r>
            <a:r>
              <a:rPr lang="el-GR" sz="2800" b="1" dirty="0"/>
              <a:t>πένσα,</a:t>
            </a:r>
          </a:p>
        </p:txBody>
      </p:sp>
      <p:pic>
        <p:nvPicPr>
          <p:cNvPr id="43014" name="Picture 6" descr="pincerspliers9e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7991475" cy="599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755576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u="sng" dirty="0" smtClean="0">
                <a:latin typeface="Arial Black" pitchFamily="34" charset="0"/>
              </a:rPr>
              <a:t>Εργαλεία</a:t>
            </a:r>
          </a:p>
          <a:p>
            <a:pPr algn="ctr"/>
            <a:r>
              <a:rPr lang="el-GR" sz="1600" i="1" dirty="0" smtClean="0">
                <a:latin typeface="Arial Black" pitchFamily="34" charset="0"/>
              </a:rPr>
              <a:t>( Όργανα που βοηθούν για να γίνει μία τεχνική εργασία , συμπληρώνοντας-αυξάνοντας την ανθρώπινη δύναμη )  </a:t>
            </a:r>
            <a:endParaRPr lang="el-GR" sz="1600" i="1" dirty="0">
              <a:latin typeface="Arial Black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 rot="10800000" flipV="1">
            <a:off x="1151112" y="15567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u="sng" dirty="0" smtClean="0">
                <a:cs typeface="Aharoni" pitchFamily="2" charset="-79"/>
              </a:rPr>
              <a:t>Κατηγορίες</a:t>
            </a:r>
            <a:r>
              <a:rPr lang="el-GR" sz="2800" dirty="0" smtClean="0">
                <a:cs typeface="Aharoni" pitchFamily="2" charset="-79"/>
              </a:rPr>
              <a:t> </a:t>
            </a:r>
            <a:r>
              <a:rPr lang="el-GR" dirty="0" smtClean="0"/>
              <a:t>  απλά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σύνθετα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5004048" y="16288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cs typeface="Aharoni" pitchFamily="2" charset="-79"/>
              </a:rPr>
              <a:t>Εξέλιξη των Εργαλείων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175448" y="229835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Λίθινη εποχή            ( πέτρινα εργαλεία 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Εποχή του χαλκού   (χάλκινα εργαλεία)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Εποχή του σιδήρου (σιδερένια εργαλεία</a:t>
            </a:r>
            <a:endParaRPr lang="el-GR" sz="2000" dirty="0"/>
          </a:p>
        </p:txBody>
      </p:sp>
      <p:pic>
        <p:nvPicPr>
          <p:cNvPr id="7" name="Picture 6" descr="ach-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5" y="3618965"/>
            <a:ext cx="2448967" cy="29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4806"/>
          </a:xfrm>
        </p:spPr>
        <p:txBody>
          <a:bodyPr/>
          <a:lstStyle/>
          <a:p>
            <a:r>
              <a:rPr lang="el-GR" sz="2000" b="1" dirty="0"/>
              <a:t>Ο </a:t>
            </a:r>
            <a:r>
              <a:rPr lang="el-GR" sz="2000" b="1" dirty="0" smtClean="0"/>
              <a:t>χάρακας ή αλλιώς μεταλλικός κανόνας (το συγκεκριμένο)</a:t>
            </a:r>
            <a:endParaRPr lang="el-GR" sz="2000" b="1" dirty="0"/>
          </a:p>
        </p:txBody>
      </p:sp>
      <p:pic>
        <p:nvPicPr>
          <p:cNvPr id="41990" name="Picture 6" descr="istockphoto_184565_rul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920037" cy="593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6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l-GR" sz="2800" b="1" dirty="0"/>
              <a:t>Ο διαβήτης,</a:t>
            </a:r>
          </a:p>
        </p:txBody>
      </p:sp>
      <p:pic>
        <p:nvPicPr>
          <p:cNvPr id="7174" name="Picture 6" descr="DrawingTool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7416800" cy="589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2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l-GR" sz="2800" b="1" dirty="0" smtClean="0"/>
              <a:t>Η μετροταινία</a:t>
            </a:r>
            <a:endParaRPr lang="el-GR" sz="2800" b="1" dirty="0"/>
          </a:p>
        </p:txBody>
      </p:sp>
      <p:pic>
        <p:nvPicPr>
          <p:cNvPr id="40966" name="Picture 6" descr="rul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488237" cy="606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47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l-GR" sz="2800" b="1"/>
              <a:t>Το σφυρί,</a:t>
            </a:r>
          </a:p>
        </p:txBody>
      </p:sp>
      <p:pic>
        <p:nvPicPr>
          <p:cNvPr id="6150" name="Picture 6" descr="hammer_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7993062" cy="599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7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l-GR" sz="2800" b="1"/>
              <a:t>Το πριόνι,</a:t>
            </a:r>
          </a:p>
        </p:txBody>
      </p:sp>
      <p:pic>
        <p:nvPicPr>
          <p:cNvPr id="48138" name="Picture 10" descr="bark, carpentry, cutting, forest, garden, gardener, gardening, labour, landscape, log, natural, propped, saw, sawing, shurbbery, slicing, tree, wild, wildlife, wood, wooden, work, workin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6769100" cy="592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1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l-GR" sz="2800" b="1"/>
              <a:t>Η λίμα,</a:t>
            </a:r>
          </a:p>
        </p:txBody>
      </p:sp>
      <p:pic>
        <p:nvPicPr>
          <p:cNvPr id="47110" name="Picture 6" descr="901982-wood-fil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92150"/>
            <a:ext cx="5859463" cy="590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9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l-GR" sz="2800" b="1" dirty="0"/>
              <a:t>Το </a:t>
            </a:r>
            <a:r>
              <a:rPr lang="el-GR" sz="2800" b="1" dirty="0" smtClean="0"/>
              <a:t>πνευματικό πιστολέτο (σκαπτικό)</a:t>
            </a:r>
            <a:endParaRPr lang="el-GR" sz="2800" b="1" dirty="0"/>
          </a:p>
        </p:txBody>
      </p:sp>
      <p:pic>
        <p:nvPicPr>
          <p:cNvPr id="70662" name="Picture 6" descr="Power_Tools-Rotary_Hammer_Dri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765175"/>
            <a:ext cx="5905500" cy="590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3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l-GR" sz="2800" b="1"/>
              <a:t>Ο </a:t>
            </a:r>
            <a:r>
              <a:rPr lang="el-GR" sz="2800" b="1">
                <a:solidFill>
                  <a:srgbClr val="0033CC"/>
                </a:solidFill>
              </a:rPr>
              <a:t>γρύλλος</a:t>
            </a:r>
            <a:r>
              <a:rPr lang="el-GR" sz="2800" b="1"/>
              <a:t> του αυτοκινήτου κ.α.</a:t>
            </a:r>
          </a:p>
        </p:txBody>
      </p:sp>
      <p:pic>
        <p:nvPicPr>
          <p:cNvPr id="69638" name="Picture 6" descr="Auto_Accessory_-_Car_Jac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92150"/>
            <a:ext cx="5975350" cy="597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467544" y="62068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A61C8-989C-4126-ACFF-8A245F015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5DCA61C8-989C-4126-ACFF-8A245F015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5DCA61C8-989C-4126-ACFF-8A245F015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25552-77FE-45F2-9A99-0F77A730C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graphicEl>
                                              <a:dgm id="{D5C25552-77FE-45F2-9A99-0F77A730C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graphicEl>
                                              <a:dgm id="{D5C25552-77FE-45F2-9A99-0F77A730C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5093-5953-43F6-A00F-5721B8F2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graphicEl>
                                              <a:dgm id="{59515093-5953-43F6-A00F-5721B8F2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59515093-5953-43F6-A00F-5721B8F2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BDC50-3AA2-4E32-88CE-4759CBB8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graphicEl>
                                              <a:dgm id="{E3EBDC50-3AA2-4E32-88CE-4759CBB8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graphicEl>
                                              <a:dgm id="{E3EBDC50-3AA2-4E32-88CE-4759CBB8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ADC2F5-E036-4FD8-94D0-3F337988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graphicEl>
                                              <a:dgm id="{93ADC2F5-E036-4FD8-94D0-3F337988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93ADC2F5-E036-4FD8-94D0-3F337988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02806-3B02-42DD-8F19-DB081EC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51502806-3B02-42DD-8F19-DB081EC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51502806-3B02-42DD-8F19-DB081EC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621E1-D41D-488E-871B-CFB2D83B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graphicEl>
                                              <a:dgm id="{010621E1-D41D-488E-871B-CFB2D83B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graphicEl>
                                              <a:dgm id="{010621E1-D41D-488E-871B-CFB2D83B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0A65B-1746-402A-A6AC-F66F653C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5940A65B-1746-402A-A6AC-F66F653C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>
                                            <p:graphicEl>
                                              <a:dgm id="{5940A65B-1746-402A-A6AC-F66F653C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22D40-7670-4B0C-9A5F-E31C5FF7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4">
                                            <p:graphicEl>
                                              <a:dgm id="{97A22D40-7670-4B0C-9A5F-E31C5FF7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>
                                            <p:graphicEl>
                                              <a:dgm id="{97A22D40-7670-4B0C-9A5F-E31C5FF7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C624B-D100-478C-91EE-854114934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graphicEl>
                                              <a:dgm id="{0EAC624B-D100-478C-91EE-854114934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0EAC624B-D100-478C-91EE-854114934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5985E-C454-491F-A82C-48B570889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">
                                            <p:graphicEl>
                                              <a:dgm id="{2925985E-C454-491F-A82C-48B570889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graphicEl>
                                              <a:dgm id="{2925985E-C454-491F-A82C-48B570889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0642B-2129-4E74-9C00-0B3AD353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F440642B-2129-4E74-9C00-0B3AD353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4">
                                            <p:graphicEl>
                                              <a:dgm id="{F440642B-2129-4E74-9C00-0B3AD353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73D36-2163-4757-AB71-171014667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">
                                            <p:graphicEl>
                                              <a:dgm id="{72573D36-2163-4757-AB71-171014667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4">
                                            <p:graphicEl>
                                              <a:dgm id="{72573D36-2163-4757-AB71-171014667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67C5D-2F73-41B3-B1AB-29FC1180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graphicEl>
                                              <a:dgm id="{83767C5D-2F73-41B3-B1AB-29FC1180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>
                                            <p:graphicEl>
                                              <a:dgm id="{83767C5D-2F73-41B3-B1AB-29FC1180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5534A-4936-4BE8-8628-AFC64548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">
                                            <p:graphicEl>
                                              <a:dgm id="{2595534A-4936-4BE8-8628-AFC64548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4">
                                            <p:graphicEl>
                                              <a:dgm id="{2595534A-4936-4BE8-8628-AFC64548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1865DA-CBF6-46FA-81AF-86B48241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">
                                            <p:graphicEl>
                                              <a:dgm id="{CE1865DA-CBF6-46FA-81AF-86B48241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4">
                                            <p:graphicEl>
                                              <a:dgm id="{CE1865DA-CBF6-46FA-81AF-86B48241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C84D1-6C08-428A-A4AB-847FA6531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">
                                            <p:graphicEl>
                                              <a:dgm id="{A33C84D1-6C08-428A-A4AB-847FA6531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4">
                                            <p:graphicEl>
                                              <a:dgm id="{A33C84D1-6C08-428A-A4AB-847FA6531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FBA78-BA41-4D9C-A6DB-1F33CA5AE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4">
                                            <p:graphicEl>
                                              <a:dgm id="{FCDFBA78-BA41-4D9C-A6DB-1F33CA5AE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">
                                            <p:graphicEl>
                                              <a:dgm id="{FCDFBA78-BA41-4D9C-A6DB-1F33CA5AE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FA6D4-4C30-4EF9-82B0-B77630C5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4">
                                            <p:graphicEl>
                                              <a:dgm id="{55EFA6D4-4C30-4EF9-82B0-B77630C5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">
                                            <p:graphicEl>
                                              <a:dgm id="{55EFA6D4-4C30-4EF9-82B0-B77630C5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FE25D-9E21-4B19-B5C9-4633DFD8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4">
                                            <p:graphicEl>
                                              <a:dgm id="{37FFE25D-9E21-4B19-B5C9-4633DFD8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4">
                                            <p:graphicEl>
                                              <a:dgm id="{37FFE25D-9E21-4B19-B5C9-4633DFD8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12FC1-DFE9-4C8F-96F2-AA7E40C9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4">
                                            <p:graphicEl>
                                              <a:dgm id="{12A12FC1-DFE9-4C8F-96F2-AA7E40C9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4">
                                            <p:graphicEl>
                                              <a:dgm id="{12A12FC1-DFE9-4C8F-96F2-AA7E40C9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4BC04-98E8-425E-80AA-83E93C247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4">
                                            <p:graphicEl>
                                              <a:dgm id="{7814BC04-98E8-425E-80AA-83E93C247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4">
                                            <p:graphicEl>
                                              <a:dgm id="{7814BC04-98E8-425E-80AA-83E93C247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10825-85E8-40B8-9AAD-2E9E450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4">
                                            <p:graphicEl>
                                              <a:dgm id="{8E410825-85E8-40B8-9AAD-2E9E450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4">
                                            <p:graphicEl>
                                              <a:dgm id="{8E410825-85E8-40B8-9AAD-2E9E450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5888A-FE73-4EFC-BF6C-79A52F5F0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4">
                                            <p:graphicEl>
                                              <a:dgm id="{90B5888A-FE73-4EFC-BF6C-79A52F5F0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">
                                            <p:graphicEl>
                                              <a:dgm id="{90B5888A-FE73-4EFC-BF6C-79A52F5F0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11D8E-6E16-48DE-9BFA-470FB5E9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4">
                                            <p:graphicEl>
                                              <a:dgm id="{4CE11D8E-6E16-48DE-9BFA-470FB5E9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4">
                                            <p:graphicEl>
                                              <a:dgm id="{4CE11D8E-6E16-48DE-9BFA-470FB5E9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A33F5-EE12-4DF6-AD5C-E697BCB9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4">
                                            <p:graphicEl>
                                              <a:dgm id="{663A33F5-EE12-4DF6-AD5C-E697BCB9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4">
                                            <p:graphicEl>
                                              <a:dgm id="{663A33F5-EE12-4DF6-AD5C-E697BCB9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CB854-723D-4D02-AC75-AAEBDDF14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4">
                                            <p:graphicEl>
                                              <a:dgm id="{23ECB854-723D-4D02-AC75-AAEBDDF14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">
                                            <p:graphicEl>
                                              <a:dgm id="{23ECB854-723D-4D02-AC75-AAEBDDF14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E7748-3777-4218-9AE0-D9FA9BADC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4">
                                            <p:graphicEl>
                                              <a:dgm id="{086E7748-3777-4218-9AE0-D9FA9BADC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4">
                                            <p:graphicEl>
                                              <a:dgm id="{086E7748-3777-4218-9AE0-D9FA9BADC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7D776-EAFD-4646-9DBF-DB2C00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4">
                                            <p:graphicEl>
                                              <a:dgm id="{7197D776-EAFD-4646-9DBF-DB2C00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 fill="hold"/>
                                        <p:tgtEl>
                                          <p:spTgt spid="4">
                                            <p:graphicEl>
                                              <a:dgm id="{7197D776-EAFD-4646-9DBF-DB2C00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AB9CF-55AA-4433-9791-9FC6DAD9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0" fill="hold"/>
                                        <p:tgtEl>
                                          <p:spTgt spid="4">
                                            <p:graphicEl>
                                              <a:dgm id="{E69AB9CF-55AA-4433-9791-9FC6DAD9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4">
                                            <p:graphicEl>
                                              <a:dgm id="{E69AB9CF-55AA-4433-9791-9FC6DAD9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B98D4-7C3E-4BBB-A945-B9993FE0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4">
                                            <p:graphicEl>
                                              <a:dgm id="{0E2B98D4-7C3E-4BBB-A945-B9993FE0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4">
                                            <p:graphicEl>
                                              <a:dgm id="{0E2B98D4-7C3E-4BBB-A945-B9993FE0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DECB9-FE2B-4B8D-843C-CBE753799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4">
                                            <p:graphicEl>
                                              <a:dgm id="{E64DECB9-FE2B-4B8D-843C-CBE753799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4">
                                            <p:graphicEl>
                                              <a:dgm id="{E64DECB9-FE2B-4B8D-843C-CBE753799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683568" y="620688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- Εικόνα" descr="Μετροταινία_s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31640" y="836712"/>
            <a:ext cx="685800" cy="655320"/>
          </a:xfrm>
          <a:prstGeom prst="rect">
            <a:avLst/>
          </a:prstGeom>
        </p:spPr>
      </p:pic>
      <p:pic>
        <p:nvPicPr>
          <p:cNvPr id="5" name="4 - Εικόνα" descr="Πολύμετρο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99792" y="692696"/>
            <a:ext cx="914400" cy="914400"/>
          </a:xfrm>
          <a:prstGeom prst="rect">
            <a:avLst/>
          </a:prstGeom>
        </p:spPr>
      </p:pic>
      <p:pic>
        <p:nvPicPr>
          <p:cNvPr id="6" name="5 - Εικόνα" descr="μαχαίρι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331640" y="1916832"/>
            <a:ext cx="720080" cy="720080"/>
          </a:xfrm>
          <a:prstGeom prst="rect">
            <a:avLst/>
          </a:prstGeom>
        </p:spPr>
      </p:pic>
      <p:pic>
        <p:nvPicPr>
          <p:cNvPr id="7" name="6 - Εικόνα" descr="πριόνι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555776" y="1988840"/>
            <a:ext cx="1872208" cy="747265"/>
          </a:xfrm>
          <a:prstGeom prst="rect">
            <a:avLst/>
          </a:prstGeom>
        </p:spPr>
      </p:pic>
      <p:pic>
        <p:nvPicPr>
          <p:cNvPr id="8" name="7 - Εικόνα" descr="Κατσαβίδιjpg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259632" y="3140968"/>
            <a:ext cx="720080" cy="720080"/>
          </a:xfrm>
          <a:prstGeom prst="rect">
            <a:avLst/>
          </a:prstGeom>
        </p:spPr>
      </p:pic>
      <p:pic>
        <p:nvPicPr>
          <p:cNvPr id="10" name="9 - Εικόνα" descr="Σφυρί_1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flipH="1">
            <a:off x="2843808" y="3068960"/>
            <a:ext cx="936104" cy="953992"/>
          </a:xfrm>
          <a:prstGeom prst="rect">
            <a:avLst/>
          </a:prstGeom>
        </p:spPr>
      </p:pic>
      <p:pic>
        <p:nvPicPr>
          <p:cNvPr id="11" name="10 - Εικόνα" descr="Διαβήτης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331640" y="4221088"/>
            <a:ext cx="432048" cy="949557"/>
          </a:xfrm>
          <a:prstGeom prst="rect">
            <a:avLst/>
          </a:prstGeom>
        </p:spPr>
      </p:pic>
      <p:pic>
        <p:nvPicPr>
          <p:cNvPr id="12" name="11 - Εικόνα" descr="Τρίγωνο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771800" y="4221088"/>
            <a:ext cx="936104" cy="936104"/>
          </a:xfrm>
          <a:prstGeom prst="rect">
            <a:avLst/>
          </a:prstGeom>
        </p:spPr>
      </p:pic>
      <p:pic>
        <p:nvPicPr>
          <p:cNvPr id="13" name="12 - Εικόνα" descr="Κράνος προστασίας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43608" y="5433823"/>
            <a:ext cx="1008112" cy="848494"/>
          </a:xfrm>
          <a:prstGeom prst="rect">
            <a:avLst/>
          </a:prstGeom>
        </p:spPr>
      </p:pic>
      <p:pic>
        <p:nvPicPr>
          <p:cNvPr id="14" name="13 - Εικόνα" descr="Γάντι αντικραδασμικό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2627784" y="5373216"/>
            <a:ext cx="1224136" cy="934653"/>
          </a:xfrm>
          <a:prstGeom prst="rect">
            <a:avLst/>
          </a:prstGeom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EB4F7-2E9A-435C-B3B6-74416C70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EB2EB4F7-2E9A-435C-B3B6-74416C70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EB2EB4F7-2E9A-435C-B3B6-74416C70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72137-774A-4EB6-8FCD-F4FC29FA6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graphicEl>
                                              <a:dgm id="{8B572137-774A-4EB6-8FCD-F4FC29FA6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graphicEl>
                                              <a:dgm id="{8B572137-774A-4EB6-8FCD-F4FC29FA6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CE136-3412-4849-92DA-1E16F2642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graphicEl>
                                              <a:dgm id="{D7CCE136-3412-4849-92DA-1E16F2642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graphicEl>
                                              <a:dgm id="{D7CCE136-3412-4849-92DA-1E16F2642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7C982-098B-4A3D-A207-A5BD8C22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graphicEl>
                                              <a:dgm id="{FAD7C982-098B-4A3D-A207-A5BD8C22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graphicEl>
                                              <a:dgm id="{FAD7C982-098B-4A3D-A207-A5BD8C22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8D72CB-E3C0-4705-AB11-6609DCBB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CF8D72CB-E3C0-4705-AB11-6609DCBB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graphicEl>
                                              <a:dgm id="{CF8D72CB-E3C0-4705-AB11-6609DCBB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75D7E-8896-4ADD-9EDF-A549736AC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1A675D7E-8896-4ADD-9EDF-A549736AC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1A675D7E-8896-4ADD-9EDF-A549736AC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BD658-5181-4C21-8E69-FC6D8DE4E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graphicEl>
                                              <a:dgm id="{90DBD658-5181-4C21-8E69-FC6D8DE4E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90DBD658-5181-4C21-8E69-FC6D8DE4E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E5F78-D728-4A87-9C33-0C4530BF4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graphicEl>
                                              <a:dgm id="{98FE5F78-D728-4A87-9C33-0C4530BF4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graphicEl>
                                              <a:dgm id="{98FE5F78-D728-4A87-9C33-0C4530BF4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8A1BF-7977-4DD4-8AF5-AD63EC4C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">
                                            <p:graphicEl>
                                              <a:dgm id="{2D98A1BF-7977-4DD4-8AF5-AD63EC4C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>
                                            <p:graphicEl>
                                              <a:dgm id="{2D98A1BF-7977-4DD4-8AF5-AD63EC4C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C9F95-8ADE-4174-8E41-9056B1085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E91C9F95-8ADE-4174-8E41-9056B1085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">
                                            <p:graphicEl>
                                              <a:dgm id="{E91C9F95-8ADE-4174-8E41-9056B1085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467544" y="62068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A61C8-989C-4126-ACFF-8A245F015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5DCA61C8-989C-4126-ACFF-8A245F015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25552-77FE-45F2-9A99-0F77A730C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>
                                            <p:graphicEl>
                                              <a:dgm id="{D5C25552-77FE-45F2-9A99-0F77A730C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5093-5953-43F6-A00F-5721B8F2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59515093-5953-43F6-A00F-5721B8F2D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BDC50-3AA2-4E32-88CE-4759CBB8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4">
                                            <p:graphicEl>
                                              <a:dgm id="{E3EBDC50-3AA2-4E32-88CE-4759CBB8B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ADC2F5-E036-4FD8-94D0-3F337988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93ADC2F5-E036-4FD8-94D0-3F337988E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02806-3B02-42DD-8F19-DB081EC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4">
                                            <p:graphicEl>
                                              <a:dgm id="{51502806-3B02-42DD-8F19-DB081EC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621E1-D41D-488E-871B-CFB2D83B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010621E1-D41D-488E-871B-CFB2D83B1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0A65B-1746-402A-A6AC-F66F653C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4">
                                            <p:graphicEl>
                                              <a:dgm id="{5940A65B-1746-402A-A6AC-F66F653C0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22D40-7670-4B0C-9A5F-E31C5FF7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97A22D40-7670-4B0C-9A5F-E31C5FF7C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C624B-D100-478C-91EE-854114934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4">
                                            <p:graphicEl>
                                              <a:dgm id="{0EAC624B-D100-478C-91EE-854114934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5985E-C454-491F-A82C-48B570889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2925985E-C454-491F-A82C-48B570889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0642B-2129-4E74-9C00-0B3AD353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3000"/>
                                        <p:tgtEl>
                                          <p:spTgt spid="4">
                                            <p:graphicEl>
                                              <a:dgm id="{F440642B-2129-4E74-9C00-0B3AD353E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73D36-2163-4757-AB71-171014667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72573D36-2163-4757-AB71-171014667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67C5D-2F73-41B3-B1AB-29FC1180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83767C5D-2F73-41B3-B1AB-29FC1180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5534A-4936-4BE8-8628-AFC64548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2595534A-4936-4BE8-8628-AFC645482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1865DA-CBF6-46FA-81AF-86B48241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3000"/>
                                        <p:tgtEl>
                                          <p:spTgt spid="4">
                                            <p:graphicEl>
                                              <a:dgm id="{CE1865DA-CBF6-46FA-81AF-86B48241A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C84D1-6C08-428A-A4AB-847FA6531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3000"/>
                                        <p:tgtEl>
                                          <p:spTgt spid="4">
                                            <p:graphicEl>
                                              <a:dgm id="{A33C84D1-6C08-428A-A4AB-847FA6531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FBA78-BA41-4D9C-A6DB-1F33CA5AE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3000"/>
                                        <p:tgtEl>
                                          <p:spTgt spid="4">
                                            <p:graphicEl>
                                              <a:dgm id="{FCDFBA78-BA41-4D9C-A6DB-1F33CA5AE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FA6D4-4C30-4EF9-82B0-B77630C5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3000"/>
                                        <p:tgtEl>
                                          <p:spTgt spid="4">
                                            <p:graphicEl>
                                              <a:dgm id="{55EFA6D4-4C30-4EF9-82B0-B77630C57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FE25D-9E21-4B19-B5C9-4633DFD8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3000"/>
                                        <p:tgtEl>
                                          <p:spTgt spid="4">
                                            <p:graphicEl>
                                              <a:dgm id="{37FFE25D-9E21-4B19-B5C9-4633DFD81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12FC1-DFE9-4C8F-96F2-AA7E40C9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3000"/>
                                        <p:tgtEl>
                                          <p:spTgt spid="4">
                                            <p:graphicEl>
                                              <a:dgm id="{12A12FC1-DFE9-4C8F-96F2-AA7E40C93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4BC04-98E8-425E-80AA-83E93C247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3000"/>
                                        <p:tgtEl>
                                          <p:spTgt spid="4">
                                            <p:graphicEl>
                                              <a:dgm id="{7814BC04-98E8-425E-80AA-83E93C247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10825-85E8-40B8-9AAD-2E9E450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3000"/>
                                        <p:tgtEl>
                                          <p:spTgt spid="4">
                                            <p:graphicEl>
                                              <a:dgm id="{8E410825-85E8-40B8-9AAD-2E9E45053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5888A-FE73-4EFC-BF6C-79A52F5F0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3000"/>
                                        <p:tgtEl>
                                          <p:spTgt spid="4">
                                            <p:graphicEl>
                                              <a:dgm id="{90B5888A-FE73-4EFC-BF6C-79A52F5F0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11D8E-6E16-48DE-9BFA-470FB5E9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3000"/>
                                        <p:tgtEl>
                                          <p:spTgt spid="4">
                                            <p:graphicEl>
                                              <a:dgm id="{4CE11D8E-6E16-48DE-9BFA-470FB5E94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A33F5-EE12-4DF6-AD5C-E697BCB9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3000"/>
                                        <p:tgtEl>
                                          <p:spTgt spid="4">
                                            <p:graphicEl>
                                              <a:dgm id="{663A33F5-EE12-4DF6-AD5C-E697BCB93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CB854-723D-4D02-AC75-AAEBDDF14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3000"/>
                                        <p:tgtEl>
                                          <p:spTgt spid="4">
                                            <p:graphicEl>
                                              <a:dgm id="{23ECB854-723D-4D02-AC75-AAEBDDF14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E7748-3777-4218-9AE0-D9FA9BADC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3000"/>
                                        <p:tgtEl>
                                          <p:spTgt spid="4">
                                            <p:graphicEl>
                                              <a:dgm id="{086E7748-3777-4218-9AE0-D9FA9BADC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7D776-EAFD-4646-9DBF-DB2C00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3000"/>
                                        <p:tgtEl>
                                          <p:spTgt spid="4">
                                            <p:graphicEl>
                                              <a:dgm id="{7197D776-EAFD-4646-9DBF-DB2C000A6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AB9CF-55AA-4433-9791-9FC6DAD9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3000"/>
                                        <p:tgtEl>
                                          <p:spTgt spid="4">
                                            <p:graphicEl>
                                              <a:dgm id="{E69AB9CF-55AA-4433-9791-9FC6DAD9E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B98D4-7C3E-4BBB-A945-B9993FE0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3000"/>
                                        <p:tgtEl>
                                          <p:spTgt spid="4">
                                            <p:graphicEl>
                                              <a:dgm id="{0E2B98D4-7C3E-4BBB-A945-B9993FE0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DECB9-FE2B-4B8D-843C-CBE753799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3000"/>
                                        <p:tgtEl>
                                          <p:spTgt spid="4">
                                            <p:graphicEl>
                                              <a:dgm id="{E64DECB9-FE2B-4B8D-843C-CBE753799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683568" y="332656"/>
          <a:ext cx="80648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- Εικόνα" descr="ψαλίδι κλαδέματος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27584" y="404664"/>
            <a:ext cx="1584176" cy="1008112"/>
          </a:xfrm>
          <a:prstGeom prst="rect">
            <a:avLst/>
          </a:prstGeom>
        </p:spPr>
      </p:pic>
      <p:pic>
        <p:nvPicPr>
          <p:cNvPr id="4" name="3 - Εικόνα" descr="Φρυάρι τσιμέντου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27784" y="476672"/>
            <a:ext cx="2940577" cy="936104"/>
          </a:xfrm>
          <a:prstGeom prst="rect">
            <a:avLst/>
          </a:prstGeom>
        </p:spPr>
      </p:pic>
      <p:pic>
        <p:nvPicPr>
          <p:cNvPr id="5" name="4 - Εικόνα" descr="Αλέτρι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7584" y="1628800"/>
            <a:ext cx="1728192" cy="961123"/>
          </a:xfrm>
          <a:prstGeom prst="rect">
            <a:avLst/>
          </a:prstGeom>
        </p:spPr>
      </p:pic>
      <p:pic>
        <p:nvPicPr>
          <p:cNvPr id="6" name="5 - Εικόνα" descr="χλοολοπτικό τρακτέρ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915816" y="1628800"/>
            <a:ext cx="1625987" cy="1008112"/>
          </a:xfrm>
          <a:prstGeom prst="rect">
            <a:avLst/>
          </a:prstGeom>
        </p:spPr>
      </p:pic>
      <p:pic>
        <p:nvPicPr>
          <p:cNvPr id="7" name="6 - Εικόνα" descr="Δισκοπρίονο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827584" y="2924944"/>
            <a:ext cx="1728192" cy="1046959"/>
          </a:xfrm>
          <a:prstGeom prst="rect">
            <a:avLst/>
          </a:prstGeom>
        </p:spPr>
      </p:pic>
      <p:pic>
        <p:nvPicPr>
          <p:cNvPr id="8" name="7 - Εικόνα" descr="Ηλεκτρικό δράπανο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987824" y="2924944"/>
            <a:ext cx="1224136" cy="1008112"/>
          </a:xfrm>
          <a:prstGeom prst="rect">
            <a:avLst/>
          </a:prstGeom>
        </p:spPr>
      </p:pic>
      <p:pic>
        <p:nvPicPr>
          <p:cNvPr id="9" name="8 - Εικόνα" descr="Βούρτσα πλυσίματος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55575" y="4293096"/>
            <a:ext cx="1932215" cy="1008112"/>
          </a:xfrm>
          <a:prstGeom prst="rect">
            <a:avLst/>
          </a:prstGeom>
        </p:spPr>
      </p:pic>
      <p:pic>
        <p:nvPicPr>
          <p:cNvPr id="10" name="9 - Εικόνα" descr="Σκούπα-φαράσι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771800" y="4293096"/>
            <a:ext cx="1296144" cy="1008112"/>
          </a:xfrm>
          <a:prstGeom prst="rect">
            <a:avLst/>
          </a:prstGeom>
        </p:spPr>
      </p:pic>
      <p:pic>
        <p:nvPicPr>
          <p:cNvPr id="11" name="10 - Εικόνα" descr="Μολύβι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27584" y="5589240"/>
            <a:ext cx="1512168" cy="896888"/>
          </a:xfrm>
          <a:prstGeom prst="rect">
            <a:avLst/>
          </a:prstGeom>
        </p:spPr>
      </p:pic>
      <p:pic>
        <p:nvPicPr>
          <p:cNvPr id="12" name="11 - Εικόνα" descr="Πένα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2771799" y="5517231"/>
            <a:ext cx="1008113" cy="1008113"/>
          </a:xfrm>
          <a:prstGeom prst="rect">
            <a:avLst/>
          </a:prstGeom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AB82F-9D7D-4DCB-A08A-FF7C82C2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E0AB82F-9D7D-4DCB-A08A-FF7C82C2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E0AB82F-9D7D-4DCB-A08A-FF7C82C2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E8E0D-677D-46C4-B927-34D2802F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A22E8E0D-677D-46C4-B927-34D2802F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A22E8E0D-677D-46C4-B927-34D2802F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F64CD-7699-4254-8D97-31431795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26F64CD-7699-4254-8D97-31431795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26F64CD-7699-4254-8D97-31431795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D1AC04-5E3E-4906-8980-78A2D11E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6D1AC04-5E3E-4906-8980-78A2D11E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6D1AC04-5E3E-4906-8980-78A2D11E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96E3E-772E-4655-85CB-8C13B02B4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7996E3E-772E-4655-85CB-8C13B02B4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7996E3E-772E-4655-85CB-8C13B02B4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2FCF20-92B6-4442-B7E1-E04BCC47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92FCF20-92B6-4442-B7E1-E04BCC47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92FCF20-92B6-4442-B7E1-E04BCC47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34391-87C5-4D22-85D4-608407C46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F634391-87C5-4D22-85D4-608407C46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F634391-87C5-4D22-85D4-608407C46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44441F-ECDB-4459-9753-743F4669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44441F-ECDB-4459-9753-743F4669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F44441F-ECDB-4459-9753-743F4669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DD500-BED3-412E-AE00-15A26656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BEDD500-BED3-412E-AE00-15A26656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BEDD500-BED3-412E-AE00-15A26656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48AF9-C977-4993-964B-3DF0EFA2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648AF9-C977-4993-964B-3DF0EFA2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648AF9-C977-4993-964B-3DF0EFA2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467544" y="476672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609CEA-DD1F-4231-B4AD-47C74D24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5609CEA-DD1F-4231-B4AD-47C74D24B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C90F8-B303-4C70-A41C-EE2DB7CE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016C90F8-B303-4C70-A41C-EE2DB7CE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016C90F8-B303-4C70-A41C-EE2DB7CE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016C90F8-B303-4C70-A41C-EE2DB7CE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16C90F8-B303-4C70-A41C-EE2DB7CE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35F61E-6D65-4305-AAF4-4500F6520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EA35F61E-6D65-4305-AAF4-4500F6520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B2A196-FB4A-46E3-A724-F95E869C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8B2A196-FB4A-46E3-A724-F95E869C9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9BF5F9-30F2-49F0-804E-5D410C89A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F49BF5F9-30F2-49F0-804E-5D410C89A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EDD39-DD3E-45DF-AFC3-AD24991F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04FEDD39-DD3E-45DF-AFC3-AD24991F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60952F-432A-43D4-AD78-646BCA17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4B60952F-432A-43D4-AD78-646BCA175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47C362-4038-4920-A223-241F99F2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CF47C362-4038-4920-A223-241F99F2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0ACDCF-C4A5-41B4-B8F5-5E97E412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960ACDCF-C4A5-41B4-B8F5-5E97E412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FF76E-90EE-43C4-935D-ABA8A0492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3A7FF76E-90EE-43C4-935D-ABA8A0492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0670F7-B4DB-48B3-92B0-D1C3D04A6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880670F7-B4DB-48B3-92B0-D1C3D04A6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09D74C-0933-47E7-A57B-AE3DC4B54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5209D74C-0933-47E7-A57B-AE3DC4B54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ACFB5F-99EC-4CF9-887C-DEDE549DF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C7ACFB5F-99EC-4CF9-887C-DEDE549DF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D5F2-CA83-46DE-9009-0C90A4DE8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7C14D5F2-CA83-46DE-9009-0C90A4DE8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l-GR" sz="2800" b="1"/>
              <a:t>Τα εργαλεία μπορούν </a:t>
            </a:r>
            <a:r>
              <a:rPr lang="el-GR" sz="2800" b="1">
                <a:solidFill>
                  <a:srgbClr val="FF0000"/>
                </a:solidFill>
              </a:rPr>
              <a:t>να θεωρηθούν</a:t>
            </a:r>
            <a:r>
              <a:rPr lang="el-GR" sz="2800" b="1"/>
              <a:t> σαν η απλούστερη </a:t>
            </a:r>
            <a:r>
              <a:rPr lang="el-GR" sz="2800" b="1">
                <a:solidFill>
                  <a:srgbClr val="0033CC"/>
                </a:solidFill>
              </a:rPr>
              <a:t>κατηγορία μηχανών</a:t>
            </a:r>
            <a:r>
              <a:rPr lang="el-GR" sz="2800" b="1"/>
              <a:t>.</a:t>
            </a:r>
          </a:p>
        </p:txBody>
      </p:sp>
      <p:pic>
        <p:nvPicPr>
          <p:cNvPr id="68614" name="Picture 6" descr="sixsimplema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052513"/>
            <a:ext cx="4976812" cy="561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57373"/>
      </p:ext>
    </p:extLst>
  </p:cSld>
  <p:clrMapOvr>
    <a:masterClrMapping/>
  </p:clrMapOvr>
  <p:transition spd="med">
    <p:blinds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18913"/>
            <a:ext cx="2267744" cy="637827"/>
          </a:xfrm>
        </p:spPr>
        <p:txBody>
          <a:bodyPr/>
          <a:lstStyle/>
          <a:p>
            <a:r>
              <a:rPr lang="el-GR" sz="2800" b="1" dirty="0">
                <a:solidFill>
                  <a:srgbClr val="0033CC"/>
                </a:solidFill>
              </a:rPr>
              <a:t>Η τροχαλία</a:t>
            </a:r>
          </a:p>
        </p:txBody>
      </p:sp>
      <p:pic>
        <p:nvPicPr>
          <p:cNvPr id="61446" name="Picture 6" descr="pulle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912" y="837308"/>
            <a:ext cx="2415107" cy="251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268761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21" y="471313"/>
            <a:ext cx="2267744" cy="6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2800" b="1" dirty="0" smtClean="0">
                <a:solidFill>
                  <a:srgbClr val="0033CC"/>
                </a:solidFill>
              </a:rPr>
              <a:t>Η σφήνα</a:t>
            </a:r>
            <a:endParaRPr lang="el-GR" sz="2800" b="1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5029"/>
            <a:ext cx="3019226" cy="22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40152" y="471312"/>
            <a:ext cx="2267744" cy="6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2800" b="1" dirty="0" smtClean="0">
                <a:solidFill>
                  <a:srgbClr val="0033CC"/>
                </a:solidFill>
              </a:rPr>
              <a:t>Ο κοχλίας</a:t>
            </a:r>
            <a:endParaRPr lang="el-GR" sz="2800" b="1" dirty="0">
              <a:solidFill>
                <a:srgbClr val="0033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4039682" cy="127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3861048"/>
            <a:ext cx="2267744" cy="6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2800" b="1" dirty="0" smtClean="0">
                <a:solidFill>
                  <a:srgbClr val="0033CC"/>
                </a:solidFill>
              </a:rPr>
              <a:t>Ο μοχλός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70" y="4869160"/>
            <a:ext cx="17621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15119"/>
      </p:ext>
    </p:extLst>
  </p:cSld>
  <p:clrMapOvr>
    <a:masterClrMapping/>
  </p:clrMapOvr>
</p:sld>
</file>

<file path=ppt/theme/theme1.xml><?xml version="1.0" encoding="utf-8"?>
<a:theme xmlns:a="http://schemas.openxmlformats.org/drawingml/2006/main" name="1_Εργαλεία_και_μηχανέ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1_Εργαλεία_και_μηχανές</Template>
  <TotalTime>115</TotalTime>
  <Words>298</Words>
  <Application>Microsoft Office PowerPoint</Application>
  <PresentationFormat>Προβολή στην οθόνη (4:3)</PresentationFormat>
  <Paragraphs>115</Paragraphs>
  <Slides>27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1_Εργαλεία_και_μηχανές</vt:lpstr>
      <vt:lpstr>1_Προεπιλεγμένη σχεδίαση</vt:lpstr>
      <vt:lpstr>Προεπιλεγμένη σχεδίαση</vt:lpstr>
      <vt:lpstr>(1) Εργαλεία και μηχανές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εργαλεία μπορούν να θεωρηθούν σαν η απλούστερη κατηγορία μηχανών.</vt:lpstr>
      <vt:lpstr>Η τροχαλία</vt:lpstr>
      <vt:lpstr>Μία πολύπλοκη κατασκευή όπως το πλυντήριο, καυστήρας κ.λπ.</vt:lpstr>
      <vt:lpstr>Παρουσίαση του PowerPoint</vt:lpstr>
      <vt:lpstr>Παρουσίαση του PowerPoint</vt:lpstr>
      <vt:lpstr>Παρουσίαση του PowerPoint</vt:lpstr>
      <vt:lpstr>ΠΑΡΑΚΑΤΩ ΘΑ ΔΕΙΤΕ ΔΙΑΦΟΡΑ ΕΡΓΑΛΕΙΑ ΤΑ ΟΠΟΙΑ ΘΑ ΠΡΕΠΕΙ ΝΑ ΑΝΑΓΝΩΡΙΣΕΤΕ ΣΤΗΝ ΑΣΚΗΣΗ</vt:lpstr>
      <vt:lpstr>Τη μέτρηση,</vt:lpstr>
      <vt:lpstr>Ηλεκτρικό τρυπάνι</vt:lpstr>
      <vt:lpstr>Ψαλίδι</vt:lpstr>
      <vt:lpstr>Το κατσαβίδι,</vt:lpstr>
      <vt:lpstr>Κόφτης και η πένσα,</vt:lpstr>
      <vt:lpstr>Ο χάρακας ή αλλιώς μεταλλικός κανόνας (το συγκεκριμένο)</vt:lpstr>
      <vt:lpstr>Ο διαβήτης,</vt:lpstr>
      <vt:lpstr>Η μετροταινία</vt:lpstr>
      <vt:lpstr>Το σφυρί,</vt:lpstr>
      <vt:lpstr>Το πριόνι,</vt:lpstr>
      <vt:lpstr>Η λίμα,</vt:lpstr>
      <vt:lpstr>Το πνευματικό πιστολέτο (σκαπτικό)</vt:lpstr>
      <vt:lpstr>Ο γρύλλος του αυτοκινήτου κ.α.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Τεχν_α΄_γυμν.-Εργαλεία και μηχανές</dc:title>
  <dc:subject>Παρουσίαση της ενότητας  "εργαλεία  και μηχανές " για το μάθημα της τεχνολογίας στην α΄τάξη γυμνασίου</dc:subject>
  <dc:creator>ΚΑΘΗΓΗΤΗΣ ΗΡΑΚΛΗΣ ΝΤΟΥΣΗΣ</dc:creator>
  <cp:keywords>τεχνολογίαγυμνασίου,μάθηματεχνολογία,τεχνολογίαα΄γυμνασίου,τεχνολογίαβ΄γυμνασίου,εργασίεςτεχνολογίας,έργασίατεχνολογίαςβ΄γυμνασίου,Ντούσης,1ογυμνάσιοΡέντη,ομαδικόέργο,γραπτήεργασίατεχνολογίας,τεχνεργασίες,ατομικόέργο,ανάθεσηεργασίαςστηντεχνολογία,εργαλείακαιμηχανές,εργαλεία,μηχανές</cp:keywords>
  <cp:lastModifiedBy>A</cp:lastModifiedBy>
  <cp:revision>8</cp:revision>
  <dcterms:created xsi:type="dcterms:W3CDTF">2014-07-08T11:47:25Z</dcterms:created>
  <dcterms:modified xsi:type="dcterms:W3CDTF">2017-11-02T22:53:07Z</dcterms:modified>
</cp:coreProperties>
</file>