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26135-1897-4A71-B247-DD6789110950}" type="datetimeFigureOut">
              <a:rPr lang="el-GR" smtClean="0"/>
              <a:t>6/4/2020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25BC1-0203-4FFE-96EF-9BFF86DE5FA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Οι μύες του σώματος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 descr="human-body-anatomy-workout-front-back-muscular-system-muscle-groups-parts-flat-medical-scheme-poster-training-healthc-142535635.jpg"/>
          <p:cNvPicPr>
            <a:picLocks noChangeAspect="1"/>
          </p:cNvPicPr>
          <p:nvPr/>
        </p:nvPicPr>
        <p:blipFill>
          <a:blip r:embed="rId2" cstate="print"/>
          <a:srcRect t="2147" r="45986" b="9484"/>
          <a:stretch>
            <a:fillRect/>
          </a:stretch>
        </p:blipFill>
        <p:spPr>
          <a:xfrm>
            <a:off x="2771800" y="1052736"/>
            <a:ext cx="2960281" cy="511256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572000" y="4005064"/>
            <a:ext cx="1584176" cy="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339752" y="2132856"/>
            <a:ext cx="1224136" cy="7200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499992" y="1844824"/>
            <a:ext cx="1512168" cy="43204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56176" y="1628800"/>
            <a:ext cx="194421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25" name="TextBox 24"/>
          <p:cNvSpPr txBox="1"/>
          <p:nvPr/>
        </p:nvSpPr>
        <p:spPr>
          <a:xfrm>
            <a:off x="6156176" y="3861048"/>
            <a:ext cx="223224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26" name="TextBox 25"/>
          <p:cNvSpPr txBox="1"/>
          <p:nvPr/>
        </p:nvSpPr>
        <p:spPr>
          <a:xfrm>
            <a:off x="539552" y="1988840"/>
            <a:ext cx="165618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2123728" y="3212976"/>
            <a:ext cx="2016224" cy="7200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3568" y="3140968"/>
            <a:ext cx="136815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30" name="TextBox 29"/>
          <p:cNvSpPr txBox="1"/>
          <p:nvPr/>
        </p:nvSpPr>
        <p:spPr>
          <a:xfrm>
            <a:off x="899592" y="4797152"/>
            <a:ext cx="158417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2555776" y="5157192"/>
            <a:ext cx="1440160" cy="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860032" y="2636912"/>
            <a:ext cx="1440160" cy="7200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372200" y="2564904"/>
            <a:ext cx="223224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Οι μύες του σώματος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ntina</dc:creator>
  <cp:lastModifiedBy>ntina</cp:lastModifiedBy>
  <cp:revision>2</cp:revision>
  <dcterms:created xsi:type="dcterms:W3CDTF">2020-04-05T22:39:55Z</dcterms:created>
  <dcterms:modified xsi:type="dcterms:W3CDTF">2020-04-05T22:52:37Z</dcterms:modified>
</cp:coreProperties>
</file>