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B2FE-952F-4891-8643-887709277E0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07DF-7905-4DA1-8659-6529BE68BBB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B2FE-952F-4891-8643-887709277E0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07DF-7905-4DA1-8659-6529BE68BBB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B2FE-952F-4891-8643-887709277E0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07DF-7905-4DA1-8659-6529BE68BBB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B2FE-952F-4891-8643-887709277E0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07DF-7905-4DA1-8659-6529BE68BBB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B2FE-952F-4891-8643-887709277E0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07DF-7905-4DA1-8659-6529BE68BBB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B2FE-952F-4891-8643-887709277E0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07DF-7905-4DA1-8659-6529BE68BBB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B2FE-952F-4891-8643-887709277E0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07DF-7905-4DA1-8659-6529BE68BBB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B2FE-952F-4891-8643-887709277E0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07DF-7905-4DA1-8659-6529BE68BBB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B2FE-952F-4891-8643-887709277E0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07DF-7905-4DA1-8659-6529BE68BBB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B2FE-952F-4891-8643-887709277E0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07DF-7905-4DA1-8659-6529BE68BBB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B2FE-952F-4891-8643-887709277E0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07DF-7905-4DA1-8659-6529BE68BBB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8B2FE-952F-4891-8643-887709277E09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607DF-7905-4DA1-8659-6529BE68BBB0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ΚΟΣΤΟΣ ΚΑΙ ΚΕΡΔΟΣ ΣΕ ΜΙΑ ΠΑΡΑΓΩΓΙΚΗ ΜΟΝΑΔΑ</a:t>
            </a:r>
            <a:endParaRPr lang="el-GR" sz="4000" b="1" dirty="0"/>
          </a:p>
        </p:txBody>
      </p:sp>
      <p:sp>
        <p:nvSpPr>
          <p:cNvPr id="4" name="3 - TextBox"/>
          <p:cNvSpPr txBox="1"/>
          <p:nvPr/>
        </p:nvSpPr>
        <p:spPr>
          <a:xfrm>
            <a:off x="428596" y="2357430"/>
            <a:ext cx="87154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ΚΟΣΤΟΣ:</a:t>
            </a:r>
          </a:p>
          <a:p>
            <a:r>
              <a:rPr lang="el-GR" sz="2400" dirty="0" smtClean="0"/>
              <a:t>Είναι τα χρήματα που ξοδεύονται από μια παραγωγική μονάδα ώστε να παραχθεί ένα προϊόν</a:t>
            </a:r>
          </a:p>
          <a:p>
            <a:endParaRPr lang="el-GR" sz="2400" dirty="0" smtClean="0"/>
          </a:p>
          <a:p>
            <a:endParaRPr lang="el-GR" sz="2400" dirty="0"/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Τι χρειάζεται ένα προϊόν για την παραγωγή του;</a:t>
            </a:r>
          </a:p>
          <a:p>
            <a:pPr lvl="1"/>
            <a:r>
              <a:rPr lang="el-GR" sz="2400" dirty="0" smtClean="0"/>
              <a:t>Τις εισροές….</a:t>
            </a:r>
          </a:p>
          <a:p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b="1" u="sng" dirty="0" smtClean="0"/>
              <a:t>ΚΕΡΔΟΣ:</a:t>
            </a:r>
          </a:p>
          <a:p>
            <a:pPr marL="0" indent="0">
              <a:buNone/>
            </a:pPr>
            <a:r>
              <a:rPr lang="el-GR" sz="2400" dirty="0" smtClean="0"/>
              <a:t>Το επιπλέον χρηματικό ποσό που εισπράττει μια παραγωγική μονάδα από την πώληση ενός αγαθού ή υπηρεσίας σε σχέση με το κόστος.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 smtClean="0"/>
              <a:t>ΚΕΡΔΟΣ = ΕΙΣΠΡΑΞΕΙΣ – ΚΟΣΤΟΣ (ΕΞΟΔΑ)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Font typeface="Wingdings" pitchFamily="2" charset="2"/>
              <a:buChar char="Ø"/>
            </a:pPr>
            <a:r>
              <a:rPr lang="el-GR" sz="2400" dirty="0" smtClean="0"/>
              <a:t>Ποιος είναι ο σκοπός κάθε παραγωγικής μονάδας;</a:t>
            </a:r>
          </a:p>
          <a:p>
            <a:pPr marL="0" indent="0">
              <a:buNone/>
            </a:pPr>
            <a:r>
              <a:rPr lang="el-GR" sz="2400" dirty="0" smtClean="0"/>
              <a:t>Το κέρδος….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714356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2800" b="1" dirty="0" smtClean="0"/>
              <a:t>ΤΡΟΠΟΙ ΑΥΞΗΣΗΣ ΤΟΥ ΚΕΡΔΟΥΣ</a:t>
            </a:r>
          </a:p>
          <a:p>
            <a:pPr>
              <a:buNone/>
            </a:pPr>
            <a:endParaRPr lang="el-GR" sz="2800" b="1" dirty="0"/>
          </a:p>
          <a:p>
            <a:r>
              <a:rPr lang="el-GR" sz="2400" dirty="0" smtClean="0"/>
              <a:t>Μείωση του κόστους παραγωγής</a:t>
            </a:r>
          </a:p>
          <a:p>
            <a:r>
              <a:rPr lang="el-GR" sz="2400" dirty="0" smtClean="0"/>
              <a:t>Είσοδος σε νέες αγορές</a:t>
            </a:r>
          </a:p>
          <a:p>
            <a:r>
              <a:rPr lang="el-GR" sz="2400" dirty="0" smtClean="0"/>
              <a:t>Τυποποίηση των προϊόντων</a:t>
            </a:r>
          </a:p>
          <a:p>
            <a:r>
              <a:rPr lang="el-GR" sz="2400" dirty="0" smtClean="0"/>
              <a:t>Διαφήμιση και προώθηση των προϊόντων</a:t>
            </a:r>
          </a:p>
          <a:p>
            <a:r>
              <a:rPr lang="el-GR" sz="2400" dirty="0" smtClean="0"/>
              <a:t>Ανάπτυξη τεχνογνωσίας</a:t>
            </a:r>
          </a:p>
          <a:p>
            <a:r>
              <a:rPr lang="el-GR" sz="2400" dirty="0" smtClean="0"/>
              <a:t>Σύγχρονος εξοπλισμός 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102</Words>
  <Application>Microsoft Office PowerPoint</Application>
  <PresentationFormat>Προβολή στην οθόνη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ΚΟΣΤΟΣ ΚΑΙ ΚΕΡΔΟΣ ΣΕ ΜΙΑ ΠΑΡΑΓΩΓΙΚΗ ΜΟΝΑΔΑ</vt:lpstr>
      <vt:lpstr>Διαφάνεια 2</vt:lpstr>
      <vt:lpstr>Διαφάνεια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ΚΟΣΤΟΣ ΚΑΙ ΚΕΡΔΟΣ ΣΕ ΜΙΑ ΠΑΡΑΓΩΓΙΚΗ ΜΟΝΑΔΑ</dc:title>
  <dc:creator>Thanos</dc:creator>
  <cp:lastModifiedBy>Thanos</cp:lastModifiedBy>
  <cp:revision>7</cp:revision>
  <dcterms:created xsi:type="dcterms:W3CDTF">2020-11-11T11:57:10Z</dcterms:created>
  <dcterms:modified xsi:type="dcterms:W3CDTF">2020-11-11T12:30:28Z</dcterms:modified>
</cp:coreProperties>
</file>