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9770" y="461581"/>
            <a:ext cx="468445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308" y="4235476"/>
            <a:ext cx="7619382" cy="136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558E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558E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558E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7176" y="1539773"/>
            <a:ext cx="3795395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558E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3316" y="461581"/>
            <a:ext cx="53573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558E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195" y="1969992"/>
            <a:ext cx="8055609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558E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jpg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jpg"/><Relationship Id="rId22" Type="http://schemas.openxmlformats.org/officeDocument/2006/relationships/image" Target="../media/image7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image" Target="../media/image108.png"/><Relationship Id="rId35" Type="http://schemas.openxmlformats.org/officeDocument/2006/relationships/image" Target="../media/image109.png"/><Relationship Id="rId36" Type="http://schemas.openxmlformats.org/officeDocument/2006/relationships/image" Target="../media/image110.png"/><Relationship Id="rId37" Type="http://schemas.openxmlformats.org/officeDocument/2006/relationships/image" Target="../media/image111.png"/><Relationship Id="rId38" Type="http://schemas.openxmlformats.org/officeDocument/2006/relationships/image" Target="../media/image112.png"/><Relationship Id="rId39" Type="http://schemas.openxmlformats.org/officeDocument/2006/relationships/image" Target="../media/image113.png"/><Relationship Id="rId40" Type="http://schemas.openxmlformats.org/officeDocument/2006/relationships/image" Target="../media/image114.png"/><Relationship Id="rId41" Type="http://schemas.openxmlformats.org/officeDocument/2006/relationships/image" Target="../media/image115.png"/><Relationship Id="rId42" Type="http://schemas.openxmlformats.org/officeDocument/2006/relationships/image" Target="../media/image116.png"/><Relationship Id="rId43" Type="http://schemas.openxmlformats.org/officeDocument/2006/relationships/image" Target="../media/image117.png"/><Relationship Id="rId44" Type="http://schemas.openxmlformats.org/officeDocument/2006/relationships/image" Target="../media/image118.png"/><Relationship Id="rId45" Type="http://schemas.openxmlformats.org/officeDocument/2006/relationships/image" Target="../media/image119.png"/><Relationship Id="rId46" Type="http://schemas.openxmlformats.org/officeDocument/2006/relationships/image" Target="../media/image120.png"/><Relationship Id="rId47" Type="http://schemas.openxmlformats.org/officeDocument/2006/relationships/image" Target="../media/image121.png"/><Relationship Id="rId48" Type="http://schemas.openxmlformats.org/officeDocument/2006/relationships/image" Target="../media/image12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jpg"/><Relationship Id="rId3" Type="http://schemas.openxmlformats.org/officeDocument/2006/relationships/image" Target="../media/image12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jpg"/><Relationship Id="rId3" Type="http://schemas.openxmlformats.org/officeDocument/2006/relationships/image" Target="../media/image132.jpg"/><Relationship Id="rId4" Type="http://schemas.openxmlformats.org/officeDocument/2006/relationships/image" Target="../media/image1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jpg"/><Relationship Id="rId3" Type="http://schemas.openxmlformats.org/officeDocument/2006/relationships/image" Target="../media/image15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g"/><Relationship Id="rId3" Type="http://schemas.openxmlformats.org/officeDocument/2006/relationships/image" Target="../media/image15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jpg"/><Relationship Id="rId3" Type="http://schemas.openxmlformats.org/officeDocument/2006/relationships/image" Target="../media/image157.jpg"/><Relationship Id="rId4" Type="http://schemas.openxmlformats.org/officeDocument/2006/relationships/image" Target="../media/image158.jpg"/><Relationship Id="rId5" Type="http://schemas.openxmlformats.org/officeDocument/2006/relationships/image" Target="../media/image159.jpg"/><Relationship Id="rId6" Type="http://schemas.openxmlformats.org/officeDocument/2006/relationships/image" Target="../media/image160.jpg"/><Relationship Id="rId7" Type="http://schemas.openxmlformats.org/officeDocument/2006/relationships/image" Target="../media/image161.jpg"/><Relationship Id="rId8" Type="http://schemas.openxmlformats.org/officeDocument/2006/relationships/image" Target="../media/image16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6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jpg"/><Relationship Id="rId3" Type="http://schemas.openxmlformats.org/officeDocument/2006/relationships/image" Target="../media/image16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jpg"/><Relationship Id="rId3" Type="http://schemas.openxmlformats.org/officeDocument/2006/relationships/image" Target="../media/image184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2618231"/>
            <a:ext cx="7866887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43583" y="2880359"/>
            <a:ext cx="6711695" cy="115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8659" y="2636519"/>
            <a:ext cx="7784591" cy="1441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78583" y="3008058"/>
            <a:ext cx="60432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Τρώω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έξυπνα! 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Νιώθω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30" b="1">
                <a:solidFill>
                  <a:srgbClr val="FFFFFF"/>
                </a:solidFill>
                <a:latin typeface="Calibri"/>
                <a:cs typeface="Calibri"/>
              </a:rPr>
              <a:t>καλά!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714" y="215770"/>
            <a:ext cx="1084160" cy="1085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9058" y="1365313"/>
            <a:ext cx="183261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3749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Πανελλήνιος Σύλλογος  Διαιτολόγων </a:t>
            </a:r>
            <a:r>
              <a:rPr dirty="0" sz="1100" b="1">
                <a:latin typeface="Calibri"/>
                <a:cs typeface="Calibri"/>
              </a:rPr>
              <a:t>-</a:t>
            </a:r>
            <a:r>
              <a:rPr dirty="0" sz="1100" spc="-5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Διατροφολόγων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9516" y="353484"/>
            <a:ext cx="13944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ΥΠΟΥΡΓΕΙΟ</a:t>
            </a:r>
            <a:r>
              <a:rPr dirty="0" sz="1400" spc="-7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ΥΓΕΙΑΣ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7094" y="5799645"/>
            <a:ext cx="6089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58ED5"/>
                </a:solidFill>
                <a:latin typeface="Calibri"/>
                <a:cs typeface="Calibri"/>
              </a:rPr>
              <a:t>ΑΓΩΓΗ ΥΓΕΙΑΣ </a:t>
            </a:r>
            <a:r>
              <a:rPr dirty="0" sz="2400" b="1">
                <a:solidFill>
                  <a:srgbClr val="558ED5"/>
                </a:solidFill>
                <a:latin typeface="Calibri"/>
                <a:cs typeface="Calibri"/>
              </a:rPr>
              <a:t>- </a:t>
            </a:r>
            <a:r>
              <a:rPr dirty="0" sz="2400" spc="-10" b="1">
                <a:solidFill>
                  <a:srgbClr val="558ED5"/>
                </a:solidFill>
                <a:latin typeface="Calibri"/>
                <a:cs typeface="Calibri"/>
              </a:rPr>
              <a:t>ΥΠΟΥΡΓΕΙΟ </a:t>
            </a:r>
            <a:r>
              <a:rPr dirty="0" sz="2400" spc="-5" b="1">
                <a:solidFill>
                  <a:srgbClr val="558ED5"/>
                </a:solidFill>
                <a:latin typeface="Calibri"/>
                <a:cs typeface="Calibri"/>
              </a:rPr>
              <a:t>ΥΓΕΙΑΣ </a:t>
            </a:r>
            <a:r>
              <a:rPr dirty="0" sz="2400" b="1">
                <a:solidFill>
                  <a:srgbClr val="558ED5"/>
                </a:solidFill>
                <a:latin typeface="Calibri"/>
                <a:cs typeface="Calibri"/>
              </a:rPr>
              <a:t>- </a:t>
            </a:r>
            <a:r>
              <a:rPr dirty="0" sz="2400" spc="-10" b="1">
                <a:solidFill>
                  <a:srgbClr val="558ED5"/>
                </a:solidFill>
                <a:latin typeface="Calibri"/>
                <a:cs typeface="Calibri"/>
              </a:rPr>
              <a:t>Αθήνα</a:t>
            </a:r>
            <a:r>
              <a:rPr dirty="0" sz="2400" spc="-35" b="1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58ED5"/>
                </a:solidFill>
                <a:latin typeface="Calibri"/>
                <a:cs typeface="Calibri"/>
              </a:rPr>
              <a:t>2019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6761" y="4644390"/>
            <a:ext cx="4076700" cy="830580"/>
          </a:xfrm>
          <a:prstGeom prst="rect">
            <a:avLst/>
          </a:prstGeom>
          <a:ln w="25907">
            <a:solidFill>
              <a:srgbClr val="4F81BD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583565" marR="394970" indent="-182880">
              <a:lnSpc>
                <a:spcPct val="100000"/>
              </a:lnSpc>
              <a:spcBef>
                <a:spcPts val="195"/>
              </a:spcBef>
            </a:pPr>
            <a:r>
              <a:rPr dirty="0" sz="2400" spc="-40" b="1">
                <a:solidFill>
                  <a:srgbClr val="558ED5"/>
                </a:solidFill>
                <a:latin typeface="Calibri"/>
                <a:cs typeface="Calibri"/>
              </a:rPr>
              <a:t>ΥΛΙΚΑ </a:t>
            </a:r>
            <a:r>
              <a:rPr dirty="0" sz="2400" spc="-5" b="1">
                <a:solidFill>
                  <a:srgbClr val="558ED5"/>
                </a:solidFill>
                <a:latin typeface="Calibri"/>
                <a:cs typeface="Calibri"/>
              </a:rPr>
              <a:t>ΓΙΑ </a:t>
            </a:r>
            <a:r>
              <a:rPr dirty="0" sz="2400" spc="-35" b="1">
                <a:solidFill>
                  <a:srgbClr val="558ED5"/>
                </a:solidFill>
                <a:latin typeface="Calibri"/>
                <a:cs typeface="Calibri"/>
              </a:rPr>
              <a:t>ΤΟΥΣ </a:t>
            </a:r>
            <a:r>
              <a:rPr dirty="0" sz="2400" spc="-10" b="1">
                <a:solidFill>
                  <a:srgbClr val="558ED5"/>
                </a:solidFill>
                <a:latin typeface="Calibri"/>
                <a:cs typeface="Calibri"/>
              </a:rPr>
              <a:t>ΜΑΘΗΤΕΣ  </a:t>
            </a:r>
            <a:r>
              <a:rPr dirty="0" sz="2400" spc="-5" b="1">
                <a:solidFill>
                  <a:srgbClr val="558ED5"/>
                </a:solidFill>
                <a:latin typeface="Calibri"/>
                <a:cs typeface="Calibri"/>
              </a:rPr>
              <a:t>Γ-Δ </a:t>
            </a:r>
            <a:r>
              <a:rPr dirty="0" sz="2400" spc="-45" b="1">
                <a:solidFill>
                  <a:srgbClr val="558ED5"/>
                </a:solidFill>
                <a:latin typeface="Calibri"/>
                <a:cs typeface="Calibri"/>
              </a:rPr>
              <a:t>ΤΑΞΗΣ</a:t>
            </a:r>
            <a:r>
              <a:rPr dirty="0" sz="2400" spc="-10" b="1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558ED5"/>
                </a:solidFill>
                <a:latin typeface="Calibri"/>
                <a:cs typeface="Calibri"/>
              </a:rPr>
              <a:t>ΔΗΜΟΤΙΚΟΥ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6000" y="198119"/>
            <a:ext cx="1142999" cy="1142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159221" y="1365805"/>
            <a:ext cx="151320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Ένωση Διαιτολόγων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–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100" spc="-5" b="1">
                <a:latin typeface="Calibri"/>
                <a:cs typeface="Calibri"/>
              </a:rPr>
              <a:t>Διατροφολόγων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Ελλάδας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1485900"/>
            <a:ext cx="4287011" cy="428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6987" y="123743"/>
            <a:ext cx="623887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dirty="0" sz="3200" spc="-5">
                <a:solidFill>
                  <a:srgbClr val="339966"/>
                </a:solidFill>
              </a:rPr>
              <a:t>ΠΟΣΑ;</a:t>
            </a:r>
            <a:endParaRPr sz="3200"/>
          </a:p>
          <a:p>
            <a:pPr algn="ctr">
              <a:lnSpc>
                <a:spcPct val="100000"/>
              </a:lnSpc>
            </a:pPr>
            <a:r>
              <a:rPr dirty="0" sz="3200">
                <a:solidFill>
                  <a:srgbClr val="339966"/>
                </a:solidFill>
              </a:rPr>
              <a:t>3 </a:t>
            </a:r>
            <a:r>
              <a:rPr dirty="0" sz="3200" spc="-5">
                <a:solidFill>
                  <a:srgbClr val="339966"/>
                </a:solidFill>
              </a:rPr>
              <a:t>φρούτα </a:t>
            </a:r>
            <a:r>
              <a:rPr dirty="0" sz="3200" spc="-35">
                <a:solidFill>
                  <a:srgbClr val="339966"/>
                </a:solidFill>
              </a:rPr>
              <a:t>και </a:t>
            </a:r>
            <a:r>
              <a:rPr dirty="0" sz="3200">
                <a:solidFill>
                  <a:srgbClr val="339966"/>
                </a:solidFill>
              </a:rPr>
              <a:t>2 </a:t>
            </a:r>
            <a:r>
              <a:rPr dirty="0" sz="3200" spc="-25">
                <a:solidFill>
                  <a:srgbClr val="339966"/>
                </a:solidFill>
              </a:rPr>
              <a:t>λαχανικά </a:t>
            </a:r>
            <a:r>
              <a:rPr dirty="0" sz="3200" spc="-20">
                <a:solidFill>
                  <a:srgbClr val="339966"/>
                </a:solidFill>
              </a:rPr>
              <a:t>την</a:t>
            </a:r>
            <a:r>
              <a:rPr dirty="0" sz="3200" spc="-25">
                <a:solidFill>
                  <a:srgbClr val="339966"/>
                </a:solidFill>
              </a:rPr>
              <a:t> </a:t>
            </a:r>
            <a:r>
              <a:rPr dirty="0" sz="3200" spc="-5">
                <a:solidFill>
                  <a:srgbClr val="339966"/>
                </a:solidFill>
              </a:rPr>
              <a:t>ημέρα!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976116" y="1403603"/>
            <a:ext cx="4820411" cy="37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81015" y="1690116"/>
            <a:ext cx="258203" cy="207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07656" y="3313519"/>
            <a:ext cx="780211" cy="199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81015" y="3345332"/>
            <a:ext cx="295871" cy="167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40170" y="1420355"/>
            <a:ext cx="4109522" cy="2357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22813" y="4939881"/>
            <a:ext cx="130886" cy="130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4090" y="4432985"/>
            <a:ext cx="261772" cy="2617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1394" y="3837165"/>
            <a:ext cx="392682" cy="392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40169" y="1420475"/>
            <a:ext cx="4109720" cy="2357120"/>
          </a:xfrm>
          <a:custGeom>
            <a:avLst/>
            <a:gdLst/>
            <a:ahLst/>
            <a:cxnLst/>
            <a:rect l="l" t="t" r="r" b="b"/>
            <a:pathLst>
              <a:path w="4109720" h="2357120">
                <a:moveTo>
                  <a:pt x="373972" y="776004"/>
                </a:moveTo>
                <a:lnTo>
                  <a:pt x="368845" y="732903"/>
                </a:lnTo>
                <a:lnTo>
                  <a:pt x="368434" y="690332"/>
                </a:lnTo>
                <a:lnTo>
                  <a:pt x="372574" y="648460"/>
                </a:lnTo>
                <a:lnTo>
                  <a:pt x="381099" y="607457"/>
                </a:lnTo>
                <a:lnTo>
                  <a:pt x="393846" y="567493"/>
                </a:lnTo>
                <a:lnTo>
                  <a:pt x="410649" y="528735"/>
                </a:lnTo>
                <a:lnTo>
                  <a:pt x="431344" y="491354"/>
                </a:lnTo>
                <a:lnTo>
                  <a:pt x="455765" y="455520"/>
                </a:lnTo>
                <a:lnTo>
                  <a:pt x="483747" y="421401"/>
                </a:lnTo>
                <a:lnTo>
                  <a:pt x="515127" y="389166"/>
                </a:lnTo>
                <a:lnTo>
                  <a:pt x="549738" y="358985"/>
                </a:lnTo>
                <a:lnTo>
                  <a:pt x="587417" y="331028"/>
                </a:lnTo>
                <a:lnTo>
                  <a:pt x="627998" y="305464"/>
                </a:lnTo>
                <a:lnTo>
                  <a:pt x="671316" y="282461"/>
                </a:lnTo>
                <a:lnTo>
                  <a:pt x="717206" y="262190"/>
                </a:lnTo>
                <a:lnTo>
                  <a:pt x="765505" y="244820"/>
                </a:lnTo>
                <a:lnTo>
                  <a:pt x="816046" y="230520"/>
                </a:lnTo>
                <a:lnTo>
                  <a:pt x="868664" y="219459"/>
                </a:lnTo>
                <a:lnTo>
                  <a:pt x="923196" y="211807"/>
                </a:lnTo>
                <a:lnTo>
                  <a:pt x="976613" y="207896"/>
                </a:lnTo>
                <a:lnTo>
                  <a:pt x="1029981" y="207480"/>
                </a:lnTo>
                <a:lnTo>
                  <a:pt x="1083031" y="210517"/>
                </a:lnTo>
                <a:lnTo>
                  <a:pt x="1135490" y="216963"/>
                </a:lnTo>
                <a:lnTo>
                  <a:pt x="1187086" y="226776"/>
                </a:lnTo>
                <a:lnTo>
                  <a:pt x="1237550" y="239914"/>
                </a:lnTo>
                <a:lnTo>
                  <a:pt x="1286608" y="256333"/>
                </a:lnTo>
                <a:lnTo>
                  <a:pt x="1333991" y="275992"/>
                </a:lnTo>
                <a:lnTo>
                  <a:pt x="1360602" y="241163"/>
                </a:lnTo>
                <a:lnTo>
                  <a:pt x="1390981" y="209226"/>
                </a:lnTo>
                <a:lnTo>
                  <a:pt x="1424785" y="180262"/>
                </a:lnTo>
                <a:lnTo>
                  <a:pt x="1461667" y="154355"/>
                </a:lnTo>
                <a:lnTo>
                  <a:pt x="1501285" y="131586"/>
                </a:lnTo>
                <a:lnTo>
                  <a:pt x="1543293" y="112039"/>
                </a:lnTo>
                <a:lnTo>
                  <a:pt x="1587348" y="95796"/>
                </a:lnTo>
                <a:lnTo>
                  <a:pt x="1633104" y="82940"/>
                </a:lnTo>
                <a:lnTo>
                  <a:pt x="1680218" y="73552"/>
                </a:lnTo>
                <a:lnTo>
                  <a:pt x="1728346" y="67716"/>
                </a:lnTo>
                <a:lnTo>
                  <a:pt x="1777142" y="65513"/>
                </a:lnTo>
                <a:lnTo>
                  <a:pt x="1826263" y="67027"/>
                </a:lnTo>
                <a:lnTo>
                  <a:pt x="1875364" y="72340"/>
                </a:lnTo>
                <a:lnTo>
                  <a:pt x="1924101" y="81534"/>
                </a:lnTo>
                <a:lnTo>
                  <a:pt x="1972129" y="94692"/>
                </a:lnTo>
                <a:lnTo>
                  <a:pt x="2019105" y="111896"/>
                </a:lnTo>
                <a:lnTo>
                  <a:pt x="2081109" y="142344"/>
                </a:lnTo>
                <a:lnTo>
                  <a:pt x="2136846" y="179460"/>
                </a:lnTo>
                <a:lnTo>
                  <a:pt x="2162958" y="144191"/>
                </a:lnTo>
                <a:lnTo>
                  <a:pt x="2193759" y="112437"/>
                </a:lnTo>
                <a:lnTo>
                  <a:pt x="2228728" y="84333"/>
                </a:lnTo>
                <a:lnTo>
                  <a:pt x="2267345" y="60015"/>
                </a:lnTo>
                <a:lnTo>
                  <a:pt x="2309089" y="39621"/>
                </a:lnTo>
                <a:lnTo>
                  <a:pt x="2353437" y="23286"/>
                </a:lnTo>
                <a:lnTo>
                  <a:pt x="2399870" y="11147"/>
                </a:lnTo>
                <a:lnTo>
                  <a:pt x="2447865" y="3339"/>
                </a:lnTo>
                <a:lnTo>
                  <a:pt x="2496902" y="0"/>
                </a:lnTo>
                <a:lnTo>
                  <a:pt x="2546459" y="1264"/>
                </a:lnTo>
                <a:lnTo>
                  <a:pt x="2596016" y="7269"/>
                </a:lnTo>
                <a:lnTo>
                  <a:pt x="2645051" y="18150"/>
                </a:lnTo>
                <a:lnTo>
                  <a:pt x="2693043" y="34045"/>
                </a:lnTo>
                <a:lnTo>
                  <a:pt x="2734165" y="52451"/>
                </a:lnTo>
                <a:lnTo>
                  <a:pt x="2772216" y="74331"/>
                </a:lnTo>
                <a:lnTo>
                  <a:pt x="2806841" y="99451"/>
                </a:lnTo>
                <a:lnTo>
                  <a:pt x="2837683" y="127580"/>
                </a:lnTo>
                <a:lnTo>
                  <a:pt x="2872256" y="99048"/>
                </a:lnTo>
                <a:lnTo>
                  <a:pt x="2909804" y="74083"/>
                </a:lnTo>
                <a:lnTo>
                  <a:pt x="2949928" y="52711"/>
                </a:lnTo>
                <a:lnTo>
                  <a:pt x="2992233" y="34957"/>
                </a:lnTo>
                <a:lnTo>
                  <a:pt x="3036322" y="20847"/>
                </a:lnTo>
                <a:lnTo>
                  <a:pt x="3081798" y="10407"/>
                </a:lnTo>
                <a:lnTo>
                  <a:pt x="3128264" y="3661"/>
                </a:lnTo>
                <a:lnTo>
                  <a:pt x="3175324" y="636"/>
                </a:lnTo>
                <a:lnTo>
                  <a:pt x="3222581" y="1356"/>
                </a:lnTo>
                <a:lnTo>
                  <a:pt x="3269638" y="5848"/>
                </a:lnTo>
                <a:lnTo>
                  <a:pt x="3316098" y="14137"/>
                </a:lnTo>
                <a:lnTo>
                  <a:pt x="3361565" y="26248"/>
                </a:lnTo>
                <a:lnTo>
                  <a:pt x="3405641" y="42208"/>
                </a:lnTo>
                <a:lnTo>
                  <a:pt x="3447931" y="62040"/>
                </a:lnTo>
                <a:lnTo>
                  <a:pt x="3488038" y="85772"/>
                </a:lnTo>
                <a:lnTo>
                  <a:pt x="3533786" y="120519"/>
                </a:lnTo>
                <a:lnTo>
                  <a:pt x="3572688" y="159567"/>
                </a:lnTo>
                <a:lnTo>
                  <a:pt x="3604293" y="202303"/>
                </a:lnTo>
                <a:lnTo>
                  <a:pt x="3628144" y="248114"/>
                </a:lnTo>
                <a:lnTo>
                  <a:pt x="3643790" y="296389"/>
                </a:lnTo>
                <a:lnTo>
                  <a:pt x="3696276" y="309990"/>
                </a:lnTo>
                <a:lnTo>
                  <a:pt x="3745592" y="327573"/>
                </a:lnTo>
                <a:lnTo>
                  <a:pt x="3791521" y="348840"/>
                </a:lnTo>
                <a:lnTo>
                  <a:pt x="3833847" y="373495"/>
                </a:lnTo>
                <a:lnTo>
                  <a:pt x="3872353" y="401241"/>
                </a:lnTo>
                <a:lnTo>
                  <a:pt x="3906821" y="431780"/>
                </a:lnTo>
                <a:lnTo>
                  <a:pt x="3937034" y="464816"/>
                </a:lnTo>
                <a:lnTo>
                  <a:pt x="3962776" y="500051"/>
                </a:lnTo>
                <a:lnTo>
                  <a:pt x="3983830" y="537188"/>
                </a:lnTo>
                <a:lnTo>
                  <a:pt x="3999978" y="575932"/>
                </a:lnTo>
                <a:lnTo>
                  <a:pt x="4011004" y="615983"/>
                </a:lnTo>
                <a:lnTo>
                  <a:pt x="4016690" y="657046"/>
                </a:lnTo>
                <a:lnTo>
                  <a:pt x="4016820" y="698823"/>
                </a:lnTo>
                <a:lnTo>
                  <a:pt x="4011177" y="741017"/>
                </a:lnTo>
                <a:lnTo>
                  <a:pt x="3999543" y="783332"/>
                </a:lnTo>
                <a:lnTo>
                  <a:pt x="3983007" y="822655"/>
                </a:lnTo>
                <a:lnTo>
                  <a:pt x="3976340" y="835440"/>
                </a:lnTo>
                <a:lnTo>
                  <a:pt x="4008294" y="870973"/>
                </a:lnTo>
                <a:lnTo>
                  <a:pt x="4035803" y="907881"/>
                </a:lnTo>
                <a:lnTo>
                  <a:pt x="4058904" y="945952"/>
                </a:lnTo>
                <a:lnTo>
                  <a:pt x="4077632" y="984974"/>
                </a:lnTo>
                <a:lnTo>
                  <a:pt x="4092022" y="1024735"/>
                </a:lnTo>
                <a:lnTo>
                  <a:pt x="4102110" y="1065025"/>
                </a:lnTo>
                <a:lnTo>
                  <a:pt x="4107932" y="1105631"/>
                </a:lnTo>
                <a:lnTo>
                  <a:pt x="4109522" y="1146342"/>
                </a:lnTo>
                <a:lnTo>
                  <a:pt x="4106917" y="1186946"/>
                </a:lnTo>
                <a:lnTo>
                  <a:pt x="4100152" y="1227232"/>
                </a:lnTo>
                <a:lnTo>
                  <a:pt x="4089263" y="1266987"/>
                </a:lnTo>
                <a:lnTo>
                  <a:pt x="4074285" y="1306000"/>
                </a:lnTo>
                <a:lnTo>
                  <a:pt x="4055254" y="1344060"/>
                </a:lnTo>
                <a:lnTo>
                  <a:pt x="4032205" y="1380955"/>
                </a:lnTo>
                <a:lnTo>
                  <a:pt x="4005174" y="1416473"/>
                </a:lnTo>
                <a:lnTo>
                  <a:pt x="3974196" y="1450403"/>
                </a:lnTo>
                <a:lnTo>
                  <a:pt x="3939307" y="1482532"/>
                </a:lnTo>
                <a:lnTo>
                  <a:pt x="3900542" y="1512650"/>
                </a:lnTo>
                <a:lnTo>
                  <a:pt x="3857938" y="1540544"/>
                </a:lnTo>
                <a:lnTo>
                  <a:pt x="3812781" y="1565310"/>
                </a:lnTo>
                <a:lnTo>
                  <a:pt x="3765252" y="1586891"/>
                </a:lnTo>
                <a:lnTo>
                  <a:pt x="3715630" y="1605195"/>
                </a:lnTo>
                <a:lnTo>
                  <a:pt x="3664192" y="1620131"/>
                </a:lnTo>
                <a:lnTo>
                  <a:pt x="3611218" y="1631606"/>
                </a:lnTo>
                <a:lnTo>
                  <a:pt x="3556986" y="1639528"/>
                </a:lnTo>
                <a:lnTo>
                  <a:pt x="3554045" y="1680832"/>
                </a:lnTo>
                <a:lnTo>
                  <a:pt x="3546238" y="1720995"/>
                </a:lnTo>
                <a:lnTo>
                  <a:pt x="3533796" y="1759837"/>
                </a:lnTo>
                <a:lnTo>
                  <a:pt x="3516952" y="1797181"/>
                </a:lnTo>
                <a:lnTo>
                  <a:pt x="3495938" y="1832848"/>
                </a:lnTo>
                <a:lnTo>
                  <a:pt x="3470987" y="1866660"/>
                </a:lnTo>
                <a:lnTo>
                  <a:pt x="3442329" y="1898438"/>
                </a:lnTo>
                <a:lnTo>
                  <a:pt x="3410198" y="1928004"/>
                </a:lnTo>
                <a:lnTo>
                  <a:pt x="3374825" y="1955180"/>
                </a:lnTo>
                <a:lnTo>
                  <a:pt x="3336442" y="1979787"/>
                </a:lnTo>
                <a:lnTo>
                  <a:pt x="3295283" y="2001647"/>
                </a:lnTo>
                <a:lnTo>
                  <a:pt x="3251578" y="2020582"/>
                </a:lnTo>
                <a:lnTo>
                  <a:pt x="3205560" y="2036413"/>
                </a:lnTo>
                <a:lnTo>
                  <a:pt x="3157461" y="2048961"/>
                </a:lnTo>
                <a:lnTo>
                  <a:pt x="3107513" y="2058049"/>
                </a:lnTo>
                <a:lnTo>
                  <a:pt x="3055948" y="2063498"/>
                </a:lnTo>
                <a:lnTo>
                  <a:pt x="3002999" y="2065130"/>
                </a:lnTo>
                <a:lnTo>
                  <a:pt x="2952534" y="2063001"/>
                </a:lnTo>
                <a:lnTo>
                  <a:pt x="2902738" y="2057292"/>
                </a:lnTo>
                <a:lnTo>
                  <a:pt x="2853919" y="2048074"/>
                </a:lnTo>
                <a:lnTo>
                  <a:pt x="2806381" y="2035414"/>
                </a:lnTo>
                <a:lnTo>
                  <a:pt x="2760430" y="2019381"/>
                </a:lnTo>
                <a:lnTo>
                  <a:pt x="2716373" y="2000043"/>
                </a:lnTo>
                <a:lnTo>
                  <a:pt x="2699091" y="2039011"/>
                </a:lnTo>
                <a:lnTo>
                  <a:pt x="2678185" y="2076160"/>
                </a:lnTo>
                <a:lnTo>
                  <a:pt x="2653858" y="2111404"/>
                </a:lnTo>
                <a:lnTo>
                  <a:pt x="2626318" y="2144657"/>
                </a:lnTo>
                <a:lnTo>
                  <a:pt x="2595769" y="2175831"/>
                </a:lnTo>
                <a:lnTo>
                  <a:pt x="2562418" y="2204842"/>
                </a:lnTo>
                <a:lnTo>
                  <a:pt x="2526471" y="2231602"/>
                </a:lnTo>
                <a:lnTo>
                  <a:pt x="2488134" y="2256025"/>
                </a:lnTo>
                <a:lnTo>
                  <a:pt x="2447611" y="2278025"/>
                </a:lnTo>
                <a:lnTo>
                  <a:pt x="2405110" y="2297516"/>
                </a:lnTo>
                <a:lnTo>
                  <a:pt x="2360836" y="2314412"/>
                </a:lnTo>
                <a:lnTo>
                  <a:pt x="2314994" y="2328625"/>
                </a:lnTo>
                <a:lnTo>
                  <a:pt x="2267791" y="2340070"/>
                </a:lnTo>
                <a:lnTo>
                  <a:pt x="2219433" y="2348661"/>
                </a:lnTo>
                <a:lnTo>
                  <a:pt x="2170124" y="2354310"/>
                </a:lnTo>
                <a:lnTo>
                  <a:pt x="2120072" y="2356933"/>
                </a:lnTo>
                <a:lnTo>
                  <a:pt x="2069481" y="2356442"/>
                </a:lnTo>
                <a:lnTo>
                  <a:pt x="2018559" y="2352751"/>
                </a:lnTo>
                <a:lnTo>
                  <a:pt x="1967509" y="2345774"/>
                </a:lnTo>
                <a:lnTo>
                  <a:pt x="1916540" y="2335424"/>
                </a:lnTo>
                <a:lnTo>
                  <a:pt x="1864199" y="2321046"/>
                </a:lnTo>
                <a:lnTo>
                  <a:pt x="1813916" y="2303287"/>
                </a:lnTo>
                <a:lnTo>
                  <a:pt x="1765935" y="2282289"/>
                </a:lnTo>
                <a:lnTo>
                  <a:pt x="1720502" y="2258196"/>
                </a:lnTo>
                <a:lnTo>
                  <a:pt x="1677863" y="2231149"/>
                </a:lnTo>
                <a:lnTo>
                  <a:pt x="1638262" y="2201293"/>
                </a:lnTo>
                <a:lnTo>
                  <a:pt x="1601945" y="2168770"/>
                </a:lnTo>
                <a:lnTo>
                  <a:pt x="1569156" y="2133723"/>
                </a:lnTo>
                <a:lnTo>
                  <a:pt x="1523316" y="2153641"/>
                </a:lnTo>
                <a:lnTo>
                  <a:pt x="1476472" y="2170739"/>
                </a:lnTo>
                <a:lnTo>
                  <a:pt x="1428795" y="2185049"/>
                </a:lnTo>
                <a:lnTo>
                  <a:pt x="1380456" y="2196605"/>
                </a:lnTo>
                <a:lnTo>
                  <a:pt x="1331626" y="2205441"/>
                </a:lnTo>
                <a:lnTo>
                  <a:pt x="1282473" y="2211589"/>
                </a:lnTo>
                <a:lnTo>
                  <a:pt x="1233169" y="2215083"/>
                </a:lnTo>
                <a:lnTo>
                  <a:pt x="1183884" y="2215956"/>
                </a:lnTo>
                <a:lnTo>
                  <a:pt x="1134789" y="2214242"/>
                </a:lnTo>
                <a:lnTo>
                  <a:pt x="1086052" y="2209972"/>
                </a:lnTo>
                <a:lnTo>
                  <a:pt x="1037846" y="2203182"/>
                </a:lnTo>
                <a:lnTo>
                  <a:pt x="990340" y="2193904"/>
                </a:lnTo>
                <a:lnTo>
                  <a:pt x="943705" y="2182170"/>
                </a:lnTo>
                <a:lnTo>
                  <a:pt x="898110" y="2168016"/>
                </a:lnTo>
                <a:lnTo>
                  <a:pt x="853726" y="2151473"/>
                </a:lnTo>
                <a:lnTo>
                  <a:pt x="810724" y="2132575"/>
                </a:lnTo>
                <a:lnTo>
                  <a:pt x="769273" y="2111355"/>
                </a:lnTo>
                <a:lnTo>
                  <a:pt x="729545" y="2087846"/>
                </a:lnTo>
                <a:lnTo>
                  <a:pt x="691709" y="2062083"/>
                </a:lnTo>
                <a:lnTo>
                  <a:pt x="655935" y="2034097"/>
                </a:lnTo>
                <a:lnTo>
                  <a:pt x="622395" y="2003922"/>
                </a:lnTo>
                <a:lnTo>
                  <a:pt x="591258" y="1971592"/>
                </a:lnTo>
                <a:lnTo>
                  <a:pt x="562694" y="1937140"/>
                </a:lnTo>
                <a:lnTo>
                  <a:pt x="554947" y="1926789"/>
                </a:lnTo>
                <a:lnTo>
                  <a:pt x="502967" y="1929010"/>
                </a:lnTo>
                <a:lnTo>
                  <a:pt x="452178" y="1926262"/>
                </a:lnTo>
                <a:lnTo>
                  <a:pt x="403010" y="1918808"/>
                </a:lnTo>
                <a:lnTo>
                  <a:pt x="355894" y="1906915"/>
                </a:lnTo>
                <a:lnTo>
                  <a:pt x="311261" y="1890847"/>
                </a:lnTo>
                <a:lnTo>
                  <a:pt x="269542" y="1870870"/>
                </a:lnTo>
                <a:lnTo>
                  <a:pt x="231166" y="1847249"/>
                </a:lnTo>
                <a:lnTo>
                  <a:pt x="196566" y="1820249"/>
                </a:lnTo>
                <a:lnTo>
                  <a:pt x="166172" y="1790135"/>
                </a:lnTo>
                <a:lnTo>
                  <a:pt x="140415" y="1757172"/>
                </a:lnTo>
                <a:lnTo>
                  <a:pt x="119725" y="1721627"/>
                </a:lnTo>
                <a:lnTo>
                  <a:pt x="104533" y="1683763"/>
                </a:lnTo>
                <a:lnTo>
                  <a:pt x="95271" y="1643846"/>
                </a:lnTo>
                <a:lnTo>
                  <a:pt x="92622" y="1596774"/>
                </a:lnTo>
                <a:lnTo>
                  <a:pt x="98692" y="1550384"/>
                </a:lnTo>
                <a:lnTo>
                  <a:pt x="113184" y="1505378"/>
                </a:lnTo>
                <a:lnTo>
                  <a:pt x="135804" y="1462454"/>
                </a:lnTo>
                <a:lnTo>
                  <a:pt x="166258" y="1422313"/>
                </a:lnTo>
                <a:lnTo>
                  <a:pt x="204249" y="1385655"/>
                </a:lnTo>
                <a:lnTo>
                  <a:pt x="157820" y="1360868"/>
                </a:lnTo>
                <a:lnTo>
                  <a:pt x="117009" y="1332104"/>
                </a:lnTo>
                <a:lnTo>
                  <a:pt x="81994" y="1299892"/>
                </a:lnTo>
                <a:lnTo>
                  <a:pt x="52950" y="1264759"/>
                </a:lnTo>
                <a:lnTo>
                  <a:pt x="30053" y="1227236"/>
                </a:lnTo>
                <a:lnTo>
                  <a:pt x="13478" y="1187849"/>
                </a:lnTo>
                <a:lnTo>
                  <a:pt x="3402" y="1147129"/>
                </a:lnTo>
                <a:lnTo>
                  <a:pt x="0" y="1105603"/>
                </a:lnTo>
                <a:lnTo>
                  <a:pt x="3447" y="1063800"/>
                </a:lnTo>
                <a:lnTo>
                  <a:pt x="13921" y="1022250"/>
                </a:lnTo>
                <a:lnTo>
                  <a:pt x="31597" y="981479"/>
                </a:lnTo>
                <a:lnTo>
                  <a:pt x="56650" y="942018"/>
                </a:lnTo>
                <a:lnTo>
                  <a:pt x="88096" y="905713"/>
                </a:lnTo>
                <a:lnTo>
                  <a:pt x="125052" y="873425"/>
                </a:lnTo>
                <a:lnTo>
                  <a:pt x="166889" y="845473"/>
                </a:lnTo>
                <a:lnTo>
                  <a:pt x="212982" y="822171"/>
                </a:lnTo>
                <a:lnTo>
                  <a:pt x="262702" y="803838"/>
                </a:lnTo>
                <a:lnTo>
                  <a:pt x="315423" y="790791"/>
                </a:lnTo>
                <a:lnTo>
                  <a:pt x="370518" y="783345"/>
                </a:lnTo>
                <a:lnTo>
                  <a:pt x="373972" y="776004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8234" y="4935320"/>
            <a:ext cx="140042" cy="140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34084" y="4432985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4" h="262254">
                <a:moveTo>
                  <a:pt x="261785" y="130898"/>
                </a:moveTo>
                <a:lnTo>
                  <a:pt x="251499" y="181848"/>
                </a:lnTo>
                <a:lnTo>
                  <a:pt x="223448" y="223456"/>
                </a:lnTo>
                <a:lnTo>
                  <a:pt x="181841" y="251510"/>
                </a:lnTo>
                <a:lnTo>
                  <a:pt x="130886" y="261797"/>
                </a:lnTo>
                <a:lnTo>
                  <a:pt x="79938" y="251510"/>
                </a:lnTo>
                <a:lnTo>
                  <a:pt x="38334" y="223456"/>
                </a:lnTo>
                <a:lnTo>
                  <a:pt x="10285" y="181848"/>
                </a:lnTo>
                <a:lnTo>
                  <a:pt x="0" y="130898"/>
                </a:lnTo>
                <a:lnTo>
                  <a:pt x="10285" y="79949"/>
                </a:lnTo>
                <a:lnTo>
                  <a:pt x="38334" y="38341"/>
                </a:lnTo>
                <a:lnTo>
                  <a:pt x="79938" y="10287"/>
                </a:lnTo>
                <a:lnTo>
                  <a:pt x="130886" y="0"/>
                </a:lnTo>
                <a:lnTo>
                  <a:pt x="181841" y="10287"/>
                </a:lnTo>
                <a:lnTo>
                  <a:pt x="223448" y="38341"/>
                </a:lnTo>
                <a:lnTo>
                  <a:pt x="251499" y="79949"/>
                </a:lnTo>
                <a:lnTo>
                  <a:pt x="261785" y="130898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41391" y="3837160"/>
            <a:ext cx="393065" cy="393065"/>
          </a:xfrm>
          <a:custGeom>
            <a:avLst/>
            <a:gdLst/>
            <a:ahLst/>
            <a:cxnLst/>
            <a:rect l="l" t="t" r="r" b="b"/>
            <a:pathLst>
              <a:path w="393064" h="393064">
                <a:moveTo>
                  <a:pt x="392684" y="196342"/>
                </a:moveTo>
                <a:lnTo>
                  <a:pt x="387498" y="241360"/>
                </a:lnTo>
                <a:lnTo>
                  <a:pt x="372726" y="282686"/>
                </a:lnTo>
                <a:lnTo>
                  <a:pt x="349548" y="319142"/>
                </a:lnTo>
                <a:lnTo>
                  <a:pt x="319142" y="349548"/>
                </a:lnTo>
                <a:lnTo>
                  <a:pt x="282686" y="372726"/>
                </a:lnTo>
                <a:lnTo>
                  <a:pt x="241360" y="387498"/>
                </a:lnTo>
                <a:lnTo>
                  <a:pt x="196342" y="392684"/>
                </a:lnTo>
                <a:lnTo>
                  <a:pt x="151323" y="387498"/>
                </a:lnTo>
                <a:lnTo>
                  <a:pt x="109997" y="372726"/>
                </a:lnTo>
                <a:lnTo>
                  <a:pt x="73541" y="349548"/>
                </a:lnTo>
                <a:lnTo>
                  <a:pt x="43135" y="319142"/>
                </a:lnTo>
                <a:lnTo>
                  <a:pt x="19957" y="282686"/>
                </a:lnTo>
                <a:lnTo>
                  <a:pt x="5185" y="241360"/>
                </a:lnTo>
                <a:lnTo>
                  <a:pt x="0" y="196342"/>
                </a:lnTo>
                <a:lnTo>
                  <a:pt x="5185" y="151323"/>
                </a:lnTo>
                <a:lnTo>
                  <a:pt x="19957" y="109997"/>
                </a:lnTo>
                <a:lnTo>
                  <a:pt x="43135" y="73541"/>
                </a:lnTo>
                <a:lnTo>
                  <a:pt x="73541" y="43135"/>
                </a:lnTo>
                <a:lnTo>
                  <a:pt x="109997" y="19957"/>
                </a:lnTo>
                <a:lnTo>
                  <a:pt x="151323" y="5185"/>
                </a:lnTo>
                <a:lnTo>
                  <a:pt x="196342" y="0"/>
                </a:lnTo>
                <a:lnTo>
                  <a:pt x="241360" y="5185"/>
                </a:lnTo>
                <a:lnTo>
                  <a:pt x="282686" y="19957"/>
                </a:lnTo>
                <a:lnTo>
                  <a:pt x="319142" y="43135"/>
                </a:lnTo>
                <a:lnTo>
                  <a:pt x="349548" y="73541"/>
                </a:lnTo>
                <a:lnTo>
                  <a:pt x="372726" y="109997"/>
                </a:lnTo>
                <a:lnTo>
                  <a:pt x="387498" y="151323"/>
                </a:lnTo>
                <a:lnTo>
                  <a:pt x="392684" y="196342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48828" y="2796955"/>
            <a:ext cx="240665" cy="44450"/>
          </a:xfrm>
          <a:custGeom>
            <a:avLst/>
            <a:gdLst/>
            <a:ahLst/>
            <a:cxnLst/>
            <a:rect l="l" t="t" r="r" b="b"/>
            <a:pathLst>
              <a:path w="240664" h="44450">
                <a:moveTo>
                  <a:pt x="240652" y="43472"/>
                </a:moveTo>
                <a:lnTo>
                  <a:pt x="190352" y="44136"/>
                </a:lnTo>
                <a:lnTo>
                  <a:pt x="140597" y="40022"/>
                </a:lnTo>
                <a:lnTo>
                  <a:pt x="91926" y="31229"/>
                </a:lnTo>
                <a:lnTo>
                  <a:pt x="44880" y="17855"/>
                </a:lnTo>
                <a:lnTo>
                  <a:pt x="0" y="0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96516" y="3316118"/>
            <a:ext cx="105410" cy="20955"/>
          </a:xfrm>
          <a:custGeom>
            <a:avLst/>
            <a:gdLst/>
            <a:ahLst/>
            <a:cxnLst/>
            <a:rect l="l" t="t" r="r" b="b"/>
            <a:pathLst>
              <a:path w="105410" h="20954">
                <a:moveTo>
                  <a:pt x="105295" y="0"/>
                </a:moveTo>
                <a:lnTo>
                  <a:pt x="79676" y="7216"/>
                </a:lnTo>
                <a:lnTo>
                  <a:pt x="53528" y="13101"/>
                </a:lnTo>
                <a:lnTo>
                  <a:pt x="26941" y="17636"/>
                </a:lnTo>
                <a:lnTo>
                  <a:pt x="0" y="20802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45650" y="3449798"/>
            <a:ext cx="63500" cy="95250"/>
          </a:xfrm>
          <a:custGeom>
            <a:avLst/>
            <a:gdLst/>
            <a:ahLst/>
            <a:cxnLst/>
            <a:rect l="l" t="t" r="r" b="b"/>
            <a:pathLst>
              <a:path w="63500" h="95250">
                <a:moveTo>
                  <a:pt x="63436" y="94894"/>
                </a:moveTo>
                <a:lnTo>
                  <a:pt x="45168" y="72192"/>
                </a:lnTo>
                <a:lnTo>
                  <a:pt x="28484" y="48775"/>
                </a:lnTo>
                <a:lnTo>
                  <a:pt x="13417" y="24694"/>
                </a:lnTo>
                <a:lnTo>
                  <a:pt x="0" y="0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56950" y="3308054"/>
            <a:ext cx="25400" cy="104139"/>
          </a:xfrm>
          <a:custGeom>
            <a:avLst/>
            <a:gdLst/>
            <a:ahLst/>
            <a:cxnLst/>
            <a:rect l="l" t="t" r="r" b="b"/>
            <a:pathLst>
              <a:path w="25400" h="104139">
                <a:moveTo>
                  <a:pt x="25336" y="0"/>
                </a:moveTo>
                <a:lnTo>
                  <a:pt x="21645" y="26394"/>
                </a:lnTo>
                <a:lnTo>
                  <a:pt x="16182" y="52582"/>
                </a:lnTo>
                <a:lnTo>
                  <a:pt x="8963" y="78511"/>
                </a:lnTo>
                <a:lnTo>
                  <a:pt x="0" y="104127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85995" y="2664646"/>
            <a:ext cx="309245" cy="389255"/>
          </a:xfrm>
          <a:custGeom>
            <a:avLst/>
            <a:gdLst/>
            <a:ahLst/>
            <a:cxnLst/>
            <a:rect l="l" t="t" r="r" b="b"/>
            <a:pathLst>
              <a:path w="309245" h="389255">
                <a:moveTo>
                  <a:pt x="0" y="0"/>
                </a:moveTo>
                <a:lnTo>
                  <a:pt x="50153" y="21659"/>
                </a:lnTo>
                <a:lnTo>
                  <a:pt x="96589" y="46941"/>
                </a:lnTo>
                <a:lnTo>
                  <a:pt x="139077" y="75554"/>
                </a:lnTo>
                <a:lnTo>
                  <a:pt x="177382" y="107204"/>
                </a:lnTo>
                <a:lnTo>
                  <a:pt x="211274" y="141598"/>
                </a:lnTo>
                <a:lnTo>
                  <a:pt x="240518" y="178443"/>
                </a:lnTo>
                <a:lnTo>
                  <a:pt x="264882" y="217446"/>
                </a:lnTo>
                <a:lnTo>
                  <a:pt x="284134" y="258314"/>
                </a:lnTo>
                <a:lnTo>
                  <a:pt x="298041" y="300754"/>
                </a:lnTo>
                <a:lnTo>
                  <a:pt x="306370" y="344473"/>
                </a:lnTo>
                <a:lnTo>
                  <a:pt x="308889" y="389178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77027" y="2250144"/>
            <a:ext cx="137795" cy="146050"/>
          </a:xfrm>
          <a:custGeom>
            <a:avLst/>
            <a:gdLst/>
            <a:ahLst/>
            <a:cxnLst/>
            <a:rect l="l" t="t" r="r" b="b"/>
            <a:pathLst>
              <a:path w="137795" h="146050">
                <a:moveTo>
                  <a:pt x="137540" y="0"/>
                </a:moveTo>
                <a:lnTo>
                  <a:pt x="111426" y="40979"/>
                </a:lnTo>
                <a:lnTo>
                  <a:pt x="79567" y="79206"/>
                </a:lnTo>
                <a:lnTo>
                  <a:pt x="42309" y="114314"/>
                </a:lnTo>
                <a:lnTo>
                  <a:pt x="0" y="145935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84533" y="1708679"/>
            <a:ext cx="7620" cy="69215"/>
          </a:xfrm>
          <a:custGeom>
            <a:avLst/>
            <a:gdLst/>
            <a:ahLst/>
            <a:cxnLst/>
            <a:rect l="l" t="t" r="r" b="b"/>
            <a:pathLst>
              <a:path w="7620" h="69214">
                <a:moveTo>
                  <a:pt x="0" y="0"/>
                </a:moveTo>
                <a:lnTo>
                  <a:pt x="3406" y="17111"/>
                </a:lnTo>
                <a:lnTo>
                  <a:pt x="5754" y="34323"/>
                </a:lnTo>
                <a:lnTo>
                  <a:pt x="7038" y="51604"/>
                </a:lnTo>
                <a:lnTo>
                  <a:pt x="7251" y="68922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06125" y="1540391"/>
            <a:ext cx="70485" cy="88265"/>
          </a:xfrm>
          <a:custGeom>
            <a:avLst/>
            <a:gdLst/>
            <a:ahLst/>
            <a:cxnLst/>
            <a:rect l="l" t="t" r="r" b="b"/>
            <a:pathLst>
              <a:path w="70484" h="88264">
                <a:moveTo>
                  <a:pt x="0" y="87896"/>
                </a:moveTo>
                <a:lnTo>
                  <a:pt x="14518" y="64472"/>
                </a:lnTo>
                <a:lnTo>
                  <a:pt x="31149" y="41957"/>
                </a:lnTo>
                <a:lnTo>
                  <a:pt x="49824" y="20438"/>
                </a:lnTo>
                <a:lnTo>
                  <a:pt x="70472" y="0"/>
                </a:lnTo>
              </a:path>
            </a:pathLst>
          </a:custGeom>
          <a:ln w="9143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47097" y="1594366"/>
            <a:ext cx="34290" cy="76200"/>
          </a:xfrm>
          <a:custGeom>
            <a:avLst/>
            <a:gdLst/>
            <a:ahLst/>
            <a:cxnLst/>
            <a:rect l="l" t="t" r="r" b="b"/>
            <a:pathLst>
              <a:path w="34290" h="76200">
                <a:moveTo>
                  <a:pt x="0" y="75806"/>
                </a:moveTo>
                <a:lnTo>
                  <a:pt x="6253" y="56260"/>
                </a:lnTo>
                <a:lnTo>
                  <a:pt x="14043" y="37074"/>
                </a:lnTo>
                <a:lnTo>
                  <a:pt x="23342" y="18302"/>
                </a:lnTo>
                <a:lnTo>
                  <a:pt x="34124" y="0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73679" y="1695916"/>
            <a:ext cx="123825" cy="73660"/>
          </a:xfrm>
          <a:custGeom>
            <a:avLst/>
            <a:gdLst/>
            <a:ahLst/>
            <a:cxnLst/>
            <a:rect l="l" t="t" r="r" b="b"/>
            <a:pathLst>
              <a:path w="123825" h="73660">
                <a:moveTo>
                  <a:pt x="0" y="0"/>
                </a:moveTo>
                <a:lnTo>
                  <a:pt x="32970" y="16165"/>
                </a:lnTo>
                <a:lnTo>
                  <a:pt x="64598" y="33843"/>
                </a:lnTo>
                <a:lnTo>
                  <a:pt x="94797" y="52986"/>
                </a:lnTo>
                <a:lnTo>
                  <a:pt x="123482" y="73545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14156" y="2196499"/>
            <a:ext cx="21590" cy="77470"/>
          </a:xfrm>
          <a:custGeom>
            <a:avLst/>
            <a:gdLst/>
            <a:ahLst/>
            <a:cxnLst/>
            <a:rect l="l" t="t" r="r" b="b"/>
            <a:pathLst>
              <a:path w="21589" h="77469">
                <a:moveTo>
                  <a:pt x="21551" y="77368"/>
                </a:moveTo>
                <a:lnTo>
                  <a:pt x="14700" y="58291"/>
                </a:lnTo>
                <a:lnTo>
                  <a:pt x="8818" y="39022"/>
                </a:lnTo>
                <a:lnTo>
                  <a:pt x="3915" y="19584"/>
                </a:lnTo>
                <a:lnTo>
                  <a:pt x="0" y="0"/>
                </a:lnTo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293635" y="1772287"/>
            <a:ext cx="251396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39966"/>
                </a:solidFill>
                <a:latin typeface="Calibri"/>
                <a:cs typeface="Calibri"/>
              </a:rPr>
              <a:t>Με </a:t>
            </a:r>
            <a:r>
              <a:rPr dirty="0" sz="2400" spc="-10" b="1">
                <a:solidFill>
                  <a:srgbClr val="339966"/>
                </a:solidFill>
                <a:latin typeface="Calibri"/>
                <a:cs typeface="Calibri"/>
              </a:rPr>
              <a:t>διαφορετικό  </a:t>
            </a:r>
            <a:r>
              <a:rPr dirty="0" sz="2400" spc="-5" b="1">
                <a:solidFill>
                  <a:srgbClr val="339966"/>
                </a:solidFill>
                <a:latin typeface="Calibri"/>
                <a:cs typeface="Calibri"/>
              </a:rPr>
              <a:t>χρώμα για</a:t>
            </a:r>
            <a:r>
              <a:rPr dirty="0" sz="2400" spc="-90" b="1">
                <a:solidFill>
                  <a:srgbClr val="33996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39966"/>
                </a:solidFill>
                <a:latin typeface="Calibri"/>
                <a:cs typeface="Calibri"/>
              </a:rPr>
              <a:t>ποικιλία  </a:t>
            </a:r>
            <a:r>
              <a:rPr dirty="0" sz="2400" spc="-30" b="1">
                <a:solidFill>
                  <a:srgbClr val="339966"/>
                </a:solidFill>
                <a:latin typeface="Calibri"/>
                <a:cs typeface="Calibri"/>
              </a:rPr>
              <a:t>και </a:t>
            </a:r>
            <a:r>
              <a:rPr dirty="0" sz="2400" spc="-5" b="1">
                <a:solidFill>
                  <a:srgbClr val="339966"/>
                </a:solidFill>
                <a:latin typeface="Calibri"/>
                <a:cs typeface="Calibri"/>
              </a:rPr>
              <a:t>πολλές  </a:t>
            </a:r>
            <a:r>
              <a:rPr dirty="0" sz="2400" spc="-15" b="1">
                <a:solidFill>
                  <a:srgbClr val="339966"/>
                </a:solidFill>
                <a:latin typeface="Calibri"/>
                <a:cs typeface="Calibri"/>
              </a:rPr>
              <a:t>βιταμίνες!!!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0955" y="5974079"/>
            <a:ext cx="4093463" cy="573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6868" y="635241"/>
            <a:ext cx="5007317" cy="44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27976" y="725660"/>
            <a:ext cx="123189" cy="184785"/>
          </a:xfrm>
          <a:custGeom>
            <a:avLst/>
            <a:gdLst/>
            <a:ahLst/>
            <a:cxnLst/>
            <a:rect l="l" t="t" r="r" b="b"/>
            <a:pathLst>
              <a:path w="123190" h="184784">
                <a:moveTo>
                  <a:pt x="61277" y="0"/>
                </a:moveTo>
                <a:lnTo>
                  <a:pt x="0" y="184175"/>
                </a:lnTo>
                <a:lnTo>
                  <a:pt x="122897" y="184175"/>
                </a:lnTo>
                <a:lnTo>
                  <a:pt x="61607" y="0"/>
                </a:lnTo>
                <a:lnTo>
                  <a:pt x="6127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84675" y="725660"/>
            <a:ext cx="123189" cy="184785"/>
          </a:xfrm>
          <a:custGeom>
            <a:avLst/>
            <a:gdLst/>
            <a:ahLst/>
            <a:cxnLst/>
            <a:rect l="l" t="t" r="r" b="b"/>
            <a:pathLst>
              <a:path w="123189" h="184784">
                <a:moveTo>
                  <a:pt x="61277" y="0"/>
                </a:moveTo>
                <a:lnTo>
                  <a:pt x="0" y="184175"/>
                </a:lnTo>
                <a:lnTo>
                  <a:pt x="122897" y="184175"/>
                </a:lnTo>
                <a:lnTo>
                  <a:pt x="61607" y="0"/>
                </a:lnTo>
                <a:lnTo>
                  <a:pt x="6127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1716" y="725660"/>
            <a:ext cx="123189" cy="184785"/>
          </a:xfrm>
          <a:custGeom>
            <a:avLst/>
            <a:gdLst/>
            <a:ahLst/>
            <a:cxnLst/>
            <a:rect l="l" t="t" r="r" b="b"/>
            <a:pathLst>
              <a:path w="123189" h="184784">
                <a:moveTo>
                  <a:pt x="61277" y="0"/>
                </a:moveTo>
                <a:lnTo>
                  <a:pt x="0" y="184175"/>
                </a:lnTo>
                <a:lnTo>
                  <a:pt x="122897" y="184175"/>
                </a:lnTo>
                <a:lnTo>
                  <a:pt x="61607" y="0"/>
                </a:lnTo>
                <a:lnTo>
                  <a:pt x="6127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85523" y="707575"/>
            <a:ext cx="225425" cy="304165"/>
          </a:xfrm>
          <a:custGeom>
            <a:avLst/>
            <a:gdLst/>
            <a:ahLst/>
            <a:cxnLst/>
            <a:rect l="l" t="t" r="r" b="b"/>
            <a:pathLst>
              <a:path w="225425" h="304165">
                <a:moveTo>
                  <a:pt x="113855" y="0"/>
                </a:moveTo>
                <a:lnTo>
                  <a:pt x="71162" y="6879"/>
                </a:lnTo>
                <a:lnTo>
                  <a:pt x="31667" y="35170"/>
                </a:lnTo>
                <a:lnTo>
                  <a:pt x="8779" y="79376"/>
                </a:lnTo>
                <a:lnTo>
                  <a:pt x="1381" y="120675"/>
                </a:lnTo>
                <a:lnTo>
                  <a:pt x="0" y="150355"/>
                </a:lnTo>
                <a:lnTo>
                  <a:pt x="335" y="167652"/>
                </a:lnTo>
                <a:lnTo>
                  <a:pt x="5359" y="214147"/>
                </a:lnTo>
                <a:lnTo>
                  <a:pt x="17541" y="251973"/>
                </a:lnTo>
                <a:lnTo>
                  <a:pt x="47423" y="287307"/>
                </a:lnTo>
                <a:lnTo>
                  <a:pt x="95956" y="303061"/>
                </a:lnTo>
                <a:lnTo>
                  <a:pt x="111505" y="303720"/>
                </a:lnTo>
                <a:lnTo>
                  <a:pt x="127082" y="302967"/>
                </a:lnTo>
                <a:lnTo>
                  <a:pt x="165760" y="291668"/>
                </a:lnTo>
                <a:lnTo>
                  <a:pt x="200926" y="258851"/>
                </a:lnTo>
                <a:lnTo>
                  <a:pt x="216584" y="223847"/>
                </a:lnTo>
                <a:lnTo>
                  <a:pt x="223980" y="181959"/>
                </a:lnTo>
                <a:lnTo>
                  <a:pt x="225361" y="151701"/>
                </a:lnTo>
                <a:lnTo>
                  <a:pt x="225027" y="135009"/>
                </a:lnTo>
                <a:lnTo>
                  <a:pt x="220002" y="89573"/>
                </a:lnTo>
                <a:lnTo>
                  <a:pt x="207729" y="52159"/>
                </a:lnTo>
                <a:lnTo>
                  <a:pt x="177618" y="16889"/>
                </a:lnTo>
                <a:lnTo>
                  <a:pt x="129262" y="680"/>
                </a:lnTo>
                <a:lnTo>
                  <a:pt x="11385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76279" y="707575"/>
            <a:ext cx="225425" cy="304165"/>
          </a:xfrm>
          <a:custGeom>
            <a:avLst/>
            <a:gdLst/>
            <a:ahLst/>
            <a:cxnLst/>
            <a:rect l="l" t="t" r="r" b="b"/>
            <a:pathLst>
              <a:path w="225425" h="304165">
                <a:moveTo>
                  <a:pt x="113855" y="0"/>
                </a:moveTo>
                <a:lnTo>
                  <a:pt x="71162" y="6879"/>
                </a:lnTo>
                <a:lnTo>
                  <a:pt x="31667" y="35170"/>
                </a:lnTo>
                <a:lnTo>
                  <a:pt x="8779" y="79376"/>
                </a:lnTo>
                <a:lnTo>
                  <a:pt x="1381" y="120675"/>
                </a:lnTo>
                <a:lnTo>
                  <a:pt x="0" y="150355"/>
                </a:lnTo>
                <a:lnTo>
                  <a:pt x="335" y="167652"/>
                </a:lnTo>
                <a:lnTo>
                  <a:pt x="5359" y="214147"/>
                </a:lnTo>
                <a:lnTo>
                  <a:pt x="17541" y="251973"/>
                </a:lnTo>
                <a:lnTo>
                  <a:pt x="47423" y="287307"/>
                </a:lnTo>
                <a:lnTo>
                  <a:pt x="95961" y="303061"/>
                </a:lnTo>
                <a:lnTo>
                  <a:pt x="111518" y="303720"/>
                </a:lnTo>
                <a:lnTo>
                  <a:pt x="127087" y="302967"/>
                </a:lnTo>
                <a:lnTo>
                  <a:pt x="165760" y="291668"/>
                </a:lnTo>
                <a:lnTo>
                  <a:pt x="200926" y="258851"/>
                </a:lnTo>
                <a:lnTo>
                  <a:pt x="216584" y="223847"/>
                </a:lnTo>
                <a:lnTo>
                  <a:pt x="223980" y="181959"/>
                </a:lnTo>
                <a:lnTo>
                  <a:pt x="225361" y="151701"/>
                </a:lnTo>
                <a:lnTo>
                  <a:pt x="225027" y="135009"/>
                </a:lnTo>
                <a:lnTo>
                  <a:pt x="220002" y="89573"/>
                </a:lnTo>
                <a:lnTo>
                  <a:pt x="207729" y="52159"/>
                </a:lnTo>
                <a:lnTo>
                  <a:pt x="177618" y="16889"/>
                </a:lnTo>
                <a:lnTo>
                  <a:pt x="129262" y="680"/>
                </a:lnTo>
                <a:lnTo>
                  <a:pt x="11385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76822" y="642945"/>
            <a:ext cx="505459" cy="435609"/>
          </a:xfrm>
          <a:custGeom>
            <a:avLst/>
            <a:gdLst/>
            <a:ahLst/>
            <a:cxnLst/>
            <a:rect l="l" t="t" r="r" b="b"/>
            <a:pathLst>
              <a:path w="505460" h="435609">
                <a:moveTo>
                  <a:pt x="33159" y="0"/>
                </a:moveTo>
                <a:lnTo>
                  <a:pt x="90754" y="0"/>
                </a:lnTo>
                <a:lnTo>
                  <a:pt x="98180" y="157"/>
                </a:lnTo>
                <a:lnTo>
                  <a:pt x="136296" y="10883"/>
                </a:lnTo>
                <a:lnTo>
                  <a:pt x="156974" y="43150"/>
                </a:lnTo>
                <a:lnTo>
                  <a:pt x="159067" y="49898"/>
                </a:lnTo>
                <a:lnTo>
                  <a:pt x="252818" y="308076"/>
                </a:lnTo>
                <a:lnTo>
                  <a:pt x="254165" y="308076"/>
                </a:lnTo>
                <a:lnTo>
                  <a:pt x="351269" y="50571"/>
                </a:lnTo>
                <a:lnTo>
                  <a:pt x="353500" y="43806"/>
                </a:lnTo>
                <a:lnTo>
                  <a:pt x="355834" y="37588"/>
                </a:lnTo>
                <a:lnTo>
                  <a:pt x="382866" y="4190"/>
                </a:lnTo>
                <a:lnTo>
                  <a:pt x="402615" y="0"/>
                </a:lnTo>
                <a:lnTo>
                  <a:pt x="410883" y="0"/>
                </a:lnTo>
                <a:lnTo>
                  <a:pt x="470154" y="0"/>
                </a:lnTo>
                <a:lnTo>
                  <a:pt x="476173" y="0"/>
                </a:lnTo>
                <a:lnTo>
                  <a:pt x="481368" y="787"/>
                </a:lnTo>
                <a:lnTo>
                  <a:pt x="504977" y="29578"/>
                </a:lnTo>
                <a:lnTo>
                  <a:pt x="504977" y="35166"/>
                </a:lnTo>
                <a:lnTo>
                  <a:pt x="504977" y="421258"/>
                </a:lnTo>
                <a:lnTo>
                  <a:pt x="504977" y="423494"/>
                </a:lnTo>
                <a:lnTo>
                  <a:pt x="504367" y="425500"/>
                </a:lnTo>
                <a:lnTo>
                  <a:pt x="471373" y="435330"/>
                </a:lnTo>
                <a:lnTo>
                  <a:pt x="463118" y="435330"/>
                </a:lnTo>
                <a:lnTo>
                  <a:pt x="455079" y="435330"/>
                </a:lnTo>
                <a:lnTo>
                  <a:pt x="423608" y="427291"/>
                </a:lnTo>
                <a:lnTo>
                  <a:pt x="422262" y="425500"/>
                </a:lnTo>
                <a:lnTo>
                  <a:pt x="421601" y="423494"/>
                </a:lnTo>
                <a:lnTo>
                  <a:pt x="421601" y="421258"/>
                </a:lnTo>
                <a:lnTo>
                  <a:pt x="421601" y="68656"/>
                </a:lnTo>
                <a:lnTo>
                  <a:pt x="420928" y="68656"/>
                </a:lnTo>
                <a:lnTo>
                  <a:pt x="295351" y="420928"/>
                </a:lnTo>
                <a:lnTo>
                  <a:pt x="294462" y="423824"/>
                </a:lnTo>
                <a:lnTo>
                  <a:pt x="293014" y="426224"/>
                </a:lnTo>
                <a:lnTo>
                  <a:pt x="290995" y="428129"/>
                </a:lnTo>
                <a:lnTo>
                  <a:pt x="288988" y="430021"/>
                </a:lnTo>
                <a:lnTo>
                  <a:pt x="286258" y="431533"/>
                </a:lnTo>
                <a:lnTo>
                  <a:pt x="282790" y="432650"/>
                </a:lnTo>
                <a:lnTo>
                  <a:pt x="279336" y="433768"/>
                </a:lnTo>
                <a:lnTo>
                  <a:pt x="274929" y="434492"/>
                </a:lnTo>
                <a:lnTo>
                  <a:pt x="269570" y="434822"/>
                </a:lnTo>
                <a:lnTo>
                  <a:pt x="264210" y="435152"/>
                </a:lnTo>
                <a:lnTo>
                  <a:pt x="257733" y="435330"/>
                </a:lnTo>
                <a:lnTo>
                  <a:pt x="250151" y="435330"/>
                </a:lnTo>
                <a:lnTo>
                  <a:pt x="242557" y="435330"/>
                </a:lnTo>
                <a:lnTo>
                  <a:pt x="205943" y="423379"/>
                </a:lnTo>
                <a:lnTo>
                  <a:pt x="205270" y="420928"/>
                </a:lnTo>
                <a:lnTo>
                  <a:pt x="84048" y="68656"/>
                </a:lnTo>
                <a:lnTo>
                  <a:pt x="83388" y="68656"/>
                </a:lnTo>
                <a:lnTo>
                  <a:pt x="83388" y="421258"/>
                </a:lnTo>
                <a:lnTo>
                  <a:pt x="83388" y="423494"/>
                </a:lnTo>
                <a:lnTo>
                  <a:pt x="49784" y="435330"/>
                </a:lnTo>
                <a:lnTo>
                  <a:pt x="41529" y="435330"/>
                </a:lnTo>
                <a:lnTo>
                  <a:pt x="33489" y="435330"/>
                </a:lnTo>
                <a:lnTo>
                  <a:pt x="0" y="423494"/>
                </a:lnTo>
                <a:lnTo>
                  <a:pt x="0" y="421258"/>
                </a:lnTo>
                <a:lnTo>
                  <a:pt x="0" y="35166"/>
                </a:lnTo>
                <a:lnTo>
                  <a:pt x="19596" y="2263"/>
                </a:lnTo>
                <a:lnTo>
                  <a:pt x="26001" y="566"/>
                </a:lnTo>
                <a:lnTo>
                  <a:pt x="3315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38001" y="642945"/>
            <a:ext cx="332105" cy="435609"/>
          </a:xfrm>
          <a:custGeom>
            <a:avLst/>
            <a:gdLst/>
            <a:ahLst/>
            <a:cxnLst/>
            <a:rect l="l" t="t" r="r" b="b"/>
            <a:pathLst>
              <a:path w="332104" h="435609">
                <a:moveTo>
                  <a:pt x="13055" y="0"/>
                </a:moveTo>
                <a:lnTo>
                  <a:pt x="318452" y="0"/>
                </a:lnTo>
                <a:lnTo>
                  <a:pt x="320459" y="0"/>
                </a:lnTo>
                <a:lnTo>
                  <a:pt x="322300" y="622"/>
                </a:lnTo>
                <a:lnTo>
                  <a:pt x="323976" y="1841"/>
                </a:lnTo>
                <a:lnTo>
                  <a:pt x="325653" y="3073"/>
                </a:lnTo>
                <a:lnTo>
                  <a:pt x="327050" y="5079"/>
                </a:lnTo>
                <a:lnTo>
                  <a:pt x="328168" y="7873"/>
                </a:lnTo>
                <a:lnTo>
                  <a:pt x="329285" y="10667"/>
                </a:lnTo>
                <a:lnTo>
                  <a:pt x="330123" y="14401"/>
                </a:lnTo>
                <a:lnTo>
                  <a:pt x="330682" y="19088"/>
                </a:lnTo>
                <a:lnTo>
                  <a:pt x="331228" y="23774"/>
                </a:lnTo>
                <a:lnTo>
                  <a:pt x="331508" y="29476"/>
                </a:lnTo>
                <a:lnTo>
                  <a:pt x="331508" y="36169"/>
                </a:lnTo>
                <a:lnTo>
                  <a:pt x="331508" y="42646"/>
                </a:lnTo>
                <a:lnTo>
                  <a:pt x="328168" y="63792"/>
                </a:lnTo>
                <a:lnTo>
                  <a:pt x="327050" y="66586"/>
                </a:lnTo>
                <a:lnTo>
                  <a:pt x="325653" y="68656"/>
                </a:lnTo>
                <a:lnTo>
                  <a:pt x="323976" y="69989"/>
                </a:lnTo>
                <a:lnTo>
                  <a:pt x="322300" y="71335"/>
                </a:lnTo>
                <a:lnTo>
                  <a:pt x="320459" y="71996"/>
                </a:lnTo>
                <a:lnTo>
                  <a:pt x="318452" y="71996"/>
                </a:lnTo>
                <a:lnTo>
                  <a:pt x="209956" y="71996"/>
                </a:lnTo>
                <a:lnTo>
                  <a:pt x="209956" y="421258"/>
                </a:lnTo>
                <a:lnTo>
                  <a:pt x="209956" y="423494"/>
                </a:lnTo>
                <a:lnTo>
                  <a:pt x="209232" y="425500"/>
                </a:lnTo>
                <a:lnTo>
                  <a:pt x="174244" y="435330"/>
                </a:lnTo>
                <a:lnTo>
                  <a:pt x="165760" y="435330"/>
                </a:lnTo>
                <a:lnTo>
                  <a:pt x="157276" y="435330"/>
                </a:lnTo>
                <a:lnTo>
                  <a:pt x="123736" y="427291"/>
                </a:lnTo>
                <a:lnTo>
                  <a:pt x="122275" y="425500"/>
                </a:lnTo>
                <a:lnTo>
                  <a:pt x="121551" y="423494"/>
                </a:lnTo>
                <a:lnTo>
                  <a:pt x="121551" y="421258"/>
                </a:lnTo>
                <a:lnTo>
                  <a:pt x="121551" y="71996"/>
                </a:lnTo>
                <a:lnTo>
                  <a:pt x="13055" y="71996"/>
                </a:lnTo>
                <a:lnTo>
                  <a:pt x="10820" y="71996"/>
                </a:lnTo>
                <a:lnTo>
                  <a:pt x="8928" y="71335"/>
                </a:lnTo>
                <a:lnTo>
                  <a:pt x="7366" y="69989"/>
                </a:lnTo>
                <a:lnTo>
                  <a:pt x="5803" y="68656"/>
                </a:lnTo>
                <a:lnTo>
                  <a:pt x="4457" y="66586"/>
                </a:lnTo>
                <a:lnTo>
                  <a:pt x="3352" y="63792"/>
                </a:lnTo>
                <a:lnTo>
                  <a:pt x="2235" y="61010"/>
                </a:lnTo>
                <a:lnTo>
                  <a:pt x="1397" y="57315"/>
                </a:lnTo>
                <a:lnTo>
                  <a:pt x="838" y="52743"/>
                </a:lnTo>
                <a:lnTo>
                  <a:pt x="279" y="48171"/>
                </a:lnTo>
                <a:lnTo>
                  <a:pt x="0" y="42646"/>
                </a:lnTo>
                <a:lnTo>
                  <a:pt x="0" y="36169"/>
                </a:lnTo>
                <a:lnTo>
                  <a:pt x="0" y="29476"/>
                </a:lnTo>
                <a:lnTo>
                  <a:pt x="279" y="23774"/>
                </a:lnTo>
                <a:lnTo>
                  <a:pt x="838" y="19088"/>
                </a:lnTo>
                <a:lnTo>
                  <a:pt x="1397" y="14401"/>
                </a:lnTo>
                <a:lnTo>
                  <a:pt x="2235" y="10667"/>
                </a:lnTo>
                <a:lnTo>
                  <a:pt x="3352" y="7873"/>
                </a:lnTo>
                <a:lnTo>
                  <a:pt x="4457" y="5079"/>
                </a:lnTo>
                <a:lnTo>
                  <a:pt x="5803" y="3073"/>
                </a:lnTo>
                <a:lnTo>
                  <a:pt x="7366" y="1841"/>
                </a:lnTo>
                <a:lnTo>
                  <a:pt x="8928" y="622"/>
                </a:lnTo>
                <a:lnTo>
                  <a:pt x="10820" y="0"/>
                </a:lnTo>
                <a:lnTo>
                  <a:pt x="1305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86862" y="642945"/>
            <a:ext cx="241935" cy="435609"/>
          </a:xfrm>
          <a:custGeom>
            <a:avLst/>
            <a:gdLst/>
            <a:ahLst/>
            <a:cxnLst/>
            <a:rect l="l" t="t" r="r" b="b"/>
            <a:pathLst>
              <a:path w="241935" h="435609">
                <a:moveTo>
                  <a:pt x="29806" y="0"/>
                </a:moveTo>
                <a:lnTo>
                  <a:pt x="228384" y="0"/>
                </a:lnTo>
                <a:lnTo>
                  <a:pt x="230390" y="0"/>
                </a:lnTo>
                <a:lnTo>
                  <a:pt x="232232" y="558"/>
                </a:lnTo>
                <a:lnTo>
                  <a:pt x="233908" y="1676"/>
                </a:lnTo>
                <a:lnTo>
                  <a:pt x="235585" y="2793"/>
                </a:lnTo>
                <a:lnTo>
                  <a:pt x="236969" y="4686"/>
                </a:lnTo>
                <a:lnTo>
                  <a:pt x="238086" y="7365"/>
                </a:lnTo>
                <a:lnTo>
                  <a:pt x="239204" y="10045"/>
                </a:lnTo>
                <a:lnTo>
                  <a:pt x="240042" y="13627"/>
                </a:lnTo>
                <a:lnTo>
                  <a:pt x="240601" y="18084"/>
                </a:lnTo>
                <a:lnTo>
                  <a:pt x="241160" y="22555"/>
                </a:lnTo>
                <a:lnTo>
                  <a:pt x="241439" y="28016"/>
                </a:lnTo>
                <a:lnTo>
                  <a:pt x="241439" y="34493"/>
                </a:lnTo>
                <a:lnTo>
                  <a:pt x="241439" y="40741"/>
                </a:lnTo>
                <a:lnTo>
                  <a:pt x="233908" y="67144"/>
                </a:lnTo>
                <a:lnTo>
                  <a:pt x="232232" y="68376"/>
                </a:lnTo>
                <a:lnTo>
                  <a:pt x="230390" y="68986"/>
                </a:lnTo>
                <a:lnTo>
                  <a:pt x="228384" y="68986"/>
                </a:lnTo>
                <a:lnTo>
                  <a:pt x="88404" y="68986"/>
                </a:lnTo>
                <a:lnTo>
                  <a:pt x="88404" y="421258"/>
                </a:lnTo>
                <a:lnTo>
                  <a:pt x="88404" y="423722"/>
                </a:lnTo>
                <a:lnTo>
                  <a:pt x="87731" y="425780"/>
                </a:lnTo>
                <a:lnTo>
                  <a:pt x="86398" y="427456"/>
                </a:lnTo>
                <a:lnTo>
                  <a:pt x="85064" y="429132"/>
                </a:lnTo>
                <a:lnTo>
                  <a:pt x="82664" y="430580"/>
                </a:lnTo>
                <a:lnTo>
                  <a:pt x="79197" y="431812"/>
                </a:lnTo>
                <a:lnTo>
                  <a:pt x="75742" y="433031"/>
                </a:lnTo>
                <a:lnTo>
                  <a:pt x="71221" y="433933"/>
                </a:lnTo>
                <a:lnTo>
                  <a:pt x="65633" y="434492"/>
                </a:lnTo>
                <a:lnTo>
                  <a:pt x="60058" y="435051"/>
                </a:lnTo>
                <a:lnTo>
                  <a:pt x="52908" y="435330"/>
                </a:lnTo>
                <a:lnTo>
                  <a:pt x="44208" y="435330"/>
                </a:lnTo>
                <a:lnTo>
                  <a:pt x="35725" y="435330"/>
                </a:lnTo>
                <a:lnTo>
                  <a:pt x="2184" y="427456"/>
                </a:lnTo>
                <a:lnTo>
                  <a:pt x="723" y="425780"/>
                </a:lnTo>
                <a:lnTo>
                  <a:pt x="0" y="423722"/>
                </a:lnTo>
                <a:lnTo>
                  <a:pt x="0" y="421258"/>
                </a:lnTo>
                <a:lnTo>
                  <a:pt x="0" y="31483"/>
                </a:lnTo>
                <a:lnTo>
                  <a:pt x="0" y="20993"/>
                </a:lnTo>
                <a:lnTo>
                  <a:pt x="2743" y="13119"/>
                </a:lnTo>
                <a:lnTo>
                  <a:pt x="8204" y="7873"/>
                </a:lnTo>
                <a:lnTo>
                  <a:pt x="13677" y="2628"/>
                </a:lnTo>
                <a:lnTo>
                  <a:pt x="20878" y="0"/>
                </a:lnTo>
                <a:lnTo>
                  <a:pt x="2980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94359" y="640938"/>
            <a:ext cx="400050" cy="437515"/>
          </a:xfrm>
          <a:custGeom>
            <a:avLst/>
            <a:gdLst/>
            <a:ahLst/>
            <a:cxnLst/>
            <a:rect l="l" t="t" r="r" b="b"/>
            <a:pathLst>
              <a:path w="400050" h="437515">
                <a:moveTo>
                  <a:pt x="196227" y="0"/>
                </a:moveTo>
                <a:lnTo>
                  <a:pt x="235521" y="838"/>
                </a:lnTo>
                <a:lnTo>
                  <a:pt x="255333" y="8369"/>
                </a:lnTo>
                <a:lnTo>
                  <a:pt x="257238" y="10833"/>
                </a:lnTo>
                <a:lnTo>
                  <a:pt x="258851" y="14173"/>
                </a:lnTo>
                <a:lnTo>
                  <a:pt x="260197" y="18414"/>
                </a:lnTo>
                <a:lnTo>
                  <a:pt x="394131" y="402501"/>
                </a:lnTo>
                <a:lnTo>
                  <a:pt x="396811" y="410540"/>
                </a:lnTo>
                <a:lnTo>
                  <a:pt x="398487" y="416902"/>
                </a:lnTo>
                <a:lnTo>
                  <a:pt x="399161" y="421589"/>
                </a:lnTo>
                <a:lnTo>
                  <a:pt x="399834" y="426288"/>
                </a:lnTo>
                <a:lnTo>
                  <a:pt x="398932" y="429793"/>
                </a:lnTo>
                <a:lnTo>
                  <a:pt x="357632" y="437337"/>
                </a:lnTo>
                <a:lnTo>
                  <a:pt x="349566" y="437304"/>
                </a:lnTo>
                <a:lnTo>
                  <a:pt x="310756" y="432422"/>
                </a:lnTo>
                <a:lnTo>
                  <a:pt x="309422" y="430631"/>
                </a:lnTo>
                <a:lnTo>
                  <a:pt x="308076" y="428853"/>
                </a:lnTo>
                <a:lnTo>
                  <a:pt x="306959" y="426504"/>
                </a:lnTo>
                <a:lnTo>
                  <a:pt x="306070" y="423608"/>
                </a:lnTo>
                <a:lnTo>
                  <a:pt x="276936" y="336537"/>
                </a:lnTo>
                <a:lnTo>
                  <a:pt x="114198" y="336537"/>
                </a:lnTo>
                <a:lnTo>
                  <a:pt x="86728" y="421258"/>
                </a:lnTo>
                <a:lnTo>
                  <a:pt x="85839" y="424383"/>
                </a:lnTo>
                <a:lnTo>
                  <a:pt x="84670" y="427012"/>
                </a:lnTo>
                <a:lnTo>
                  <a:pt x="83223" y="429132"/>
                </a:lnTo>
                <a:lnTo>
                  <a:pt x="81762" y="431253"/>
                </a:lnTo>
                <a:lnTo>
                  <a:pt x="79425" y="432917"/>
                </a:lnTo>
                <a:lnTo>
                  <a:pt x="76187" y="434149"/>
                </a:lnTo>
                <a:lnTo>
                  <a:pt x="72948" y="435381"/>
                </a:lnTo>
                <a:lnTo>
                  <a:pt x="68376" y="436219"/>
                </a:lnTo>
                <a:lnTo>
                  <a:pt x="62458" y="436664"/>
                </a:lnTo>
                <a:lnTo>
                  <a:pt x="56540" y="437108"/>
                </a:lnTo>
                <a:lnTo>
                  <a:pt x="48780" y="437337"/>
                </a:lnTo>
                <a:lnTo>
                  <a:pt x="39179" y="437337"/>
                </a:lnTo>
                <a:lnTo>
                  <a:pt x="28917" y="437337"/>
                </a:lnTo>
                <a:lnTo>
                  <a:pt x="3022" y="431469"/>
                </a:lnTo>
                <a:lnTo>
                  <a:pt x="787" y="428904"/>
                </a:lnTo>
                <a:lnTo>
                  <a:pt x="0" y="425272"/>
                </a:lnTo>
                <a:lnTo>
                  <a:pt x="673" y="420585"/>
                </a:lnTo>
                <a:lnTo>
                  <a:pt x="1346" y="415899"/>
                </a:lnTo>
                <a:lnTo>
                  <a:pt x="139306" y="17411"/>
                </a:lnTo>
                <a:lnTo>
                  <a:pt x="174380" y="283"/>
                </a:lnTo>
                <a:lnTo>
                  <a:pt x="188110" y="31"/>
                </a:lnTo>
                <a:lnTo>
                  <a:pt x="196227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58634" y="640938"/>
            <a:ext cx="316865" cy="437515"/>
          </a:xfrm>
          <a:custGeom>
            <a:avLst/>
            <a:gdLst/>
            <a:ahLst/>
            <a:cxnLst/>
            <a:rect l="l" t="t" r="r" b="b"/>
            <a:pathLst>
              <a:path w="316865" h="437515">
                <a:moveTo>
                  <a:pt x="44208" y="0"/>
                </a:moveTo>
                <a:lnTo>
                  <a:pt x="52908" y="0"/>
                </a:lnTo>
                <a:lnTo>
                  <a:pt x="60058" y="330"/>
                </a:lnTo>
                <a:lnTo>
                  <a:pt x="65633" y="1003"/>
                </a:lnTo>
                <a:lnTo>
                  <a:pt x="71221" y="1676"/>
                </a:lnTo>
                <a:lnTo>
                  <a:pt x="75679" y="2565"/>
                </a:lnTo>
                <a:lnTo>
                  <a:pt x="79032" y="3682"/>
                </a:lnTo>
                <a:lnTo>
                  <a:pt x="82384" y="4800"/>
                </a:lnTo>
                <a:lnTo>
                  <a:pt x="84721" y="6248"/>
                </a:lnTo>
                <a:lnTo>
                  <a:pt x="86067" y="8039"/>
                </a:lnTo>
                <a:lnTo>
                  <a:pt x="87401" y="9829"/>
                </a:lnTo>
                <a:lnTo>
                  <a:pt x="88074" y="11950"/>
                </a:lnTo>
                <a:lnTo>
                  <a:pt x="88074" y="14401"/>
                </a:lnTo>
                <a:lnTo>
                  <a:pt x="88074" y="198907"/>
                </a:lnTo>
                <a:lnTo>
                  <a:pt x="214985" y="14731"/>
                </a:lnTo>
                <a:lnTo>
                  <a:pt x="216547" y="11836"/>
                </a:lnTo>
                <a:lnTo>
                  <a:pt x="218440" y="9436"/>
                </a:lnTo>
                <a:lnTo>
                  <a:pt x="243116" y="673"/>
                </a:lnTo>
                <a:lnTo>
                  <a:pt x="248691" y="228"/>
                </a:lnTo>
                <a:lnTo>
                  <a:pt x="255841" y="0"/>
                </a:lnTo>
                <a:lnTo>
                  <a:pt x="264541" y="0"/>
                </a:lnTo>
                <a:lnTo>
                  <a:pt x="273481" y="0"/>
                </a:lnTo>
                <a:lnTo>
                  <a:pt x="280847" y="330"/>
                </a:lnTo>
                <a:lnTo>
                  <a:pt x="286651" y="1003"/>
                </a:lnTo>
                <a:lnTo>
                  <a:pt x="292455" y="1676"/>
                </a:lnTo>
                <a:lnTo>
                  <a:pt x="309753" y="12166"/>
                </a:lnTo>
                <a:lnTo>
                  <a:pt x="309753" y="14401"/>
                </a:lnTo>
                <a:lnTo>
                  <a:pt x="309753" y="18199"/>
                </a:lnTo>
                <a:lnTo>
                  <a:pt x="176479" y="200913"/>
                </a:lnTo>
                <a:lnTo>
                  <a:pt x="306070" y="396811"/>
                </a:lnTo>
                <a:lnTo>
                  <a:pt x="316445" y="420471"/>
                </a:lnTo>
                <a:lnTo>
                  <a:pt x="316445" y="422262"/>
                </a:lnTo>
                <a:lnTo>
                  <a:pt x="316445" y="424713"/>
                </a:lnTo>
                <a:lnTo>
                  <a:pt x="315836" y="426897"/>
                </a:lnTo>
                <a:lnTo>
                  <a:pt x="314604" y="428790"/>
                </a:lnTo>
                <a:lnTo>
                  <a:pt x="313385" y="430695"/>
                </a:lnTo>
                <a:lnTo>
                  <a:pt x="311035" y="432257"/>
                </a:lnTo>
                <a:lnTo>
                  <a:pt x="307581" y="433476"/>
                </a:lnTo>
                <a:lnTo>
                  <a:pt x="304114" y="434708"/>
                </a:lnTo>
                <a:lnTo>
                  <a:pt x="299377" y="435660"/>
                </a:lnTo>
                <a:lnTo>
                  <a:pt x="293344" y="436333"/>
                </a:lnTo>
                <a:lnTo>
                  <a:pt x="287312" y="436994"/>
                </a:lnTo>
                <a:lnTo>
                  <a:pt x="279730" y="437337"/>
                </a:lnTo>
                <a:lnTo>
                  <a:pt x="270573" y="437337"/>
                </a:lnTo>
                <a:lnTo>
                  <a:pt x="228320" y="432866"/>
                </a:lnTo>
                <a:lnTo>
                  <a:pt x="225539" y="430631"/>
                </a:lnTo>
                <a:lnTo>
                  <a:pt x="222745" y="428409"/>
                </a:lnTo>
                <a:lnTo>
                  <a:pt x="220560" y="425729"/>
                </a:lnTo>
                <a:lnTo>
                  <a:pt x="218998" y="422592"/>
                </a:lnTo>
                <a:lnTo>
                  <a:pt x="88074" y="216992"/>
                </a:lnTo>
                <a:lnTo>
                  <a:pt x="88074" y="422592"/>
                </a:lnTo>
                <a:lnTo>
                  <a:pt x="88074" y="425056"/>
                </a:lnTo>
                <a:lnTo>
                  <a:pt x="87401" y="427177"/>
                </a:lnTo>
                <a:lnTo>
                  <a:pt x="86067" y="428955"/>
                </a:lnTo>
                <a:lnTo>
                  <a:pt x="84721" y="430745"/>
                </a:lnTo>
                <a:lnTo>
                  <a:pt x="82384" y="432257"/>
                </a:lnTo>
                <a:lnTo>
                  <a:pt x="79032" y="433476"/>
                </a:lnTo>
                <a:lnTo>
                  <a:pt x="75679" y="434708"/>
                </a:lnTo>
                <a:lnTo>
                  <a:pt x="71221" y="435660"/>
                </a:lnTo>
                <a:lnTo>
                  <a:pt x="65633" y="436333"/>
                </a:lnTo>
                <a:lnTo>
                  <a:pt x="60058" y="436994"/>
                </a:lnTo>
                <a:lnTo>
                  <a:pt x="52908" y="437337"/>
                </a:lnTo>
                <a:lnTo>
                  <a:pt x="44208" y="437337"/>
                </a:lnTo>
                <a:lnTo>
                  <a:pt x="35725" y="437337"/>
                </a:lnTo>
                <a:lnTo>
                  <a:pt x="9385" y="433476"/>
                </a:lnTo>
                <a:lnTo>
                  <a:pt x="6032" y="432257"/>
                </a:lnTo>
                <a:lnTo>
                  <a:pt x="3632" y="430745"/>
                </a:lnTo>
                <a:lnTo>
                  <a:pt x="2184" y="428955"/>
                </a:lnTo>
                <a:lnTo>
                  <a:pt x="723" y="427177"/>
                </a:lnTo>
                <a:lnTo>
                  <a:pt x="0" y="425056"/>
                </a:lnTo>
                <a:lnTo>
                  <a:pt x="0" y="422592"/>
                </a:lnTo>
                <a:lnTo>
                  <a:pt x="0" y="14401"/>
                </a:lnTo>
                <a:lnTo>
                  <a:pt x="0" y="11950"/>
                </a:lnTo>
                <a:lnTo>
                  <a:pt x="723" y="9829"/>
                </a:lnTo>
                <a:lnTo>
                  <a:pt x="2184" y="8039"/>
                </a:lnTo>
                <a:lnTo>
                  <a:pt x="3632" y="6248"/>
                </a:lnTo>
                <a:lnTo>
                  <a:pt x="6032" y="4800"/>
                </a:lnTo>
                <a:lnTo>
                  <a:pt x="9385" y="3682"/>
                </a:lnTo>
                <a:lnTo>
                  <a:pt x="12725" y="2565"/>
                </a:lnTo>
                <a:lnTo>
                  <a:pt x="17246" y="1676"/>
                </a:lnTo>
                <a:lnTo>
                  <a:pt x="22936" y="1003"/>
                </a:lnTo>
                <a:lnTo>
                  <a:pt x="28638" y="330"/>
                </a:lnTo>
                <a:lnTo>
                  <a:pt x="35725" y="0"/>
                </a:lnTo>
                <a:lnTo>
                  <a:pt x="442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75754" y="640938"/>
            <a:ext cx="88900" cy="437515"/>
          </a:xfrm>
          <a:custGeom>
            <a:avLst/>
            <a:gdLst/>
            <a:ahLst/>
            <a:cxnLst/>
            <a:rect l="l" t="t" r="r" b="b"/>
            <a:pathLst>
              <a:path w="88900" h="437515">
                <a:moveTo>
                  <a:pt x="44208" y="0"/>
                </a:moveTo>
                <a:lnTo>
                  <a:pt x="52908" y="0"/>
                </a:lnTo>
                <a:lnTo>
                  <a:pt x="60058" y="330"/>
                </a:lnTo>
                <a:lnTo>
                  <a:pt x="65633" y="1003"/>
                </a:lnTo>
                <a:lnTo>
                  <a:pt x="71221" y="1676"/>
                </a:lnTo>
                <a:lnTo>
                  <a:pt x="88404" y="11836"/>
                </a:lnTo>
                <a:lnTo>
                  <a:pt x="88404" y="14071"/>
                </a:lnTo>
                <a:lnTo>
                  <a:pt x="88404" y="423265"/>
                </a:lnTo>
                <a:lnTo>
                  <a:pt x="88404" y="425500"/>
                </a:lnTo>
                <a:lnTo>
                  <a:pt x="87680" y="427507"/>
                </a:lnTo>
                <a:lnTo>
                  <a:pt x="52908" y="437337"/>
                </a:lnTo>
                <a:lnTo>
                  <a:pt x="44208" y="437337"/>
                </a:lnTo>
                <a:lnTo>
                  <a:pt x="35725" y="437337"/>
                </a:lnTo>
                <a:lnTo>
                  <a:pt x="2184" y="429298"/>
                </a:lnTo>
                <a:lnTo>
                  <a:pt x="723" y="427507"/>
                </a:lnTo>
                <a:lnTo>
                  <a:pt x="0" y="425500"/>
                </a:lnTo>
                <a:lnTo>
                  <a:pt x="0" y="423265"/>
                </a:lnTo>
                <a:lnTo>
                  <a:pt x="0" y="14071"/>
                </a:lnTo>
                <a:lnTo>
                  <a:pt x="0" y="11836"/>
                </a:lnTo>
                <a:lnTo>
                  <a:pt x="723" y="9829"/>
                </a:lnTo>
                <a:lnTo>
                  <a:pt x="2184" y="8039"/>
                </a:lnTo>
                <a:lnTo>
                  <a:pt x="3632" y="6248"/>
                </a:lnTo>
                <a:lnTo>
                  <a:pt x="6083" y="4800"/>
                </a:lnTo>
                <a:lnTo>
                  <a:pt x="9550" y="3682"/>
                </a:lnTo>
                <a:lnTo>
                  <a:pt x="13004" y="2565"/>
                </a:lnTo>
                <a:lnTo>
                  <a:pt x="17525" y="1676"/>
                </a:lnTo>
                <a:lnTo>
                  <a:pt x="23113" y="1003"/>
                </a:lnTo>
                <a:lnTo>
                  <a:pt x="28689" y="330"/>
                </a:lnTo>
                <a:lnTo>
                  <a:pt x="35725" y="0"/>
                </a:lnTo>
                <a:lnTo>
                  <a:pt x="442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67578" y="640938"/>
            <a:ext cx="316865" cy="437515"/>
          </a:xfrm>
          <a:custGeom>
            <a:avLst/>
            <a:gdLst/>
            <a:ahLst/>
            <a:cxnLst/>
            <a:rect l="l" t="t" r="r" b="b"/>
            <a:pathLst>
              <a:path w="316864" h="437515">
                <a:moveTo>
                  <a:pt x="44208" y="0"/>
                </a:moveTo>
                <a:lnTo>
                  <a:pt x="52908" y="0"/>
                </a:lnTo>
                <a:lnTo>
                  <a:pt x="60058" y="330"/>
                </a:lnTo>
                <a:lnTo>
                  <a:pt x="65633" y="1003"/>
                </a:lnTo>
                <a:lnTo>
                  <a:pt x="71221" y="1676"/>
                </a:lnTo>
                <a:lnTo>
                  <a:pt x="88074" y="11950"/>
                </a:lnTo>
                <a:lnTo>
                  <a:pt x="88074" y="14401"/>
                </a:lnTo>
                <a:lnTo>
                  <a:pt x="88074" y="198907"/>
                </a:lnTo>
                <a:lnTo>
                  <a:pt x="214985" y="14731"/>
                </a:lnTo>
                <a:lnTo>
                  <a:pt x="216547" y="11836"/>
                </a:lnTo>
                <a:lnTo>
                  <a:pt x="218440" y="9436"/>
                </a:lnTo>
                <a:lnTo>
                  <a:pt x="243116" y="673"/>
                </a:lnTo>
                <a:lnTo>
                  <a:pt x="248691" y="228"/>
                </a:lnTo>
                <a:lnTo>
                  <a:pt x="255841" y="0"/>
                </a:lnTo>
                <a:lnTo>
                  <a:pt x="264541" y="0"/>
                </a:lnTo>
                <a:lnTo>
                  <a:pt x="273469" y="0"/>
                </a:lnTo>
                <a:lnTo>
                  <a:pt x="280847" y="330"/>
                </a:lnTo>
                <a:lnTo>
                  <a:pt x="286651" y="1003"/>
                </a:lnTo>
                <a:lnTo>
                  <a:pt x="292455" y="1676"/>
                </a:lnTo>
                <a:lnTo>
                  <a:pt x="309753" y="12166"/>
                </a:lnTo>
                <a:lnTo>
                  <a:pt x="309753" y="14401"/>
                </a:lnTo>
                <a:lnTo>
                  <a:pt x="309753" y="18199"/>
                </a:lnTo>
                <a:lnTo>
                  <a:pt x="176479" y="200913"/>
                </a:lnTo>
                <a:lnTo>
                  <a:pt x="306070" y="396811"/>
                </a:lnTo>
                <a:lnTo>
                  <a:pt x="316445" y="420471"/>
                </a:lnTo>
                <a:lnTo>
                  <a:pt x="316445" y="422262"/>
                </a:lnTo>
                <a:lnTo>
                  <a:pt x="316445" y="424713"/>
                </a:lnTo>
                <a:lnTo>
                  <a:pt x="315836" y="426897"/>
                </a:lnTo>
                <a:lnTo>
                  <a:pt x="314604" y="428790"/>
                </a:lnTo>
                <a:lnTo>
                  <a:pt x="313385" y="430695"/>
                </a:lnTo>
                <a:lnTo>
                  <a:pt x="311035" y="432257"/>
                </a:lnTo>
                <a:lnTo>
                  <a:pt x="307581" y="433476"/>
                </a:lnTo>
                <a:lnTo>
                  <a:pt x="304114" y="434708"/>
                </a:lnTo>
                <a:lnTo>
                  <a:pt x="299377" y="435660"/>
                </a:lnTo>
                <a:lnTo>
                  <a:pt x="293344" y="436333"/>
                </a:lnTo>
                <a:lnTo>
                  <a:pt x="287312" y="436994"/>
                </a:lnTo>
                <a:lnTo>
                  <a:pt x="279730" y="437337"/>
                </a:lnTo>
                <a:lnTo>
                  <a:pt x="270573" y="437337"/>
                </a:lnTo>
                <a:lnTo>
                  <a:pt x="228320" y="432866"/>
                </a:lnTo>
                <a:lnTo>
                  <a:pt x="225539" y="430631"/>
                </a:lnTo>
                <a:lnTo>
                  <a:pt x="222745" y="428409"/>
                </a:lnTo>
                <a:lnTo>
                  <a:pt x="220560" y="425729"/>
                </a:lnTo>
                <a:lnTo>
                  <a:pt x="218998" y="422592"/>
                </a:lnTo>
                <a:lnTo>
                  <a:pt x="88074" y="216992"/>
                </a:lnTo>
                <a:lnTo>
                  <a:pt x="88074" y="422592"/>
                </a:lnTo>
                <a:lnTo>
                  <a:pt x="88074" y="425056"/>
                </a:lnTo>
                <a:lnTo>
                  <a:pt x="87401" y="427177"/>
                </a:lnTo>
                <a:lnTo>
                  <a:pt x="86067" y="428955"/>
                </a:lnTo>
                <a:lnTo>
                  <a:pt x="84721" y="430745"/>
                </a:lnTo>
                <a:lnTo>
                  <a:pt x="82384" y="432257"/>
                </a:lnTo>
                <a:lnTo>
                  <a:pt x="79032" y="433476"/>
                </a:lnTo>
                <a:lnTo>
                  <a:pt x="75679" y="434708"/>
                </a:lnTo>
                <a:lnTo>
                  <a:pt x="71221" y="435660"/>
                </a:lnTo>
                <a:lnTo>
                  <a:pt x="65633" y="436333"/>
                </a:lnTo>
                <a:lnTo>
                  <a:pt x="60058" y="436994"/>
                </a:lnTo>
                <a:lnTo>
                  <a:pt x="52908" y="437337"/>
                </a:lnTo>
                <a:lnTo>
                  <a:pt x="44208" y="437337"/>
                </a:lnTo>
                <a:lnTo>
                  <a:pt x="35725" y="437337"/>
                </a:lnTo>
                <a:lnTo>
                  <a:pt x="9385" y="433476"/>
                </a:lnTo>
                <a:lnTo>
                  <a:pt x="6032" y="432257"/>
                </a:lnTo>
                <a:lnTo>
                  <a:pt x="3632" y="430745"/>
                </a:lnTo>
                <a:lnTo>
                  <a:pt x="2184" y="428955"/>
                </a:lnTo>
                <a:lnTo>
                  <a:pt x="723" y="427177"/>
                </a:lnTo>
                <a:lnTo>
                  <a:pt x="0" y="425056"/>
                </a:lnTo>
                <a:lnTo>
                  <a:pt x="0" y="422592"/>
                </a:lnTo>
                <a:lnTo>
                  <a:pt x="0" y="14401"/>
                </a:lnTo>
                <a:lnTo>
                  <a:pt x="0" y="11950"/>
                </a:lnTo>
                <a:lnTo>
                  <a:pt x="723" y="9829"/>
                </a:lnTo>
                <a:lnTo>
                  <a:pt x="2184" y="8039"/>
                </a:lnTo>
                <a:lnTo>
                  <a:pt x="3632" y="6248"/>
                </a:lnTo>
                <a:lnTo>
                  <a:pt x="6032" y="4800"/>
                </a:lnTo>
                <a:lnTo>
                  <a:pt x="9385" y="3682"/>
                </a:lnTo>
                <a:lnTo>
                  <a:pt x="12725" y="2565"/>
                </a:lnTo>
                <a:lnTo>
                  <a:pt x="17246" y="1676"/>
                </a:lnTo>
                <a:lnTo>
                  <a:pt x="22936" y="1003"/>
                </a:lnTo>
                <a:lnTo>
                  <a:pt x="28638" y="330"/>
                </a:lnTo>
                <a:lnTo>
                  <a:pt x="35725" y="0"/>
                </a:lnTo>
                <a:lnTo>
                  <a:pt x="442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06290" y="640938"/>
            <a:ext cx="316865" cy="437515"/>
          </a:xfrm>
          <a:custGeom>
            <a:avLst/>
            <a:gdLst/>
            <a:ahLst/>
            <a:cxnLst/>
            <a:rect l="l" t="t" r="r" b="b"/>
            <a:pathLst>
              <a:path w="316864" h="437515">
                <a:moveTo>
                  <a:pt x="44208" y="0"/>
                </a:moveTo>
                <a:lnTo>
                  <a:pt x="52908" y="0"/>
                </a:lnTo>
                <a:lnTo>
                  <a:pt x="60058" y="330"/>
                </a:lnTo>
                <a:lnTo>
                  <a:pt x="65633" y="1003"/>
                </a:lnTo>
                <a:lnTo>
                  <a:pt x="71221" y="1676"/>
                </a:lnTo>
                <a:lnTo>
                  <a:pt x="88074" y="11950"/>
                </a:lnTo>
                <a:lnTo>
                  <a:pt x="88074" y="14401"/>
                </a:lnTo>
                <a:lnTo>
                  <a:pt x="88074" y="198907"/>
                </a:lnTo>
                <a:lnTo>
                  <a:pt x="214985" y="14731"/>
                </a:lnTo>
                <a:lnTo>
                  <a:pt x="216547" y="11836"/>
                </a:lnTo>
                <a:lnTo>
                  <a:pt x="218439" y="9436"/>
                </a:lnTo>
                <a:lnTo>
                  <a:pt x="243116" y="673"/>
                </a:lnTo>
                <a:lnTo>
                  <a:pt x="248691" y="228"/>
                </a:lnTo>
                <a:lnTo>
                  <a:pt x="255841" y="0"/>
                </a:lnTo>
                <a:lnTo>
                  <a:pt x="264540" y="0"/>
                </a:lnTo>
                <a:lnTo>
                  <a:pt x="273469" y="0"/>
                </a:lnTo>
                <a:lnTo>
                  <a:pt x="280847" y="330"/>
                </a:lnTo>
                <a:lnTo>
                  <a:pt x="286651" y="1003"/>
                </a:lnTo>
                <a:lnTo>
                  <a:pt x="292455" y="1676"/>
                </a:lnTo>
                <a:lnTo>
                  <a:pt x="309752" y="12166"/>
                </a:lnTo>
                <a:lnTo>
                  <a:pt x="309752" y="14401"/>
                </a:lnTo>
                <a:lnTo>
                  <a:pt x="309752" y="18199"/>
                </a:lnTo>
                <a:lnTo>
                  <a:pt x="176479" y="200913"/>
                </a:lnTo>
                <a:lnTo>
                  <a:pt x="306069" y="396811"/>
                </a:lnTo>
                <a:lnTo>
                  <a:pt x="316445" y="420471"/>
                </a:lnTo>
                <a:lnTo>
                  <a:pt x="316445" y="422262"/>
                </a:lnTo>
                <a:lnTo>
                  <a:pt x="316445" y="424713"/>
                </a:lnTo>
                <a:lnTo>
                  <a:pt x="315836" y="426897"/>
                </a:lnTo>
                <a:lnTo>
                  <a:pt x="314604" y="428790"/>
                </a:lnTo>
                <a:lnTo>
                  <a:pt x="313385" y="430695"/>
                </a:lnTo>
                <a:lnTo>
                  <a:pt x="311035" y="432257"/>
                </a:lnTo>
                <a:lnTo>
                  <a:pt x="307581" y="433476"/>
                </a:lnTo>
                <a:lnTo>
                  <a:pt x="304114" y="434708"/>
                </a:lnTo>
                <a:lnTo>
                  <a:pt x="299377" y="435660"/>
                </a:lnTo>
                <a:lnTo>
                  <a:pt x="293344" y="436333"/>
                </a:lnTo>
                <a:lnTo>
                  <a:pt x="287312" y="436994"/>
                </a:lnTo>
                <a:lnTo>
                  <a:pt x="279730" y="437337"/>
                </a:lnTo>
                <a:lnTo>
                  <a:pt x="270573" y="437337"/>
                </a:lnTo>
                <a:lnTo>
                  <a:pt x="228320" y="432866"/>
                </a:lnTo>
                <a:lnTo>
                  <a:pt x="225539" y="430631"/>
                </a:lnTo>
                <a:lnTo>
                  <a:pt x="222745" y="428409"/>
                </a:lnTo>
                <a:lnTo>
                  <a:pt x="220560" y="425729"/>
                </a:lnTo>
                <a:lnTo>
                  <a:pt x="218998" y="422592"/>
                </a:lnTo>
                <a:lnTo>
                  <a:pt x="88074" y="216992"/>
                </a:lnTo>
                <a:lnTo>
                  <a:pt x="88074" y="422592"/>
                </a:lnTo>
                <a:lnTo>
                  <a:pt x="88074" y="425056"/>
                </a:lnTo>
                <a:lnTo>
                  <a:pt x="87401" y="427177"/>
                </a:lnTo>
                <a:lnTo>
                  <a:pt x="86067" y="428955"/>
                </a:lnTo>
                <a:lnTo>
                  <a:pt x="84721" y="430745"/>
                </a:lnTo>
                <a:lnTo>
                  <a:pt x="82384" y="432257"/>
                </a:lnTo>
                <a:lnTo>
                  <a:pt x="79032" y="433476"/>
                </a:lnTo>
                <a:lnTo>
                  <a:pt x="75679" y="434708"/>
                </a:lnTo>
                <a:lnTo>
                  <a:pt x="71221" y="435660"/>
                </a:lnTo>
                <a:lnTo>
                  <a:pt x="65633" y="436333"/>
                </a:lnTo>
                <a:lnTo>
                  <a:pt x="60058" y="436994"/>
                </a:lnTo>
                <a:lnTo>
                  <a:pt x="52908" y="437337"/>
                </a:lnTo>
                <a:lnTo>
                  <a:pt x="44208" y="437337"/>
                </a:lnTo>
                <a:lnTo>
                  <a:pt x="35725" y="437337"/>
                </a:lnTo>
                <a:lnTo>
                  <a:pt x="9385" y="433476"/>
                </a:lnTo>
                <a:lnTo>
                  <a:pt x="6032" y="432257"/>
                </a:lnTo>
                <a:lnTo>
                  <a:pt x="3632" y="430745"/>
                </a:lnTo>
                <a:lnTo>
                  <a:pt x="2184" y="428955"/>
                </a:lnTo>
                <a:lnTo>
                  <a:pt x="723" y="427177"/>
                </a:lnTo>
                <a:lnTo>
                  <a:pt x="0" y="425056"/>
                </a:lnTo>
                <a:lnTo>
                  <a:pt x="0" y="422592"/>
                </a:lnTo>
                <a:lnTo>
                  <a:pt x="0" y="14401"/>
                </a:lnTo>
                <a:lnTo>
                  <a:pt x="0" y="11950"/>
                </a:lnTo>
                <a:lnTo>
                  <a:pt x="723" y="9829"/>
                </a:lnTo>
                <a:lnTo>
                  <a:pt x="2184" y="8039"/>
                </a:lnTo>
                <a:lnTo>
                  <a:pt x="3632" y="6248"/>
                </a:lnTo>
                <a:lnTo>
                  <a:pt x="6032" y="4800"/>
                </a:lnTo>
                <a:lnTo>
                  <a:pt x="9385" y="3682"/>
                </a:lnTo>
                <a:lnTo>
                  <a:pt x="12725" y="2565"/>
                </a:lnTo>
                <a:lnTo>
                  <a:pt x="17246" y="1676"/>
                </a:lnTo>
                <a:lnTo>
                  <a:pt x="22936" y="1003"/>
                </a:lnTo>
                <a:lnTo>
                  <a:pt x="28638" y="330"/>
                </a:lnTo>
                <a:lnTo>
                  <a:pt x="35725" y="0"/>
                </a:lnTo>
                <a:lnTo>
                  <a:pt x="442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51059" y="640938"/>
            <a:ext cx="400050" cy="437515"/>
          </a:xfrm>
          <a:custGeom>
            <a:avLst/>
            <a:gdLst/>
            <a:ahLst/>
            <a:cxnLst/>
            <a:rect l="l" t="t" r="r" b="b"/>
            <a:pathLst>
              <a:path w="400050" h="437515">
                <a:moveTo>
                  <a:pt x="196227" y="0"/>
                </a:moveTo>
                <a:lnTo>
                  <a:pt x="235521" y="838"/>
                </a:lnTo>
                <a:lnTo>
                  <a:pt x="255333" y="8369"/>
                </a:lnTo>
                <a:lnTo>
                  <a:pt x="257238" y="10833"/>
                </a:lnTo>
                <a:lnTo>
                  <a:pt x="258851" y="14173"/>
                </a:lnTo>
                <a:lnTo>
                  <a:pt x="260197" y="18414"/>
                </a:lnTo>
                <a:lnTo>
                  <a:pt x="394131" y="402501"/>
                </a:lnTo>
                <a:lnTo>
                  <a:pt x="396811" y="410540"/>
                </a:lnTo>
                <a:lnTo>
                  <a:pt x="398487" y="416902"/>
                </a:lnTo>
                <a:lnTo>
                  <a:pt x="399161" y="421589"/>
                </a:lnTo>
                <a:lnTo>
                  <a:pt x="399834" y="426288"/>
                </a:lnTo>
                <a:lnTo>
                  <a:pt x="398932" y="429793"/>
                </a:lnTo>
                <a:lnTo>
                  <a:pt x="357632" y="437337"/>
                </a:lnTo>
                <a:lnTo>
                  <a:pt x="349566" y="437304"/>
                </a:lnTo>
                <a:lnTo>
                  <a:pt x="310756" y="432422"/>
                </a:lnTo>
                <a:lnTo>
                  <a:pt x="309422" y="430631"/>
                </a:lnTo>
                <a:lnTo>
                  <a:pt x="308076" y="428853"/>
                </a:lnTo>
                <a:lnTo>
                  <a:pt x="306959" y="426504"/>
                </a:lnTo>
                <a:lnTo>
                  <a:pt x="306070" y="423608"/>
                </a:lnTo>
                <a:lnTo>
                  <a:pt x="276936" y="336537"/>
                </a:lnTo>
                <a:lnTo>
                  <a:pt x="114198" y="336537"/>
                </a:lnTo>
                <a:lnTo>
                  <a:pt x="86728" y="421258"/>
                </a:lnTo>
                <a:lnTo>
                  <a:pt x="85839" y="424383"/>
                </a:lnTo>
                <a:lnTo>
                  <a:pt x="84670" y="427012"/>
                </a:lnTo>
                <a:lnTo>
                  <a:pt x="83223" y="429132"/>
                </a:lnTo>
                <a:lnTo>
                  <a:pt x="81762" y="431253"/>
                </a:lnTo>
                <a:lnTo>
                  <a:pt x="79425" y="432917"/>
                </a:lnTo>
                <a:lnTo>
                  <a:pt x="76187" y="434149"/>
                </a:lnTo>
                <a:lnTo>
                  <a:pt x="72948" y="435381"/>
                </a:lnTo>
                <a:lnTo>
                  <a:pt x="68376" y="436219"/>
                </a:lnTo>
                <a:lnTo>
                  <a:pt x="62458" y="436664"/>
                </a:lnTo>
                <a:lnTo>
                  <a:pt x="56540" y="437108"/>
                </a:lnTo>
                <a:lnTo>
                  <a:pt x="48780" y="437337"/>
                </a:lnTo>
                <a:lnTo>
                  <a:pt x="39179" y="437337"/>
                </a:lnTo>
                <a:lnTo>
                  <a:pt x="28917" y="437337"/>
                </a:lnTo>
                <a:lnTo>
                  <a:pt x="3022" y="431469"/>
                </a:lnTo>
                <a:lnTo>
                  <a:pt x="787" y="428904"/>
                </a:lnTo>
                <a:lnTo>
                  <a:pt x="0" y="425272"/>
                </a:lnTo>
                <a:lnTo>
                  <a:pt x="673" y="420585"/>
                </a:lnTo>
                <a:lnTo>
                  <a:pt x="1346" y="415899"/>
                </a:lnTo>
                <a:lnTo>
                  <a:pt x="139306" y="17411"/>
                </a:lnTo>
                <a:lnTo>
                  <a:pt x="174380" y="283"/>
                </a:lnTo>
                <a:lnTo>
                  <a:pt x="188110" y="31"/>
                </a:lnTo>
                <a:lnTo>
                  <a:pt x="19622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5218" y="640938"/>
            <a:ext cx="389255" cy="437515"/>
          </a:xfrm>
          <a:custGeom>
            <a:avLst/>
            <a:gdLst/>
            <a:ahLst/>
            <a:cxnLst/>
            <a:rect l="l" t="t" r="r" b="b"/>
            <a:pathLst>
              <a:path w="389255" h="437515">
                <a:moveTo>
                  <a:pt x="191147" y="0"/>
                </a:moveTo>
                <a:lnTo>
                  <a:pt x="199859" y="0"/>
                </a:lnTo>
                <a:lnTo>
                  <a:pt x="207441" y="50"/>
                </a:lnTo>
                <a:lnTo>
                  <a:pt x="213918" y="165"/>
                </a:lnTo>
                <a:lnTo>
                  <a:pt x="220395" y="279"/>
                </a:lnTo>
                <a:lnTo>
                  <a:pt x="225856" y="558"/>
                </a:lnTo>
                <a:lnTo>
                  <a:pt x="230327" y="1003"/>
                </a:lnTo>
                <a:lnTo>
                  <a:pt x="234797" y="1447"/>
                </a:lnTo>
                <a:lnTo>
                  <a:pt x="248246" y="6032"/>
                </a:lnTo>
                <a:lnTo>
                  <a:pt x="250139" y="7365"/>
                </a:lnTo>
                <a:lnTo>
                  <a:pt x="251587" y="9093"/>
                </a:lnTo>
                <a:lnTo>
                  <a:pt x="252590" y="11214"/>
                </a:lnTo>
                <a:lnTo>
                  <a:pt x="253606" y="13334"/>
                </a:lnTo>
                <a:lnTo>
                  <a:pt x="383019" y="402170"/>
                </a:lnTo>
                <a:lnTo>
                  <a:pt x="388658" y="425945"/>
                </a:lnTo>
                <a:lnTo>
                  <a:pt x="387819" y="429513"/>
                </a:lnTo>
                <a:lnTo>
                  <a:pt x="343179" y="437337"/>
                </a:lnTo>
                <a:lnTo>
                  <a:pt x="335421" y="437304"/>
                </a:lnTo>
                <a:lnTo>
                  <a:pt x="303491" y="434657"/>
                </a:lnTo>
                <a:lnTo>
                  <a:pt x="300253" y="433539"/>
                </a:lnTo>
                <a:lnTo>
                  <a:pt x="294284" y="422592"/>
                </a:lnTo>
                <a:lnTo>
                  <a:pt x="190474" y="86398"/>
                </a:lnTo>
                <a:lnTo>
                  <a:pt x="189814" y="86398"/>
                </a:lnTo>
                <a:lnTo>
                  <a:pt x="86677" y="421589"/>
                </a:lnTo>
                <a:lnTo>
                  <a:pt x="85775" y="424713"/>
                </a:lnTo>
                <a:lnTo>
                  <a:pt x="84658" y="427342"/>
                </a:lnTo>
                <a:lnTo>
                  <a:pt x="49275" y="437337"/>
                </a:lnTo>
                <a:lnTo>
                  <a:pt x="39458" y="437337"/>
                </a:lnTo>
                <a:lnTo>
                  <a:pt x="28968" y="437337"/>
                </a:lnTo>
                <a:lnTo>
                  <a:pt x="20866" y="436943"/>
                </a:lnTo>
                <a:lnTo>
                  <a:pt x="15176" y="436156"/>
                </a:lnTo>
                <a:lnTo>
                  <a:pt x="9486" y="435381"/>
                </a:lnTo>
                <a:lnTo>
                  <a:pt x="5461" y="433755"/>
                </a:lnTo>
                <a:lnTo>
                  <a:pt x="3124" y="431304"/>
                </a:lnTo>
                <a:lnTo>
                  <a:pt x="774" y="428853"/>
                </a:lnTo>
                <a:lnTo>
                  <a:pt x="0" y="425272"/>
                </a:lnTo>
                <a:lnTo>
                  <a:pt x="774" y="420585"/>
                </a:lnTo>
                <a:lnTo>
                  <a:pt x="1562" y="415899"/>
                </a:lnTo>
                <a:lnTo>
                  <a:pt x="3289" y="409536"/>
                </a:lnTo>
                <a:lnTo>
                  <a:pt x="5969" y="401497"/>
                </a:lnTo>
                <a:lnTo>
                  <a:pt x="134226" y="17411"/>
                </a:lnTo>
                <a:lnTo>
                  <a:pt x="135343" y="13614"/>
                </a:lnTo>
                <a:lnTo>
                  <a:pt x="175747" y="125"/>
                </a:lnTo>
                <a:lnTo>
                  <a:pt x="183030" y="31"/>
                </a:lnTo>
                <a:lnTo>
                  <a:pt x="191147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28099" y="640938"/>
            <a:ext cx="400050" cy="437515"/>
          </a:xfrm>
          <a:custGeom>
            <a:avLst/>
            <a:gdLst/>
            <a:ahLst/>
            <a:cxnLst/>
            <a:rect l="l" t="t" r="r" b="b"/>
            <a:pathLst>
              <a:path w="400050" h="437515">
                <a:moveTo>
                  <a:pt x="196227" y="0"/>
                </a:moveTo>
                <a:lnTo>
                  <a:pt x="235521" y="838"/>
                </a:lnTo>
                <a:lnTo>
                  <a:pt x="255333" y="8369"/>
                </a:lnTo>
                <a:lnTo>
                  <a:pt x="257238" y="10833"/>
                </a:lnTo>
                <a:lnTo>
                  <a:pt x="258851" y="14173"/>
                </a:lnTo>
                <a:lnTo>
                  <a:pt x="260197" y="18414"/>
                </a:lnTo>
                <a:lnTo>
                  <a:pt x="394131" y="402501"/>
                </a:lnTo>
                <a:lnTo>
                  <a:pt x="396811" y="410540"/>
                </a:lnTo>
                <a:lnTo>
                  <a:pt x="398487" y="416902"/>
                </a:lnTo>
                <a:lnTo>
                  <a:pt x="399161" y="421589"/>
                </a:lnTo>
                <a:lnTo>
                  <a:pt x="399834" y="426288"/>
                </a:lnTo>
                <a:lnTo>
                  <a:pt x="398932" y="429793"/>
                </a:lnTo>
                <a:lnTo>
                  <a:pt x="396481" y="432142"/>
                </a:lnTo>
                <a:lnTo>
                  <a:pt x="394030" y="434492"/>
                </a:lnTo>
                <a:lnTo>
                  <a:pt x="357632" y="437337"/>
                </a:lnTo>
                <a:lnTo>
                  <a:pt x="349566" y="437304"/>
                </a:lnTo>
                <a:lnTo>
                  <a:pt x="310756" y="432422"/>
                </a:lnTo>
                <a:lnTo>
                  <a:pt x="309422" y="430631"/>
                </a:lnTo>
                <a:lnTo>
                  <a:pt x="308076" y="428853"/>
                </a:lnTo>
                <a:lnTo>
                  <a:pt x="306959" y="426504"/>
                </a:lnTo>
                <a:lnTo>
                  <a:pt x="306070" y="423608"/>
                </a:lnTo>
                <a:lnTo>
                  <a:pt x="276936" y="336537"/>
                </a:lnTo>
                <a:lnTo>
                  <a:pt x="114198" y="336537"/>
                </a:lnTo>
                <a:lnTo>
                  <a:pt x="86728" y="421258"/>
                </a:lnTo>
                <a:lnTo>
                  <a:pt x="85839" y="424383"/>
                </a:lnTo>
                <a:lnTo>
                  <a:pt x="84670" y="427012"/>
                </a:lnTo>
                <a:lnTo>
                  <a:pt x="83223" y="429132"/>
                </a:lnTo>
                <a:lnTo>
                  <a:pt x="81762" y="431253"/>
                </a:lnTo>
                <a:lnTo>
                  <a:pt x="79425" y="432917"/>
                </a:lnTo>
                <a:lnTo>
                  <a:pt x="76187" y="434149"/>
                </a:lnTo>
                <a:lnTo>
                  <a:pt x="72948" y="435381"/>
                </a:lnTo>
                <a:lnTo>
                  <a:pt x="68376" y="436219"/>
                </a:lnTo>
                <a:lnTo>
                  <a:pt x="62458" y="436664"/>
                </a:lnTo>
                <a:lnTo>
                  <a:pt x="56540" y="437108"/>
                </a:lnTo>
                <a:lnTo>
                  <a:pt x="48780" y="437337"/>
                </a:lnTo>
                <a:lnTo>
                  <a:pt x="39179" y="437337"/>
                </a:lnTo>
                <a:lnTo>
                  <a:pt x="28917" y="437337"/>
                </a:lnTo>
                <a:lnTo>
                  <a:pt x="3022" y="431469"/>
                </a:lnTo>
                <a:lnTo>
                  <a:pt x="787" y="428904"/>
                </a:lnTo>
                <a:lnTo>
                  <a:pt x="0" y="425272"/>
                </a:lnTo>
                <a:lnTo>
                  <a:pt x="673" y="420585"/>
                </a:lnTo>
                <a:lnTo>
                  <a:pt x="1346" y="415899"/>
                </a:lnTo>
                <a:lnTo>
                  <a:pt x="139306" y="17411"/>
                </a:lnTo>
                <a:lnTo>
                  <a:pt x="174380" y="283"/>
                </a:lnTo>
                <a:lnTo>
                  <a:pt x="188110" y="31"/>
                </a:lnTo>
                <a:lnTo>
                  <a:pt x="19622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93105" y="635248"/>
            <a:ext cx="410209" cy="448945"/>
          </a:xfrm>
          <a:custGeom>
            <a:avLst/>
            <a:gdLst/>
            <a:ahLst/>
            <a:cxnLst/>
            <a:rect l="l" t="t" r="r" b="b"/>
            <a:pathLst>
              <a:path w="410210" h="448944">
                <a:moveTo>
                  <a:pt x="209283" y="0"/>
                </a:moveTo>
                <a:lnTo>
                  <a:pt x="255622" y="3265"/>
                </a:lnTo>
                <a:lnTo>
                  <a:pt x="296189" y="13055"/>
                </a:lnTo>
                <a:lnTo>
                  <a:pt x="330761" y="29632"/>
                </a:lnTo>
                <a:lnTo>
                  <a:pt x="371009" y="67690"/>
                </a:lnTo>
                <a:lnTo>
                  <a:pt x="390097" y="101928"/>
                </a:lnTo>
                <a:lnTo>
                  <a:pt x="402955" y="143326"/>
                </a:lnTo>
                <a:lnTo>
                  <a:pt x="409403" y="192132"/>
                </a:lnTo>
                <a:lnTo>
                  <a:pt x="410209" y="219329"/>
                </a:lnTo>
                <a:lnTo>
                  <a:pt x="409371" y="245574"/>
                </a:lnTo>
                <a:lnTo>
                  <a:pt x="402671" y="293799"/>
                </a:lnTo>
                <a:lnTo>
                  <a:pt x="389298" y="336234"/>
                </a:lnTo>
                <a:lnTo>
                  <a:pt x="369372" y="372315"/>
                </a:lnTo>
                <a:lnTo>
                  <a:pt x="342950" y="401874"/>
                </a:lnTo>
                <a:lnTo>
                  <a:pt x="310213" y="424478"/>
                </a:lnTo>
                <a:lnTo>
                  <a:pt x="271226" y="439956"/>
                </a:lnTo>
                <a:lnTo>
                  <a:pt x="226107" y="447742"/>
                </a:lnTo>
                <a:lnTo>
                  <a:pt x="201256" y="448716"/>
                </a:lnTo>
                <a:lnTo>
                  <a:pt x="176775" y="447889"/>
                </a:lnTo>
                <a:lnTo>
                  <a:pt x="132655" y="441274"/>
                </a:lnTo>
                <a:lnTo>
                  <a:pt x="94962" y="428003"/>
                </a:lnTo>
                <a:lnTo>
                  <a:pt x="50228" y="395135"/>
                </a:lnTo>
                <a:lnTo>
                  <a:pt x="19622" y="346161"/>
                </a:lnTo>
                <a:lnTo>
                  <a:pt x="7061" y="304260"/>
                </a:lnTo>
                <a:lnTo>
                  <a:pt x="783" y="254705"/>
                </a:lnTo>
                <a:lnTo>
                  <a:pt x="0" y="227037"/>
                </a:lnTo>
                <a:lnTo>
                  <a:pt x="836" y="201408"/>
                </a:lnTo>
                <a:lnTo>
                  <a:pt x="7533" y="154107"/>
                </a:lnTo>
                <a:lnTo>
                  <a:pt x="20911" y="112209"/>
                </a:lnTo>
                <a:lnTo>
                  <a:pt x="40832" y="76466"/>
                </a:lnTo>
                <a:lnTo>
                  <a:pt x="67252" y="47069"/>
                </a:lnTo>
                <a:lnTo>
                  <a:pt x="99985" y="24462"/>
                </a:lnTo>
                <a:lnTo>
                  <a:pt x="138997" y="8851"/>
                </a:lnTo>
                <a:lnTo>
                  <a:pt x="184284" y="983"/>
                </a:lnTo>
                <a:lnTo>
                  <a:pt x="20928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83860" y="635248"/>
            <a:ext cx="410209" cy="448945"/>
          </a:xfrm>
          <a:custGeom>
            <a:avLst/>
            <a:gdLst/>
            <a:ahLst/>
            <a:cxnLst/>
            <a:rect l="l" t="t" r="r" b="b"/>
            <a:pathLst>
              <a:path w="410210" h="448944">
                <a:moveTo>
                  <a:pt x="209283" y="0"/>
                </a:moveTo>
                <a:lnTo>
                  <a:pt x="255622" y="3265"/>
                </a:lnTo>
                <a:lnTo>
                  <a:pt x="296189" y="13055"/>
                </a:lnTo>
                <a:lnTo>
                  <a:pt x="330761" y="29632"/>
                </a:lnTo>
                <a:lnTo>
                  <a:pt x="371009" y="67690"/>
                </a:lnTo>
                <a:lnTo>
                  <a:pt x="390097" y="101928"/>
                </a:lnTo>
                <a:lnTo>
                  <a:pt x="402955" y="143326"/>
                </a:lnTo>
                <a:lnTo>
                  <a:pt x="409403" y="192132"/>
                </a:lnTo>
                <a:lnTo>
                  <a:pt x="410210" y="219329"/>
                </a:lnTo>
                <a:lnTo>
                  <a:pt x="409371" y="245574"/>
                </a:lnTo>
                <a:lnTo>
                  <a:pt x="402671" y="293799"/>
                </a:lnTo>
                <a:lnTo>
                  <a:pt x="389298" y="336234"/>
                </a:lnTo>
                <a:lnTo>
                  <a:pt x="369372" y="372315"/>
                </a:lnTo>
                <a:lnTo>
                  <a:pt x="342950" y="401874"/>
                </a:lnTo>
                <a:lnTo>
                  <a:pt x="310219" y="424478"/>
                </a:lnTo>
                <a:lnTo>
                  <a:pt x="271231" y="439956"/>
                </a:lnTo>
                <a:lnTo>
                  <a:pt x="226107" y="447742"/>
                </a:lnTo>
                <a:lnTo>
                  <a:pt x="201256" y="448716"/>
                </a:lnTo>
                <a:lnTo>
                  <a:pt x="176775" y="447889"/>
                </a:lnTo>
                <a:lnTo>
                  <a:pt x="132655" y="441274"/>
                </a:lnTo>
                <a:lnTo>
                  <a:pt x="94962" y="428003"/>
                </a:lnTo>
                <a:lnTo>
                  <a:pt x="50228" y="395135"/>
                </a:lnTo>
                <a:lnTo>
                  <a:pt x="19622" y="346161"/>
                </a:lnTo>
                <a:lnTo>
                  <a:pt x="7061" y="304260"/>
                </a:lnTo>
                <a:lnTo>
                  <a:pt x="783" y="254705"/>
                </a:lnTo>
                <a:lnTo>
                  <a:pt x="0" y="227037"/>
                </a:lnTo>
                <a:lnTo>
                  <a:pt x="836" y="201408"/>
                </a:lnTo>
                <a:lnTo>
                  <a:pt x="7533" y="154107"/>
                </a:lnTo>
                <a:lnTo>
                  <a:pt x="20911" y="112209"/>
                </a:lnTo>
                <a:lnTo>
                  <a:pt x="40832" y="76466"/>
                </a:lnTo>
                <a:lnTo>
                  <a:pt x="67252" y="47069"/>
                </a:lnTo>
                <a:lnTo>
                  <a:pt x="99985" y="24462"/>
                </a:lnTo>
                <a:lnTo>
                  <a:pt x="138997" y="8851"/>
                </a:lnTo>
                <a:lnTo>
                  <a:pt x="184284" y="983"/>
                </a:lnTo>
                <a:lnTo>
                  <a:pt x="20928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86598" y="1873808"/>
            <a:ext cx="4071734" cy="494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23245" y="2051726"/>
            <a:ext cx="118262" cy="172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53465" y="2050088"/>
            <a:ext cx="115811" cy="176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15777" y="2050088"/>
            <a:ext cx="115811" cy="1761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25148" y="2049809"/>
            <a:ext cx="130276" cy="176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31341" y="2005448"/>
            <a:ext cx="127000" cy="269875"/>
          </a:xfrm>
          <a:custGeom>
            <a:avLst/>
            <a:gdLst/>
            <a:ahLst/>
            <a:cxnLst/>
            <a:rect l="l" t="t" r="r" b="b"/>
            <a:pathLst>
              <a:path w="127000" h="269875">
                <a:moveTo>
                  <a:pt x="33591" y="0"/>
                </a:moveTo>
                <a:lnTo>
                  <a:pt x="40322" y="0"/>
                </a:lnTo>
                <a:lnTo>
                  <a:pt x="45923" y="228"/>
                </a:lnTo>
                <a:lnTo>
                  <a:pt x="50380" y="685"/>
                </a:lnTo>
                <a:lnTo>
                  <a:pt x="54838" y="1130"/>
                </a:lnTo>
                <a:lnTo>
                  <a:pt x="68541" y="9372"/>
                </a:lnTo>
                <a:lnTo>
                  <a:pt x="68541" y="11188"/>
                </a:lnTo>
                <a:lnTo>
                  <a:pt x="68541" y="170141"/>
                </a:lnTo>
                <a:lnTo>
                  <a:pt x="68541" y="177050"/>
                </a:lnTo>
                <a:lnTo>
                  <a:pt x="68960" y="183108"/>
                </a:lnTo>
                <a:lnTo>
                  <a:pt x="89573" y="211378"/>
                </a:lnTo>
                <a:lnTo>
                  <a:pt x="94487" y="211378"/>
                </a:lnTo>
                <a:lnTo>
                  <a:pt x="98310" y="211378"/>
                </a:lnTo>
                <a:lnTo>
                  <a:pt x="115925" y="207683"/>
                </a:lnTo>
                <a:lnTo>
                  <a:pt x="117106" y="207238"/>
                </a:lnTo>
                <a:lnTo>
                  <a:pt x="118338" y="207010"/>
                </a:lnTo>
                <a:lnTo>
                  <a:pt x="119621" y="207010"/>
                </a:lnTo>
                <a:lnTo>
                  <a:pt x="120713" y="207010"/>
                </a:lnTo>
                <a:lnTo>
                  <a:pt x="121704" y="207327"/>
                </a:lnTo>
                <a:lnTo>
                  <a:pt x="122618" y="207962"/>
                </a:lnTo>
                <a:lnTo>
                  <a:pt x="123532" y="208597"/>
                </a:lnTo>
                <a:lnTo>
                  <a:pt x="126987" y="226758"/>
                </a:lnTo>
                <a:lnTo>
                  <a:pt x="126987" y="231863"/>
                </a:lnTo>
                <a:lnTo>
                  <a:pt x="126987" y="240233"/>
                </a:lnTo>
                <a:lnTo>
                  <a:pt x="103771" y="266814"/>
                </a:lnTo>
                <a:lnTo>
                  <a:pt x="99771" y="267728"/>
                </a:lnTo>
                <a:lnTo>
                  <a:pt x="95402" y="268414"/>
                </a:lnTo>
                <a:lnTo>
                  <a:pt x="90665" y="268859"/>
                </a:lnTo>
                <a:lnTo>
                  <a:pt x="85928" y="269316"/>
                </a:lnTo>
                <a:lnTo>
                  <a:pt x="81203" y="269544"/>
                </a:lnTo>
                <a:lnTo>
                  <a:pt x="76466" y="269544"/>
                </a:lnTo>
                <a:lnTo>
                  <a:pt x="34948" y="261208"/>
                </a:lnTo>
                <a:lnTo>
                  <a:pt x="6859" y="228127"/>
                </a:lnTo>
                <a:lnTo>
                  <a:pt x="0" y="179425"/>
                </a:lnTo>
                <a:lnTo>
                  <a:pt x="0" y="11188"/>
                </a:lnTo>
                <a:lnTo>
                  <a:pt x="0" y="9372"/>
                </a:lnTo>
                <a:lnTo>
                  <a:pt x="17208" y="685"/>
                </a:lnTo>
                <a:lnTo>
                  <a:pt x="21577" y="228"/>
                </a:lnTo>
                <a:lnTo>
                  <a:pt x="27038" y="0"/>
                </a:lnTo>
                <a:lnTo>
                  <a:pt x="3359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50532" y="2005448"/>
            <a:ext cx="225425" cy="266065"/>
          </a:xfrm>
          <a:custGeom>
            <a:avLst/>
            <a:gdLst/>
            <a:ahLst/>
            <a:cxnLst/>
            <a:rect l="l" t="t" r="r" b="b"/>
            <a:pathLst>
              <a:path w="225425" h="266064">
                <a:moveTo>
                  <a:pt x="34417" y="0"/>
                </a:moveTo>
                <a:lnTo>
                  <a:pt x="41148" y="0"/>
                </a:lnTo>
                <a:lnTo>
                  <a:pt x="46710" y="228"/>
                </a:lnTo>
                <a:lnTo>
                  <a:pt x="51079" y="685"/>
                </a:lnTo>
                <a:lnTo>
                  <a:pt x="55448" y="1130"/>
                </a:lnTo>
                <a:lnTo>
                  <a:pt x="58953" y="1816"/>
                </a:lnTo>
                <a:lnTo>
                  <a:pt x="61582" y="2730"/>
                </a:lnTo>
                <a:lnTo>
                  <a:pt x="64223" y="3644"/>
                </a:lnTo>
                <a:lnTo>
                  <a:pt x="66090" y="4775"/>
                </a:lnTo>
                <a:lnTo>
                  <a:pt x="67183" y="6146"/>
                </a:lnTo>
                <a:lnTo>
                  <a:pt x="68275" y="7505"/>
                </a:lnTo>
                <a:lnTo>
                  <a:pt x="68821" y="9105"/>
                </a:lnTo>
                <a:lnTo>
                  <a:pt x="68821" y="10922"/>
                </a:lnTo>
                <a:lnTo>
                  <a:pt x="68821" y="119062"/>
                </a:lnTo>
                <a:lnTo>
                  <a:pt x="144741" y="11734"/>
                </a:lnTo>
                <a:lnTo>
                  <a:pt x="146024" y="9550"/>
                </a:lnTo>
                <a:lnTo>
                  <a:pt x="147434" y="7683"/>
                </a:lnTo>
                <a:lnTo>
                  <a:pt x="148983" y="6146"/>
                </a:lnTo>
                <a:lnTo>
                  <a:pt x="150533" y="4597"/>
                </a:lnTo>
                <a:lnTo>
                  <a:pt x="152666" y="3416"/>
                </a:lnTo>
                <a:lnTo>
                  <a:pt x="155397" y="2590"/>
                </a:lnTo>
                <a:lnTo>
                  <a:pt x="158127" y="1778"/>
                </a:lnTo>
                <a:lnTo>
                  <a:pt x="161582" y="1130"/>
                </a:lnTo>
                <a:lnTo>
                  <a:pt x="165773" y="685"/>
                </a:lnTo>
                <a:lnTo>
                  <a:pt x="169964" y="228"/>
                </a:lnTo>
                <a:lnTo>
                  <a:pt x="175514" y="0"/>
                </a:lnTo>
                <a:lnTo>
                  <a:pt x="182435" y="0"/>
                </a:lnTo>
                <a:lnTo>
                  <a:pt x="189356" y="0"/>
                </a:lnTo>
                <a:lnTo>
                  <a:pt x="195084" y="228"/>
                </a:lnTo>
                <a:lnTo>
                  <a:pt x="199644" y="685"/>
                </a:lnTo>
                <a:lnTo>
                  <a:pt x="204190" y="1130"/>
                </a:lnTo>
                <a:lnTo>
                  <a:pt x="218211" y="8737"/>
                </a:lnTo>
                <a:lnTo>
                  <a:pt x="218211" y="10375"/>
                </a:lnTo>
                <a:lnTo>
                  <a:pt x="218211" y="12014"/>
                </a:lnTo>
                <a:lnTo>
                  <a:pt x="212750" y="27711"/>
                </a:lnTo>
                <a:lnTo>
                  <a:pt x="211289" y="30175"/>
                </a:lnTo>
                <a:lnTo>
                  <a:pt x="209562" y="32854"/>
                </a:lnTo>
                <a:lnTo>
                  <a:pt x="207556" y="35775"/>
                </a:lnTo>
                <a:lnTo>
                  <a:pt x="137642" y="119888"/>
                </a:lnTo>
                <a:lnTo>
                  <a:pt x="216573" y="232956"/>
                </a:lnTo>
                <a:lnTo>
                  <a:pt x="223532" y="246748"/>
                </a:lnTo>
                <a:lnTo>
                  <a:pt x="224180" y="248475"/>
                </a:lnTo>
                <a:lnTo>
                  <a:pt x="224624" y="249974"/>
                </a:lnTo>
                <a:lnTo>
                  <a:pt x="224904" y="251244"/>
                </a:lnTo>
                <a:lnTo>
                  <a:pt x="225171" y="252526"/>
                </a:lnTo>
                <a:lnTo>
                  <a:pt x="225310" y="253707"/>
                </a:lnTo>
                <a:lnTo>
                  <a:pt x="225310" y="254800"/>
                </a:lnTo>
                <a:lnTo>
                  <a:pt x="225310" y="256806"/>
                </a:lnTo>
                <a:lnTo>
                  <a:pt x="224713" y="258445"/>
                </a:lnTo>
                <a:lnTo>
                  <a:pt x="223532" y="259715"/>
                </a:lnTo>
                <a:lnTo>
                  <a:pt x="222351" y="260985"/>
                </a:lnTo>
                <a:lnTo>
                  <a:pt x="220345" y="262077"/>
                </a:lnTo>
                <a:lnTo>
                  <a:pt x="217525" y="262991"/>
                </a:lnTo>
                <a:lnTo>
                  <a:pt x="214706" y="263906"/>
                </a:lnTo>
                <a:lnTo>
                  <a:pt x="210934" y="264541"/>
                </a:lnTo>
                <a:lnTo>
                  <a:pt x="206197" y="264909"/>
                </a:lnTo>
                <a:lnTo>
                  <a:pt x="201460" y="265264"/>
                </a:lnTo>
                <a:lnTo>
                  <a:pt x="195453" y="265455"/>
                </a:lnTo>
                <a:lnTo>
                  <a:pt x="188175" y="265455"/>
                </a:lnTo>
                <a:lnTo>
                  <a:pt x="180886" y="265455"/>
                </a:lnTo>
                <a:lnTo>
                  <a:pt x="152806" y="259435"/>
                </a:lnTo>
                <a:lnTo>
                  <a:pt x="151256" y="257987"/>
                </a:lnTo>
                <a:lnTo>
                  <a:pt x="149936" y="256070"/>
                </a:lnTo>
                <a:lnTo>
                  <a:pt x="148844" y="253707"/>
                </a:lnTo>
                <a:lnTo>
                  <a:pt x="68821" y="135178"/>
                </a:lnTo>
                <a:lnTo>
                  <a:pt x="68821" y="254520"/>
                </a:lnTo>
                <a:lnTo>
                  <a:pt x="68821" y="256349"/>
                </a:lnTo>
                <a:lnTo>
                  <a:pt x="68275" y="257937"/>
                </a:lnTo>
                <a:lnTo>
                  <a:pt x="51079" y="264769"/>
                </a:lnTo>
                <a:lnTo>
                  <a:pt x="46710" y="265226"/>
                </a:lnTo>
                <a:lnTo>
                  <a:pt x="41148" y="265455"/>
                </a:lnTo>
                <a:lnTo>
                  <a:pt x="34417" y="265455"/>
                </a:lnTo>
                <a:lnTo>
                  <a:pt x="27673" y="265455"/>
                </a:lnTo>
                <a:lnTo>
                  <a:pt x="22123" y="265226"/>
                </a:lnTo>
                <a:lnTo>
                  <a:pt x="17754" y="264769"/>
                </a:lnTo>
                <a:lnTo>
                  <a:pt x="13385" y="264312"/>
                </a:lnTo>
                <a:lnTo>
                  <a:pt x="0" y="256349"/>
                </a:lnTo>
                <a:lnTo>
                  <a:pt x="0" y="254520"/>
                </a:lnTo>
                <a:lnTo>
                  <a:pt x="0" y="10922"/>
                </a:lnTo>
                <a:lnTo>
                  <a:pt x="0" y="9105"/>
                </a:lnTo>
                <a:lnTo>
                  <a:pt x="546" y="7505"/>
                </a:lnTo>
                <a:lnTo>
                  <a:pt x="1638" y="6146"/>
                </a:lnTo>
                <a:lnTo>
                  <a:pt x="2730" y="4775"/>
                </a:lnTo>
                <a:lnTo>
                  <a:pt x="4597" y="3644"/>
                </a:lnTo>
                <a:lnTo>
                  <a:pt x="7239" y="2730"/>
                </a:lnTo>
                <a:lnTo>
                  <a:pt x="9880" y="1816"/>
                </a:lnTo>
                <a:lnTo>
                  <a:pt x="13385" y="1130"/>
                </a:lnTo>
                <a:lnTo>
                  <a:pt x="17754" y="685"/>
                </a:lnTo>
                <a:lnTo>
                  <a:pt x="22123" y="228"/>
                </a:lnTo>
                <a:lnTo>
                  <a:pt x="27673" y="0"/>
                </a:lnTo>
                <a:lnTo>
                  <a:pt x="3441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74716" y="2005448"/>
            <a:ext cx="225425" cy="266065"/>
          </a:xfrm>
          <a:custGeom>
            <a:avLst/>
            <a:gdLst/>
            <a:ahLst/>
            <a:cxnLst/>
            <a:rect l="l" t="t" r="r" b="b"/>
            <a:pathLst>
              <a:path w="225425" h="266064">
                <a:moveTo>
                  <a:pt x="34416" y="0"/>
                </a:moveTo>
                <a:lnTo>
                  <a:pt x="41147" y="0"/>
                </a:lnTo>
                <a:lnTo>
                  <a:pt x="46697" y="228"/>
                </a:lnTo>
                <a:lnTo>
                  <a:pt x="51079" y="685"/>
                </a:lnTo>
                <a:lnTo>
                  <a:pt x="55448" y="1130"/>
                </a:lnTo>
                <a:lnTo>
                  <a:pt x="58953" y="1816"/>
                </a:lnTo>
                <a:lnTo>
                  <a:pt x="61582" y="2730"/>
                </a:lnTo>
                <a:lnTo>
                  <a:pt x="64223" y="3644"/>
                </a:lnTo>
                <a:lnTo>
                  <a:pt x="66090" y="4775"/>
                </a:lnTo>
                <a:lnTo>
                  <a:pt x="67182" y="6146"/>
                </a:lnTo>
                <a:lnTo>
                  <a:pt x="68275" y="7505"/>
                </a:lnTo>
                <a:lnTo>
                  <a:pt x="68821" y="9105"/>
                </a:lnTo>
                <a:lnTo>
                  <a:pt x="68821" y="10922"/>
                </a:lnTo>
                <a:lnTo>
                  <a:pt x="68821" y="119062"/>
                </a:lnTo>
                <a:lnTo>
                  <a:pt x="144741" y="11734"/>
                </a:lnTo>
                <a:lnTo>
                  <a:pt x="146024" y="9550"/>
                </a:lnTo>
                <a:lnTo>
                  <a:pt x="147434" y="7683"/>
                </a:lnTo>
                <a:lnTo>
                  <a:pt x="148983" y="6146"/>
                </a:lnTo>
                <a:lnTo>
                  <a:pt x="150533" y="4597"/>
                </a:lnTo>
                <a:lnTo>
                  <a:pt x="152666" y="3416"/>
                </a:lnTo>
                <a:lnTo>
                  <a:pt x="155397" y="2590"/>
                </a:lnTo>
                <a:lnTo>
                  <a:pt x="158127" y="1778"/>
                </a:lnTo>
                <a:lnTo>
                  <a:pt x="161582" y="1130"/>
                </a:lnTo>
                <a:lnTo>
                  <a:pt x="165773" y="685"/>
                </a:lnTo>
                <a:lnTo>
                  <a:pt x="169964" y="228"/>
                </a:lnTo>
                <a:lnTo>
                  <a:pt x="175513" y="0"/>
                </a:lnTo>
                <a:lnTo>
                  <a:pt x="182435" y="0"/>
                </a:lnTo>
                <a:lnTo>
                  <a:pt x="189356" y="0"/>
                </a:lnTo>
                <a:lnTo>
                  <a:pt x="195084" y="228"/>
                </a:lnTo>
                <a:lnTo>
                  <a:pt x="199644" y="685"/>
                </a:lnTo>
                <a:lnTo>
                  <a:pt x="204190" y="1130"/>
                </a:lnTo>
                <a:lnTo>
                  <a:pt x="218211" y="8737"/>
                </a:lnTo>
                <a:lnTo>
                  <a:pt x="218211" y="10375"/>
                </a:lnTo>
                <a:lnTo>
                  <a:pt x="218211" y="12014"/>
                </a:lnTo>
                <a:lnTo>
                  <a:pt x="212750" y="27711"/>
                </a:lnTo>
                <a:lnTo>
                  <a:pt x="211289" y="30175"/>
                </a:lnTo>
                <a:lnTo>
                  <a:pt x="209562" y="32854"/>
                </a:lnTo>
                <a:lnTo>
                  <a:pt x="207556" y="35775"/>
                </a:lnTo>
                <a:lnTo>
                  <a:pt x="137642" y="119888"/>
                </a:lnTo>
                <a:lnTo>
                  <a:pt x="216573" y="232956"/>
                </a:lnTo>
                <a:lnTo>
                  <a:pt x="223532" y="246748"/>
                </a:lnTo>
                <a:lnTo>
                  <a:pt x="224167" y="248475"/>
                </a:lnTo>
                <a:lnTo>
                  <a:pt x="224624" y="249974"/>
                </a:lnTo>
                <a:lnTo>
                  <a:pt x="224904" y="251244"/>
                </a:lnTo>
                <a:lnTo>
                  <a:pt x="225170" y="252526"/>
                </a:lnTo>
                <a:lnTo>
                  <a:pt x="225310" y="253707"/>
                </a:lnTo>
                <a:lnTo>
                  <a:pt x="225310" y="254800"/>
                </a:lnTo>
                <a:lnTo>
                  <a:pt x="225310" y="256806"/>
                </a:lnTo>
                <a:lnTo>
                  <a:pt x="195452" y="265455"/>
                </a:lnTo>
                <a:lnTo>
                  <a:pt x="188175" y="265455"/>
                </a:lnTo>
                <a:lnTo>
                  <a:pt x="180886" y="265455"/>
                </a:lnTo>
                <a:lnTo>
                  <a:pt x="152806" y="259435"/>
                </a:lnTo>
                <a:lnTo>
                  <a:pt x="151256" y="257987"/>
                </a:lnTo>
                <a:lnTo>
                  <a:pt x="149936" y="256070"/>
                </a:lnTo>
                <a:lnTo>
                  <a:pt x="148844" y="253707"/>
                </a:lnTo>
                <a:lnTo>
                  <a:pt x="68821" y="135178"/>
                </a:lnTo>
                <a:lnTo>
                  <a:pt x="68821" y="254520"/>
                </a:lnTo>
                <a:lnTo>
                  <a:pt x="68821" y="256349"/>
                </a:lnTo>
                <a:lnTo>
                  <a:pt x="68275" y="257937"/>
                </a:lnTo>
                <a:lnTo>
                  <a:pt x="41147" y="265455"/>
                </a:lnTo>
                <a:lnTo>
                  <a:pt x="34416" y="265455"/>
                </a:lnTo>
                <a:lnTo>
                  <a:pt x="27673" y="265455"/>
                </a:lnTo>
                <a:lnTo>
                  <a:pt x="22123" y="265226"/>
                </a:lnTo>
                <a:lnTo>
                  <a:pt x="17754" y="264769"/>
                </a:lnTo>
                <a:lnTo>
                  <a:pt x="13385" y="264312"/>
                </a:lnTo>
                <a:lnTo>
                  <a:pt x="0" y="256349"/>
                </a:lnTo>
                <a:lnTo>
                  <a:pt x="0" y="254520"/>
                </a:lnTo>
                <a:lnTo>
                  <a:pt x="0" y="10922"/>
                </a:lnTo>
                <a:lnTo>
                  <a:pt x="0" y="9105"/>
                </a:lnTo>
                <a:lnTo>
                  <a:pt x="546" y="7505"/>
                </a:lnTo>
                <a:lnTo>
                  <a:pt x="1638" y="6146"/>
                </a:lnTo>
                <a:lnTo>
                  <a:pt x="2730" y="4775"/>
                </a:lnTo>
                <a:lnTo>
                  <a:pt x="4597" y="3644"/>
                </a:lnTo>
                <a:lnTo>
                  <a:pt x="7238" y="2730"/>
                </a:lnTo>
                <a:lnTo>
                  <a:pt x="9880" y="1816"/>
                </a:lnTo>
                <a:lnTo>
                  <a:pt x="13385" y="1130"/>
                </a:lnTo>
                <a:lnTo>
                  <a:pt x="17754" y="685"/>
                </a:lnTo>
                <a:lnTo>
                  <a:pt x="22123" y="228"/>
                </a:lnTo>
                <a:lnTo>
                  <a:pt x="27673" y="0"/>
                </a:lnTo>
                <a:lnTo>
                  <a:pt x="3441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19980" y="2005448"/>
            <a:ext cx="225425" cy="266065"/>
          </a:xfrm>
          <a:custGeom>
            <a:avLst/>
            <a:gdLst/>
            <a:ahLst/>
            <a:cxnLst/>
            <a:rect l="l" t="t" r="r" b="b"/>
            <a:pathLst>
              <a:path w="225425" h="266064">
                <a:moveTo>
                  <a:pt x="34417" y="0"/>
                </a:moveTo>
                <a:lnTo>
                  <a:pt x="41148" y="0"/>
                </a:lnTo>
                <a:lnTo>
                  <a:pt x="46710" y="228"/>
                </a:lnTo>
                <a:lnTo>
                  <a:pt x="51079" y="685"/>
                </a:lnTo>
                <a:lnTo>
                  <a:pt x="55448" y="1130"/>
                </a:lnTo>
                <a:lnTo>
                  <a:pt x="58953" y="1816"/>
                </a:lnTo>
                <a:lnTo>
                  <a:pt x="61582" y="2730"/>
                </a:lnTo>
                <a:lnTo>
                  <a:pt x="64223" y="3644"/>
                </a:lnTo>
                <a:lnTo>
                  <a:pt x="66090" y="4775"/>
                </a:lnTo>
                <a:lnTo>
                  <a:pt x="67182" y="6146"/>
                </a:lnTo>
                <a:lnTo>
                  <a:pt x="68275" y="7505"/>
                </a:lnTo>
                <a:lnTo>
                  <a:pt x="68821" y="9105"/>
                </a:lnTo>
                <a:lnTo>
                  <a:pt x="68821" y="10922"/>
                </a:lnTo>
                <a:lnTo>
                  <a:pt x="68821" y="119062"/>
                </a:lnTo>
                <a:lnTo>
                  <a:pt x="144741" y="11734"/>
                </a:lnTo>
                <a:lnTo>
                  <a:pt x="146024" y="9550"/>
                </a:lnTo>
                <a:lnTo>
                  <a:pt x="147434" y="7683"/>
                </a:lnTo>
                <a:lnTo>
                  <a:pt x="148983" y="6146"/>
                </a:lnTo>
                <a:lnTo>
                  <a:pt x="150533" y="4597"/>
                </a:lnTo>
                <a:lnTo>
                  <a:pt x="152666" y="3416"/>
                </a:lnTo>
                <a:lnTo>
                  <a:pt x="155397" y="2590"/>
                </a:lnTo>
                <a:lnTo>
                  <a:pt x="158127" y="1778"/>
                </a:lnTo>
                <a:lnTo>
                  <a:pt x="161582" y="1130"/>
                </a:lnTo>
                <a:lnTo>
                  <a:pt x="165773" y="685"/>
                </a:lnTo>
                <a:lnTo>
                  <a:pt x="169964" y="228"/>
                </a:lnTo>
                <a:lnTo>
                  <a:pt x="175514" y="0"/>
                </a:lnTo>
                <a:lnTo>
                  <a:pt x="182435" y="0"/>
                </a:lnTo>
                <a:lnTo>
                  <a:pt x="189356" y="0"/>
                </a:lnTo>
                <a:lnTo>
                  <a:pt x="195084" y="228"/>
                </a:lnTo>
                <a:lnTo>
                  <a:pt x="199644" y="685"/>
                </a:lnTo>
                <a:lnTo>
                  <a:pt x="204190" y="1130"/>
                </a:lnTo>
                <a:lnTo>
                  <a:pt x="218211" y="8737"/>
                </a:lnTo>
                <a:lnTo>
                  <a:pt x="218211" y="10375"/>
                </a:lnTo>
                <a:lnTo>
                  <a:pt x="218211" y="12014"/>
                </a:lnTo>
                <a:lnTo>
                  <a:pt x="212750" y="27711"/>
                </a:lnTo>
                <a:lnTo>
                  <a:pt x="211289" y="30175"/>
                </a:lnTo>
                <a:lnTo>
                  <a:pt x="209562" y="32854"/>
                </a:lnTo>
                <a:lnTo>
                  <a:pt x="207556" y="35775"/>
                </a:lnTo>
                <a:lnTo>
                  <a:pt x="137642" y="119888"/>
                </a:lnTo>
                <a:lnTo>
                  <a:pt x="216573" y="232956"/>
                </a:lnTo>
                <a:lnTo>
                  <a:pt x="223532" y="246748"/>
                </a:lnTo>
                <a:lnTo>
                  <a:pt x="224167" y="248475"/>
                </a:lnTo>
                <a:lnTo>
                  <a:pt x="224624" y="249974"/>
                </a:lnTo>
                <a:lnTo>
                  <a:pt x="224904" y="251244"/>
                </a:lnTo>
                <a:lnTo>
                  <a:pt x="225171" y="252526"/>
                </a:lnTo>
                <a:lnTo>
                  <a:pt x="225310" y="253707"/>
                </a:lnTo>
                <a:lnTo>
                  <a:pt x="225310" y="254800"/>
                </a:lnTo>
                <a:lnTo>
                  <a:pt x="225310" y="256806"/>
                </a:lnTo>
                <a:lnTo>
                  <a:pt x="224713" y="258445"/>
                </a:lnTo>
                <a:lnTo>
                  <a:pt x="223532" y="259715"/>
                </a:lnTo>
                <a:lnTo>
                  <a:pt x="222351" y="260985"/>
                </a:lnTo>
                <a:lnTo>
                  <a:pt x="220344" y="262077"/>
                </a:lnTo>
                <a:lnTo>
                  <a:pt x="217525" y="262991"/>
                </a:lnTo>
                <a:lnTo>
                  <a:pt x="214706" y="263906"/>
                </a:lnTo>
                <a:lnTo>
                  <a:pt x="210934" y="264541"/>
                </a:lnTo>
                <a:lnTo>
                  <a:pt x="206197" y="264909"/>
                </a:lnTo>
                <a:lnTo>
                  <a:pt x="201460" y="265264"/>
                </a:lnTo>
                <a:lnTo>
                  <a:pt x="195453" y="265455"/>
                </a:lnTo>
                <a:lnTo>
                  <a:pt x="188175" y="265455"/>
                </a:lnTo>
                <a:lnTo>
                  <a:pt x="180886" y="265455"/>
                </a:lnTo>
                <a:lnTo>
                  <a:pt x="159359" y="262991"/>
                </a:lnTo>
                <a:lnTo>
                  <a:pt x="156540" y="262077"/>
                </a:lnTo>
                <a:lnTo>
                  <a:pt x="154355" y="260896"/>
                </a:lnTo>
                <a:lnTo>
                  <a:pt x="152806" y="259435"/>
                </a:lnTo>
                <a:lnTo>
                  <a:pt x="151257" y="257987"/>
                </a:lnTo>
                <a:lnTo>
                  <a:pt x="149936" y="256070"/>
                </a:lnTo>
                <a:lnTo>
                  <a:pt x="148844" y="253707"/>
                </a:lnTo>
                <a:lnTo>
                  <a:pt x="68821" y="135178"/>
                </a:lnTo>
                <a:lnTo>
                  <a:pt x="68821" y="254520"/>
                </a:lnTo>
                <a:lnTo>
                  <a:pt x="68821" y="256349"/>
                </a:lnTo>
                <a:lnTo>
                  <a:pt x="68275" y="257937"/>
                </a:lnTo>
                <a:lnTo>
                  <a:pt x="51079" y="264769"/>
                </a:lnTo>
                <a:lnTo>
                  <a:pt x="46710" y="265226"/>
                </a:lnTo>
                <a:lnTo>
                  <a:pt x="41148" y="265455"/>
                </a:lnTo>
                <a:lnTo>
                  <a:pt x="34417" y="265455"/>
                </a:lnTo>
                <a:lnTo>
                  <a:pt x="27673" y="265455"/>
                </a:lnTo>
                <a:lnTo>
                  <a:pt x="22123" y="265226"/>
                </a:lnTo>
                <a:lnTo>
                  <a:pt x="17754" y="264769"/>
                </a:lnTo>
                <a:lnTo>
                  <a:pt x="13385" y="264312"/>
                </a:lnTo>
                <a:lnTo>
                  <a:pt x="0" y="256349"/>
                </a:lnTo>
                <a:lnTo>
                  <a:pt x="0" y="254520"/>
                </a:lnTo>
                <a:lnTo>
                  <a:pt x="0" y="10922"/>
                </a:lnTo>
                <a:lnTo>
                  <a:pt x="0" y="9105"/>
                </a:lnTo>
                <a:lnTo>
                  <a:pt x="546" y="7505"/>
                </a:lnTo>
                <a:lnTo>
                  <a:pt x="1638" y="6146"/>
                </a:lnTo>
                <a:lnTo>
                  <a:pt x="2730" y="4775"/>
                </a:lnTo>
                <a:lnTo>
                  <a:pt x="4597" y="3644"/>
                </a:lnTo>
                <a:lnTo>
                  <a:pt x="7239" y="2730"/>
                </a:lnTo>
                <a:lnTo>
                  <a:pt x="9880" y="1816"/>
                </a:lnTo>
                <a:lnTo>
                  <a:pt x="13385" y="1130"/>
                </a:lnTo>
                <a:lnTo>
                  <a:pt x="17754" y="685"/>
                </a:lnTo>
                <a:lnTo>
                  <a:pt x="22123" y="228"/>
                </a:lnTo>
                <a:lnTo>
                  <a:pt x="27673" y="0"/>
                </a:lnTo>
                <a:lnTo>
                  <a:pt x="3441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88339" y="2000799"/>
            <a:ext cx="301625" cy="274955"/>
          </a:xfrm>
          <a:custGeom>
            <a:avLst/>
            <a:gdLst/>
            <a:ahLst/>
            <a:cxnLst/>
            <a:rect l="l" t="t" r="r" b="b"/>
            <a:pathLst>
              <a:path w="301625" h="274955">
                <a:moveTo>
                  <a:pt x="119075" y="0"/>
                </a:moveTo>
                <a:lnTo>
                  <a:pt x="157452" y="7229"/>
                </a:lnTo>
                <a:lnTo>
                  <a:pt x="191707" y="33786"/>
                </a:lnTo>
                <a:lnTo>
                  <a:pt x="207556" y="69913"/>
                </a:lnTo>
                <a:lnTo>
                  <a:pt x="209227" y="62670"/>
                </a:lnTo>
                <a:lnTo>
                  <a:pt x="216522" y="21259"/>
                </a:lnTo>
                <a:lnTo>
                  <a:pt x="217068" y="17526"/>
                </a:lnTo>
                <a:lnTo>
                  <a:pt x="217525" y="14884"/>
                </a:lnTo>
                <a:lnTo>
                  <a:pt x="217982" y="12242"/>
                </a:lnTo>
                <a:lnTo>
                  <a:pt x="218668" y="10477"/>
                </a:lnTo>
                <a:lnTo>
                  <a:pt x="219570" y="9563"/>
                </a:lnTo>
                <a:lnTo>
                  <a:pt x="220116" y="8839"/>
                </a:lnTo>
                <a:lnTo>
                  <a:pt x="220979" y="8191"/>
                </a:lnTo>
                <a:lnTo>
                  <a:pt x="222173" y="7645"/>
                </a:lnTo>
                <a:lnTo>
                  <a:pt x="223354" y="7099"/>
                </a:lnTo>
                <a:lnTo>
                  <a:pt x="225031" y="6604"/>
                </a:lnTo>
                <a:lnTo>
                  <a:pt x="227215" y="6146"/>
                </a:lnTo>
                <a:lnTo>
                  <a:pt x="229400" y="5689"/>
                </a:lnTo>
                <a:lnTo>
                  <a:pt x="232181" y="5334"/>
                </a:lnTo>
                <a:lnTo>
                  <a:pt x="235546" y="5054"/>
                </a:lnTo>
                <a:lnTo>
                  <a:pt x="238912" y="4787"/>
                </a:lnTo>
                <a:lnTo>
                  <a:pt x="243065" y="4648"/>
                </a:lnTo>
                <a:lnTo>
                  <a:pt x="247980" y="4648"/>
                </a:lnTo>
                <a:lnTo>
                  <a:pt x="254533" y="4648"/>
                </a:lnTo>
                <a:lnTo>
                  <a:pt x="259943" y="4876"/>
                </a:lnTo>
                <a:lnTo>
                  <a:pt x="264223" y="5334"/>
                </a:lnTo>
                <a:lnTo>
                  <a:pt x="268503" y="5778"/>
                </a:lnTo>
                <a:lnTo>
                  <a:pt x="280746" y="13385"/>
                </a:lnTo>
                <a:lnTo>
                  <a:pt x="280746" y="15024"/>
                </a:lnTo>
                <a:lnTo>
                  <a:pt x="280746" y="18669"/>
                </a:lnTo>
                <a:lnTo>
                  <a:pt x="274462" y="59581"/>
                </a:lnTo>
                <a:lnTo>
                  <a:pt x="264532" y="102156"/>
                </a:lnTo>
                <a:lnTo>
                  <a:pt x="251862" y="145015"/>
                </a:lnTo>
                <a:lnTo>
                  <a:pt x="244970" y="163868"/>
                </a:lnTo>
                <a:lnTo>
                  <a:pt x="245215" y="172050"/>
                </a:lnTo>
                <a:lnTo>
                  <a:pt x="252895" y="208102"/>
                </a:lnTo>
                <a:lnTo>
                  <a:pt x="255257" y="212115"/>
                </a:lnTo>
                <a:lnTo>
                  <a:pt x="257898" y="214795"/>
                </a:lnTo>
                <a:lnTo>
                  <a:pt x="260807" y="216166"/>
                </a:lnTo>
                <a:lnTo>
                  <a:pt x="263728" y="217525"/>
                </a:lnTo>
                <a:lnTo>
                  <a:pt x="266636" y="218211"/>
                </a:lnTo>
                <a:lnTo>
                  <a:pt x="269557" y="218211"/>
                </a:lnTo>
                <a:lnTo>
                  <a:pt x="272834" y="218211"/>
                </a:lnTo>
                <a:lnTo>
                  <a:pt x="285114" y="215747"/>
                </a:lnTo>
                <a:lnTo>
                  <a:pt x="287121" y="215201"/>
                </a:lnTo>
                <a:lnTo>
                  <a:pt x="288899" y="214655"/>
                </a:lnTo>
                <a:lnTo>
                  <a:pt x="290448" y="214109"/>
                </a:lnTo>
                <a:lnTo>
                  <a:pt x="291985" y="213563"/>
                </a:lnTo>
                <a:lnTo>
                  <a:pt x="293408" y="213296"/>
                </a:lnTo>
                <a:lnTo>
                  <a:pt x="294678" y="213296"/>
                </a:lnTo>
                <a:lnTo>
                  <a:pt x="295770" y="213296"/>
                </a:lnTo>
                <a:lnTo>
                  <a:pt x="296722" y="213652"/>
                </a:lnTo>
                <a:lnTo>
                  <a:pt x="297548" y="214388"/>
                </a:lnTo>
                <a:lnTo>
                  <a:pt x="298361" y="215112"/>
                </a:lnTo>
                <a:lnTo>
                  <a:pt x="299046" y="216484"/>
                </a:lnTo>
                <a:lnTo>
                  <a:pt x="301231" y="234226"/>
                </a:lnTo>
                <a:lnTo>
                  <a:pt x="301231" y="239509"/>
                </a:lnTo>
                <a:lnTo>
                  <a:pt x="301231" y="248069"/>
                </a:lnTo>
                <a:lnTo>
                  <a:pt x="300824" y="254304"/>
                </a:lnTo>
                <a:lnTo>
                  <a:pt x="299999" y="258216"/>
                </a:lnTo>
                <a:lnTo>
                  <a:pt x="299186" y="262128"/>
                </a:lnTo>
                <a:lnTo>
                  <a:pt x="281431" y="272008"/>
                </a:lnTo>
                <a:lnTo>
                  <a:pt x="277698" y="272732"/>
                </a:lnTo>
                <a:lnTo>
                  <a:pt x="273786" y="273329"/>
                </a:lnTo>
                <a:lnTo>
                  <a:pt x="269684" y="273786"/>
                </a:lnTo>
                <a:lnTo>
                  <a:pt x="265595" y="274243"/>
                </a:lnTo>
                <a:lnTo>
                  <a:pt x="261353" y="274472"/>
                </a:lnTo>
                <a:lnTo>
                  <a:pt x="256984" y="274472"/>
                </a:lnTo>
                <a:lnTo>
                  <a:pt x="248983" y="274472"/>
                </a:lnTo>
                <a:lnTo>
                  <a:pt x="216839" y="264909"/>
                </a:lnTo>
                <a:lnTo>
                  <a:pt x="211556" y="261454"/>
                </a:lnTo>
                <a:lnTo>
                  <a:pt x="207098" y="256857"/>
                </a:lnTo>
                <a:lnTo>
                  <a:pt x="203466" y="251117"/>
                </a:lnTo>
                <a:lnTo>
                  <a:pt x="199821" y="245376"/>
                </a:lnTo>
                <a:lnTo>
                  <a:pt x="197002" y="238150"/>
                </a:lnTo>
                <a:lnTo>
                  <a:pt x="194995" y="229400"/>
                </a:lnTo>
                <a:lnTo>
                  <a:pt x="191173" y="236143"/>
                </a:lnTo>
                <a:lnTo>
                  <a:pt x="186486" y="242290"/>
                </a:lnTo>
                <a:lnTo>
                  <a:pt x="180924" y="247840"/>
                </a:lnTo>
                <a:lnTo>
                  <a:pt x="175374" y="253390"/>
                </a:lnTo>
                <a:lnTo>
                  <a:pt x="168998" y="258178"/>
                </a:lnTo>
                <a:lnTo>
                  <a:pt x="161810" y="262178"/>
                </a:lnTo>
                <a:lnTo>
                  <a:pt x="154622" y="266179"/>
                </a:lnTo>
                <a:lnTo>
                  <a:pt x="110883" y="274739"/>
                </a:lnTo>
                <a:lnTo>
                  <a:pt x="97160" y="274134"/>
                </a:lnTo>
                <a:lnTo>
                  <a:pt x="51777" y="259696"/>
                </a:lnTo>
                <a:lnTo>
                  <a:pt x="20725" y="228274"/>
                </a:lnTo>
                <a:lnTo>
                  <a:pt x="3766" y="182033"/>
                </a:lnTo>
                <a:lnTo>
                  <a:pt x="0" y="139560"/>
                </a:lnTo>
                <a:lnTo>
                  <a:pt x="495" y="124086"/>
                </a:lnTo>
                <a:lnTo>
                  <a:pt x="7924" y="82067"/>
                </a:lnTo>
                <a:lnTo>
                  <a:pt x="31000" y="37960"/>
                </a:lnTo>
                <a:lnTo>
                  <a:pt x="68275" y="9829"/>
                </a:lnTo>
                <a:lnTo>
                  <a:pt x="105147" y="614"/>
                </a:lnTo>
                <a:lnTo>
                  <a:pt x="11907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37606" y="1881864"/>
            <a:ext cx="1148638" cy="399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59743" y="2000799"/>
            <a:ext cx="261620" cy="274955"/>
          </a:xfrm>
          <a:custGeom>
            <a:avLst/>
            <a:gdLst/>
            <a:ahLst/>
            <a:cxnLst/>
            <a:rect l="l" t="t" r="r" b="b"/>
            <a:pathLst>
              <a:path w="261620" h="274955">
                <a:moveTo>
                  <a:pt x="133553" y="0"/>
                </a:moveTo>
                <a:lnTo>
                  <a:pt x="177789" y="4993"/>
                </a:lnTo>
                <a:lnTo>
                  <a:pt x="221715" y="26881"/>
                </a:lnTo>
                <a:lnTo>
                  <a:pt x="249109" y="65224"/>
                </a:lnTo>
                <a:lnTo>
                  <a:pt x="259173" y="104259"/>
                </a:lnTo>
                <a:lnTo>
                  <a:pt x="261086" y="134912"/>
                </a:lnTo>
                <a:lnTo>
                  <a:pt x="260574" y="150135"/>
                </a:lnTo>
                <a:lnTo>
                  <a:pt x="252895" y="191719"/>
                </a:lnTo>
                <a:lnTo>
                  <a:pt x="235839" y="226236"/>
                </a:lnTo>
                <a:lnTo>
                  <a:pt x="198291" y="259056"/>
                </a:lnTo>
                <a:lnTo>
                  <a:pt x="159015" y="272214"/>
                </a:lnTo>
                <a:lnTo>
                  <a:pt x="127533" y="274739"/>
                </a:lnTo>
                <a:lnTo>
                  <a:pt x="111814" y="274176"/>
                </a:lnTo>
                <a:lnTo>
                  <a:pt x="71005" y="265722"/>
                </a:lnTo>
                <a:lnTo>
                  <a:pt x="31140" y="239509"/>
                </a:lnTo>
                <a:lnTo>
                  <a:pt x="7645" y="197180"/>
                </a:lnTo>
                <a:lnTo>
                  <a:pt x="478" y="155498"/>
                </a:lnTo>
                <a:lnTo>
                  <a:pt x="0" y="139827"/>
                </a:lnTo>
                <a:lnTo>
                  <a:pt x="521" y="124594"/>
                </a:lnTo>
                <a:lnTo>
                  <a:pt x="8331" y="82892"/>
                </a:lnTo>
                <a:lnTo>
                  <a:pt x="25511" y="48326"/>
                </a:lnTo>
                <a:lnTo>
                  <a:pt x="62992" y="15678"/>
                </a:lnTo>
                <a:lnTo>
                  <a:pt x="102107" y="2525"/>
                </a:lnTo>
                <a:lnTo>
                  <a:pt x="13355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50651" y="2000799"/>
            <a:ext cx="301625" cy="274955"/>
          </a:xfrm>
          <a:custGeom>
            <a:avLst/>
            <a:gdLst/>
            <a:ahLst/>
            <a:cxnLst/>
            <a:rect l="l" t="t" r="r" b="b"/>
            <a:pathLst>
              <a:path w="301625" h="274955">
                <a:moveTo>
                  <a:pt x="119075" y="0"/>
                </a:moveTo>
                <a:lnTo>
                  <a:pt x="157452" y="7229"/>
                </a:lnTo>
                <a:lnTo>
                  <a:pt x="191707" y="33786"/>
                </a:lnTo>
                <a:lnTo>
                  <a:pt x="207556" y="69913"/>
                </a:lnTo>
                <a:lnTo>
                  <a:pt x="209227" y="62670"/>
                </a:lnTo>
                <a:lnTo>
                  <a:pt x="216522" y="21259"/>
                </a:lnTo>
                <a:lnTo>
                  <a:pt x="217068" y="17526"/>
                </a:lnTo>
                <a:lnTo>
                  <a:pt x="217525" y="14884"/>
                </a:lnTo>
                <a:lnTo>
                  <a:pt x="217982" y="12242"/>
                </a:lnTo>
                <a:lnTo>
                  <a:pt x="218668" y="10477"/>
                </a:lnTo>
                <a:lnTo>
                  <a:pt x="219570" y="9563"/>
                </a:lnTo>
                <a:lnTo>
                  <a:pt x="220116" y="8839"/>
                </a:lnTo>
                <a:lnTo>
                  <a:pt x="220980" y="8191"/>
                </a:lnTo>
                <a:lnTo>
                  <a:pt x="222173" y="7645"/>
                </a:lnTo>
                <a:lnTo>
                  <a:pt x="223354" y="7099"/>
                </a:lnTo>
                <a:lnTo>
                  <a:pt x="225031" y="6604"/>
                </a:lnTo>
                <a:lnTo>
                  <a:pt x="227215" y="6146"/>
                </a:lnTo>
                <a:lnTo>
                  <a:pt x="229400" y="5689"/>
                </a:lnTo>
                <a:lnTo>
                  <a:pt x="232181" y="5334"/>
                </a:lnTo>
                <a:lnTo>
                  <a:pt x="235546" y="5054"/>
                </a:lnTo>
                <a:lnTo>
                  <a:pt x="238912" y="4787"/>
                </a:lnTo>
                <a:lnTo>
                  <a:pt x="243065" y="4648"/>
                </a:lnTo>
                <a:lnTo>
                  <a:pt x="247980" y="4648"/>
                </a:lnTo>
                <a:lnTo>
                  <a:pt x="254533" y="4648"/>
                </a:lnTo>
                <a:lnTo>
                  <a:pt x="259943" y="4876"/>
                </a:lnTo>
                <a:lnTo>
                  <a:pt x="264223" y="5334"/>
                </a:lnTo>
                <a:lnTo>
                  <a:pt x="268503" y="5778"/>
                </a:lnTo>
                <a:lnTo>
                  <a:pt x="280746" y="13385"/>
                </a:lnTo>
                <a:lnTo>
                  <a:pt x="280746" y="15024"/>
                </a:lnTo>
                <a:lnTo>
                  <a:pt x="280746" y="18669"/>
                </a:lnTo>
                <a:lnTo>
                  <a:pt x="274462" y="59581"/>
                </a:lnTo>
                <a:lnTo>
                  <a:pt x="264532" y="102156"/>
                </a:lnTo>
                <a:lnTo>
                  <a:pt x="251862" y="145015"/>
                </a:lnTo>
                <a:lnTo>
                  <a:pt x="244970" y="163868"/>
                </a:lnTo>
                <a:lnTo>
                  <a:pt x="245215" y="172050"/>
                </a:lnTo>
                <a:lnTo>
                  <a:pt x="252895" y="208102"/>
                </a:lnTo>
                <a:lnTo>
                  <a:pt x="255257" y="212115"/>
                </a:lnTo>
                <a:lnTo>
                  <a:pt x="257898" y="214795"/>
                </a:lnTo>
                <a:lnTo>
                  <a:pt x="260807" y="216166"/>
                </a:lnTo>
                <a:lnTo>
                  <a:pt x="263728" y="217525"/>
                </a:lnTo>
                <a:lnTo>
                  <a:pt x="266636" y="218211"/>
                </a:lnTo>
                <a:lnTo>
                  <a:pt x="269557" y="218211"/>
                </a:lnTo>
                <a:lnTo>
                  <a:pt x="272834" y="218211"/>
                </a:lnTo>
                <a:lnTo>
                  <a:pt x="285115" y="215747"/>
                </a:lnTo>
                <a:lnTo>
                  <a:pt x="287121" y="215201"/>
                </a:lnTo>
                <a:lnTo>
                  <a:pt x="288899" y="214655"/>
                </a:lnTo>
                <a:lnTo>
                  <a:pt x="290449" y="214109"/>
                </a:lnTo>
                <a:lnTo>
                  <a:pt x="291985" y="213563"/>
                </a:lnTo>
                <a:lnTo>
                  <a:pt x="293408" y="213296"/>
                </a:lnTo>
                <a:lnTo>
                  <a:pt x="294678" y="213296"/>
                </a:lnTo>
                <a:lnTo>
                  <a:pt x="295770" y="213296"/>
                </a:lnTo>
                <a:lnTo>
                  <a:pt x="296722" y="213652"/>
                </a:lnTo>
                <a:lnTo>
                  <a:pt x="297548" y="214388"/>
                </a:lnTo>
                <a:lnTo>
                  <a:pt x="298361" y="215112"/>
                </a:lnTo>
                <a:lnTo>
                  <a:pt x="299046" y="216484"/>
                </a:lnTo>
                <a:lnTo>
                  <a:pt x="301231" y="234226"/>
                </a:lnTo>
                <a:lnTo>
                  <a:pt x="301231" y="239509"/>
                </a:lnTo>
                <a:lnTo>
                  <a:pt x="301231" y="248069"/>
                </a:lnTo>
                <a:lnTo>
                  <a:pt x="300824" y="254304"/>
                </a:lnTo>
                <a:lnTo>
                  <a:pt x="299999" y="258216"/>
                </a:lnTo>
                <a:lnTo>
                  <a:pt x="299186" y="262128"/>
                </a:lnTo>
                <a:lnTo>
                  <a:pt x="298094" y="264769"/>
                </a:lnTo>
                <a:lnTo>
                  <a:pt x="296722" y="266141"/>
                </a:lnTo>
                <a:lnTo>
                  <a:pt x="295363" y="267500"/>
                </a:lnTo>
                <a:lnTo>
                  <a:pt x="281432" y="272008"/>
                </a:lnTo>
                <a:lnTo>
                  <a:pt x="277698" y="272732"/>
                </a:lnTo>
                <a:lnTo>
                  <a:pt x="273786" y="273329"/>
                </a:lnTo>
                <a:lnTo>
                  <a:pt x="269684" y="273786"/>
                </a:lnTo>
                <a:lnTo>
                  <a:pt x="265595" y="274243"/>
                </a:lnTo>
                <a:lnTo>
                  <a:pt x="261353" y="274472"/>
                </a:lnTo>
                <a:lnTo>
                  <a:pt x="256984" y="274472"/>
                </a:lnTo>
                <a:lnTo>
                  <a:pt x="248983" y="274472"/>
                </a:lnTo>
                <a:lnTo>
                  <a:pt x="216839" y="264909"/>
                </a:lnTo>
                <a:lnTo>
                  <a:pt x="211556" y="261454"/>
                </a:lnTo>
                <a:lnTo>
                  <a:pt x="207098" y="256857"/>
                </a:lnTo>
                <a:lnTo>
                  <a:pt x="203466" y="251117"/>
                </a:lnTo>
                <a:lnTo>
                  <a:pt x="199821" y="245376"/>
                </a:lnTo>
                <a:lnTo>
                  <a:pt x="197002" y="238150"/>
                </a:lnTo>
                <a:lnTo>
                  <a:pt x="194995" y="229400"/>
                </a:lnTo>
                <a:lnTo>
                  <a:pt x="191173" y="236143"/>
                </a:lnTo>
                <a:lnTo>
                  <a:pt x="186486" y="242290"/>
                </a:lnTo>
                <a:lnTo>
                  <a:pt x="180924" y="247840"/>
                </a:lnTo>
                <a:lnTo>
                  <a:pt x="175374" y="253390"/>
                </a:lnTo>
                <a:lnTo>
                  <a:pt x="168998" y="258178"/>
                </a:lnTo>
                <a:lnTo>
                  <a:pt x="161810" y="262178"/>
                </a:lnTo>
                <a:lnTo>
                  <a:pt x="154622" y="266179"/>
                </a:lnTo>
                <a:lnTo>
                  <a:pt x="110883" y="274739"/>
                </a:lnTo>
                <a:lnTo>
                  <a:pt x="97160" y="274134"/>
                </a:lnTo>
                <a:lnTo>
                  <a:pt x="51777" y="259696"/>
                </a:lnTo>
                <a:lnTo>
                  <a:pt x="20725" y="228274"/>
                </a:lnTo>
                <a:lnTo>
                  <a:pt x="3766" y="182033"/>
                </a:lnTo>
                <a:lnTo>
                  <a:pt x="0" y="139560"/>
                </a:lnTo>
                <a:lnTo>
                  <a:pt x="495" y="124086"/>
                </a:lnTo>
                <a:lnTo>
                  <a:pt x="7924" y="82067"/>
                </a:lnTo>
                <a:lnTo>
                  <a:pt x="31000" y="37960"/>
                </a:lnTo>
                <a:lnTo>
                  <a:pt x="68275" y="9829"/>
                </a:lnTo>
                <a:lnTo>
                  <a:pt x="105147" y="614"/>
                </a:lnTo>
                <a:lnTo>
                  <a:pt x="119075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60025" y="2000799"/>
            <a:ext cx="248285" cy="367665"/>
          </a:xfrm>
          <a:custGeom>
            <a:avLst/>
            <a:gdLst/>
            <a:ahLst/>
            <a:cxnLst/>
            <a:rect l="l" t="t" r="r" b="b"/>
            <a:pathLst>
              <a:path w="248285" h="367664">
                <a:moveTo>
                  <a:pt x="126453" y="0"/>
                </a:moveTo>
                <a:lnTo>
                  <a:pt x="167362" y="4763"/>
                </a:lnTo>
                <a:lnTo>
                  <a:pt x="209091" y="26001"/>
                </a:lnTo>
                <a:lnTo>
                  <a:pt x="236096" y="64289"/>
                </a:lnTo>
                <a:lnTo>
                  <a:pt x="246302" y="103919"/>
                </a:lnTo>
                <a:lnTo>
                  <a:pt x="248246" y="135458"/>
                </a:lnTo>
                <a:lnTo>
                  <a:pt x="247770" y="152272"/>
                </a:lnTo>
                <a:lnTo>
                  <a:pt x="240601" y="196367"/>
                </a:lnTo>
                <a:lnTo>
                  <a:pt x="218351" y="240055"/>
                </a:lnTo>
                <a:lnTo>
                  <a:pt x="182575" y="266141"/>
                </a:lnTo>
                <a:lnTo>
                  <a:pt x="134645" y="274739"/>
                </a:lnTo>
                <a:lnTo>
                  <a:pt x="128447" y="274739"/>
                </a:lnTo>
                <a:lnTo>
                  <a:pt x="122262" y="274332"/>
                </a:lnTo>
                <a:lnTo>
                  <a:pt x="116065" y="273507"/>
                </a:lnTo>
                <a:lnTo>
                  <a:pt x="109880" y="272694"/>
                </a:lnTo>
                <a:lnTo>
                  <a:pt x="81254" y="262178"/>
                </a:lnTo>
                <a:lnTo>
                  <a:pt x="75882" y="259270"/>
                </a:lnTo>
                <a:lnTo>
                  <a:pt x="71005" y="255714"/>
                </a:lnTo>
                <a:lnTo>
                  <a:pt x="66636" y="251523"/>
                </a:lnTo>
                <a:lnTo>
                  <a:pt x="67182" y="256438"/>
                </a:lnTo>
                <a:lnTo>
                  <a:pt x="67640" y="261721"/>
                </a:lnTo>
                <a:lnTo>
                  <a:pt x="68008" y="267373"/>
                </a:lnTo>
                <a:lnTo>
                  <a:pt x="68364" y="273011"/>
                </a:lnTo>
                <a:lnTo>
                  <a:pt x="68554" y="279196"/>
                </a:lnTo>
                <a:lnTo>
                  <a:pt x="68554" y="285940"/>
                </a:lnTo>
                <a:lnTo>
                  <a:pt x="68554" y="355854"/>
                </a:lnTo>
                <a:lnTo>
                  <a:pt x="68554" y="357670"/>
                </a:lnTo>
                <a:lnTo>
                  <a:pt x="68046" y="359308"/>
                </a:lnTo>
                <a:lnTo>
                  <a:pt x="67043" y="360768"/>
                </a:lnTo>
                <a:lnTo>
                  <a:pt x="66052" y="362229"/>
                </a:lnTo>
                <a:lnTo>
                  <a:pt x="64223" y="363448"/>
                </a:lnTo>
                <a:lnTo>
                  <a:pt x="61582" y="364451"/>
                </a:lnTo>
                <a:lnTo>
                  <a:pt x="58940" y="365455"/>
                </a:lnTo>
                <a:lnTo>
                  <a:pt x="55397" y="366229"/>
                </a:lnTo>
                <a:lnTo>
                  <a:pt x="50939" y="366776"/>
                </a:lnTo>
                <a:lnTo>
                  <a:pt x="46469" y="367322"/>
                </a:lnTo>
                <a:lnTo>
                  <a:pt x="40970" y="367588"/>
                </a:lnTo>
                <a:lnTo>
                  <a:pt x="34416" y="367588"/>
                </a:lnTo>
                <a:lnTo>
                  <a:pt x="27673" y="367588"/>
                </a:lnTo>
                <a:lnTo>
                  <a:pt x="22123" y="367322"/>
                </a:lnTo>
                <a:lnTo>
                  <a:pt x="17754" y="366776"/>
                </a:lnTo>
                <a:lnTo>
                  <a:pt x="13385" y="366229"/>
                </a:lnTo>
                <a:lnTo>
                  <a:pt x="9880" y="365455"/>
                </a:lnTo>
                <a:lnTo>
                  <a:pt x="7238" y="364451"/>
                </a:lnTo>
                <a:lnTo>
                  <a:pt x="4597" y="363448"/>
                </a:lnTo>
                <a:lnTo>
                  <a:pt x="2730" y="362229"/>
                </a:lnTo>
                <a:lnTo>
                  <a:pt x="1638" y="360768"/>
                </a:lnTo>
                <a:lnTo>
                  <a:pt x="546" y="359308"/>
                </a:lnTo>
                <a:lnTo>
                  <a:pt x="0" y="357670"/>
                </a:lnTo>
                <a:lnTo>
                  <a:pt x="0" y="355854"/>
                </a:lnTo>
                <a:lnTo>
                  <a:pt x="0" y="136829"/>
                </a:lnTo>
                <a:lnTo>
                  <a:pt x="4302" y="93351"/>
                </a:lnTo>
                <a:lnTo>
                  <a:pt x="17276" y="56808"/>
                </a:lnTo>
                <a:lnTo>
                  <a:pt x="48479" y="21410"/>
                </a:lnTo>
                <a:lnTo>
                  <a:pt x="96137" y="2427"/>
                </a:lnTo>
                <a:lnTo>
                  <a:pt x="110749" y="607"/>
                </a:lnTo>
                <a:lnTo>
                  <a:pt x="12645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96081" y="2000799"/>
            <a:ext cx="215265" cy="274955"/>
          </a:xfrm>
          <a:custGeom>
            <a:avLst/>
            <a:gdLst/>
            <a:ahLst/>
            <a:cxnLst/>
            <a:rect l="l" t="t" r="r" b="b"/>
            <a:pathLst>
              <a:path w="215264" h="274955">
                <a:moveTo>
                  <a:pt x="122072" y="0"/>
                </a:moveTo>
                <a:lnTo>
                  <a:pt x="161807" y="4098"/>
                </a:lnTo>
                <a:lnTo>
                  <a:pt x="199859" y="15519"/>
                </a:lnTo>
                <a:lnTo>
                  <a:pt x="205498" y="18986"/>
                </a:lnTo>
                <a:lnTo>
                  <a:pt x="207416" y="20535"/>
                </a:lnTo>
                <a:lnTo>
                  <a:pt x="208686" y="21983"/>
                </a:lnTo>
                <a:lnTo>
                  <a:pt x="209321" y="23355"/>
                </a:lnTo>
                <a:lnTo>
                  <a:pt x="209969" y="24714"/>
                </a:lnTo>
                <a:lnTo>
                  <a:pt x="210515" y="26403"/>
                </a:lnTo>
                <a:lnTo>
                  <a:pt x="210959" y="28409"/>
                </a:lnTo>
                <a:lnTo>
                  <a:pt x="211416" y="30403"/>
                </a:lnTo>
                <a:lnTo>
                  <a:pt x="211734" y="32905"/>
                </a:lnTo>
                <a:lnTo>
                  <a:pt x="211924" y="35915"/>
                </a:lnTo>
                <a:lnTo>
                  <a:pt x="212102" y="38925"/>
                </a:lnTo>
                <a:lnTo>
                  <a:pt x="212191" y="42697"/>
                </a:lnTo>
                <a:lnTo>
                  <a:pt x="212191" y="47244"/>
                </a:lnTo>
                <a:lnTo>
                  <a:pt x="212191" y="52527"/>
                </a:lnTo>
                <a:lnTo>
                  <a:pt x="212013" y="56857"/>
                </a:lnTo>
                <a:lnTo>
                  <a:pt x="211645" y="60223"/>
                </a:lnTo>
                <a:lnTo>
                  <a:pt x="211277" y="63588"/>
                </a:lnTo>
                <a:lnTo>
                  <a:pt x="205371" y="72923"/>
                </a:lnTo>
                <a:lnTo>
                  <a:pt x="203733" y="72923"/>
                </a:lnTo>
                <a:lnTo>
                  <a:pt x="201358" y="72923"/>
                </a:lnTo>
                <a:lnTo>
                  <a:pt x="197993" y="71780"/>
                </a:lnTo>
                <a:lnTo>
                  <a:pt x="193624" y="69507"/>
                </a:lnTo>
                <a:lnTo>
                  <a:pt x="189255" y="67233"/>
                </a:lnTo>
                <a:lnTo>
                  <a:pt x="183794" y="64770"/>
                </a:lnTo>
                <a:lnTo>
                  <a:pt x="177241" y="62128"/>
                </a:lnTo>
                <a:lnTo>
                  <a:pt x="170688" y="59486"/>
                </a:lnTo>
                <a:lnTo>
                  <a:pt x="162902" y="57086"/>
                </a:lnTo>
                <a:lnTo>
                  <a:pt x="123710" y="51612"/>
                </a:lnTo>
                <a:lnTo>
                  <a:pt x="115150" y="51612"/>
                </a:lnTo>
                <a:lnTo>
                  <a:pt x="78232" y="69773"/>
                </a:lnTo>
                <a:lnTo>
                  <a:pt x="75641" y="77101"/>
                </a:lnTo>
                <a:lnTo>
                  <a:pt x="75641" y="81114"/>
                </a:lnTo>
                <a:lnTo>
                  <a:pt x="75641" y="85483"/>
                </a:lnTo>
                <a:lnTo>
                  <a:pt x="76695" y="89446"/>
                </a:lnTo>
                <a:lnTo>
                  <a:pt x="78790" y="92989"/>
                </a:lnTo>
                <a:lnTo>
                  <a:pt x="80873" y="96545"/>
                </a:lnTo>
                <a:lnTo>
                  <a:pt x="102958" y="107734"/>
                </a:lnTo>
                <a:lnTo>
                  <a:pt x="108966" y="109105"/>
                </a:lnTo>
                <a:lnTo>
                  <a:pt x="115785" y="109791"/>
                </a:lnTo>
                <a:lnTo>
                  <a:pt x="123431" y="109791"/>
                </a:lnTo>
                <a:lnTo>
                  <a:pt x="164401" y="109791"/>
                </a:lnTo>
                <a:lnTo>
                  <a:pt x="166217" y="109791"/>
                </a:lnTo>
                <a:lnTo>
                  <a:pt x="167817" y="110147"/>
                </a:lnTo>
                <a:lnTo>
                  <a:pt x="169176" y="110883"/>
                </a:lnTo>
                <a:lnTo>
                  <a:pt x="170548" y="111607"/>
                </a:lnTo>
                <a:lnTo>
                  <a:pt x="171678" y="112877"/>
                </a:lnTo>
                <a:lnTo>
                  <a:pt x="172593" y="114706"/>
                </a:lnTo>
                <a:lnTo>
                  <a:pt x="173507" y="116522"/>
                </a:lnTo>
                <a:lnTo>
                  <a:pt x="174193" y="118986"/>
                </a:lnTo>
                <a:lnTo>
                  <a:pt x="174637" y="122072"/>
                </a:lnTo>
                <a:lnTo>
                  <a:pt x="175094" y="125171"/>
                </a:lnTo>
                <a:lnTo>
                  <a:pt x="175323" y="128993"/>
                </a:lnTo>
                <a:lnTo>
                  <a:pt x="175323" y="133553"/>
                </a:lnTo>
                <a:lnTo>
                  <a:pt x="175323" y="137922"/>
                </a:lnTo>
                <a:lnTo>
                  <a:pt x="175094" y="141554"/>
                </a:lnTo>
                <a:lnTo>
                  <a:pt x="174637" y="144475"/>
                </a:lnTo>
                <a:lnTo>
                  <a:pt x="174193" y="147383"/>
                </a:lnTo>
                <a:lnTo>
                  <a:pt x="173507" y="149758"/>
                </a:lnTo>
                <a:lnTo>
                  <a:pt x="172593" y="151574"/>
                </a:lnTo>
                <a:lnTo>
                  <a:pt x="171678" y="153390"/>
                </a:lnTo>
                <a:lnTo>
                  <a:pt x="170459" y="154711"/>
                </a:lnTo>
                <a:lnTo>
                  <a:pt x="168910" y="155536"/>
                </a:lnTo>
                <a:lnTo>
                  <a:pt x="167360" y="156349"/>
                </a:lnTo>
                <a:lnTo>
                  <a:pt x="165493" y="156756"/>
                </a:lnTo>
                <a:lnTo>
                  <a:pt x="163309" y="156756"/>
                </a:lnTo>
                <a:lnTo>
                  <a:pt x="119062" y="156756"/>
                </a:lnTo>
                <a:lnTo>
                  <a:pt x="110693" y="156756"/>
                </a:lnTo>
                <a:lnTo>
                  <a:pt x="103454" y="157530"/>
                </a:lnTo>
                <a:lnTo>
                  <a:pt x="97358" y="159080"/>
                </a:lnTo>
                <a:lnTo>
                  <a:pt x="91262" y="160629"/>
                </a:lnTo>
                <a:lnTo>
                  <a:pt x="73596" y="175742"/>
                </a:lnTo>
                <a:lnTo>
                  <a:pt x="71678" y="179654"/>
                </a:lnTo>
                <a:lnTo>
                  <a:pt x="70726" y="183984"/>
                </a:lnTo>
                <a:lnTo>
                  <a:pt x="70726" y="188709"/>
                </a:lnTo>
                <a:lnTo>
                  <a:pt x="70726" y="193446"/>
                </a:lnTo>
                <a:lnTo>
                  <a:pt x="83972" y="212471"/>
                </a:lnTo>
                <a:lnTo>
                  <a:pt x="88620" y="215392"/>
                </a:lnTo>
                <a:lnTo>
                  <a:pt x="127533" y="221754"/>
                </a:lnTo>
                <a:lnTo>
                  <a:pt x="135922" y="221568"/>
                </a:lnTo>
                <a:lnTo>
                  <a:pt x="175602" y="214477"/>
                </a:lnTo>
                <a:lnTo>
                  <a:pt x="182156" y="211924"/>
                </a:lnTo>
                <a:lnTo>
                  <a:pt x="188709" y="209384"/>
                </a:lnTo>
                <a:lnTo>
                  <a:pt x="194081" y="207060"/>
                </a:lnTo>
                <a:lnTo>
                  <a:pt x="198259" y="204965"/>
                </a:lnTo>
                <a:lnTo>
                  <a:pt x="202450" y="202869"/>
                </a:lnTo>
                <a:lnTo>
                  <a:pt x="205549" y="201828"/>
                </a:lnTo>
                <a:lnTo>
                  <a:pt x="207556" y="201828"/>
                </a:lnTo>
                <a:lnTo>
                  <a:pt x="209003" y="201828"/>
                </a:lnTo>
                <a:lnTo>
                  <a:pt x="213563" y="206603"/>
                </a:lnTo>
                <a:lnTo>
                  <a:pt x="214109" y="208508"/>
                </a:lnTo>
                <a:lnTo>
                  <a:pt x="214515" y="211201"/>
                </a:lnTo>
                <a:lnTo>
                  <a:pt x="214782" y="214655"/>
                </a:lnTo>
                <a:lnTo>
                  <a:pt x="215061" y="218122"/>
                </a:lnTo>
                <a:lnTo>
                  <a:pt x="215201" y="222669"/>
                </a:lnTo>
                <a:lnTo>
                  <a:pt x="215201" y="228307"/>
                </a:lnTo>
                <a:lnTo>
                  <a:pt x="215201" y="232498"/>
                </a:lnTo>
                <a:lnTo>
                  <a:pt x="215112" y="236004"/>
                </a:lnTo>
                <a:lnTo>
                  <a:pt x="214922" y="238823"/>
                </a:lnTo>
                <a:lnTo>
                  <a:pt x="214744" y="241655"/>
                </a:lnTo>
                <a:lnTo>
                  <a:pt x="214426" y="244068"/>
                </a:lnTo>
                <a:lnTo>
                  <a:pt x="213969" y="246062"/>
                </a:lnTo>
                <a:lnTo>
                  <a:pt x="213512" y="248069"/>
                </a:lnTo>
                <a:lnTo>
                  <a:pt x="208229" y="254939"/>
                </a:lnTo>
                <a:lnTo>
                  <a:pt x="206324" y="256489"/>
                </a:lnTo>
                <a:lnTo>
                  <a:pt x="202272" y="258533"/>
                </a:lnTo>
                <a:lnTo>
                  <a:pt x="196075" y="261086"/>
                </a:lnTo>
                <a:lnTo>
                  <a:pt x="189890" y="263639"/>
                </a:lnTo>
                <a:lnTo>
                  <a:pt x="146507" y="272961"/>
                </a:lnTo>
                <a:lnTo>
                  <a:pt x="116611" y="274739"/>
                </a:lnTo>
                <a:lnTo>
                  <a:pt x="102102" y="274398"/>
                </a:lnTo>
                <a:lnTo>
                  <a:pt x="54255" y="266263"/>
                </a:lnTo>
                <a:lnTo>
                  <a:pt x="15801" y="242857"/>
                </a:lnTo>
                <a:lnTo>
                  <a:pt x="433" y="207261"/>
                </a:lnTo>
                <a:lnTo>
                  <a:pt x="0" y="199097"/>
                </a:lnTo>
                <a:lnTo>
                  <a:pt x="0" y="191439"/>
                </a:lnTo>
                <a:lnTo>
                  <a:pt x="1092" y="184213"/>
                </a:lnTo>
                <a:lnTo>
                  <a:pt x="3276" y="177380"/>
                </a:lnTo>
                <a:lnTo>
                  <a:pt x="5461" y="170548"/>
                </a:lnTo>
                <a:lnTo>
                  <a:pt x="28536" y="143522"/>
                </a:lnTo>
                <a:lnTo>
                  <a:pt x="34810" y="139052"/>
                </a:lnTo>
                <a:lnTo>
                  <a:pt x="41960" y="135369"/>
                </a:lnTo>
                <a:lnTo>
                  <a:pt x="49974" y="132461"/>
                </a:lnTo>
                <a:lnTo>
                  <a:pt x="42329" y="129362"/>
                </a:lnTo>
                <a:lnTo>
                  <a:pt x="35864" y="125945"/>
                </a:lnTo>
                <a:lnTo>
                  <a:pt x="30581" y="122212"/>
                </a:lnTo>
                <a:lnTo>
                  <a:pt x="25298" y="118478"/>
                </a:lnTo>
                <a:lnTo>
                  <a:pt x="10515" y="94767"/>
                </a:lnTo>
                <a:lnTo>
                  <a:pt x="8966" y="89306"/>
                </a:lnTo>
                <a:lnTo>
                  <a:pt x="8191" y="83299"/>
                </a:lnTo>
                <a:lnTo>
                  <a:pt x="8191" y="76746"/>
                </a:lnTo>
                <a:lnTo>
                  <a:pt x="19688" y="38755"/>
                </a:lnTo>
                <a:lnTo>
                  <a:pt x="53555" y="12120"/>
                </a:lnTo>
                <a:lnTo>
                  <a:pt x="95889" y="1368"/>
                </a:lnTo>
                <a:lnTo>
                  <a:pt x="108563" y="342"/>
                </a:lnTo>
                <a:lnTo>
                  <a:pt x="122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86594" y="1915874"/>
            <a:ext cx="197485" cy="355600"/>
          </a:xfrm>
          <a:custGeom>
            <a:avLst/>
            <a:gdLst/>
            <a:ahLst/>
            <a:cxnLst/>
            <a:rect l="l" t="t" r="r" b="b"/>
            <a:pathLst>
              <a:path w="197485" h="355600">
                <a:moveTo>
                  <a:pt x="24307" y="0"/>
                </a:moveTo>
                <a:lnTo>
                  <a:pt x="186258" y="0"/>
                </a:lnTo>
                <a:lnTo>
                  <a:pt x="187896" y="0"/>
                </a:lnTo>
                <a:lnTo>
                  <a:pt x="189395" y="444"/>
                </a:lnTo>
                <a:lnTo>
                  <a:pt x="190753" y="1358"/>
                </a:lnTo>
                <a:lnTo>
                  <a:pt x="192125" y="2273"/>
                </a:lnTo>
                <a:lnTo>
                  <a:pt x="193255" y="3822"/>
                </a:lnTo>
                <a:lnTo>
                  <a:pt x="194170" y="6007"/>
                </a:lnTo>
                <a:lnTo>
                  <a:pt x="195084" y="8191"/>
                </a:lnTo>
                <a:lnTo>
                  <a:pt x="195770" y="11099"/>
                </a:lnTo>
                <a:lnTo>
                  <a:pt x="196214" y="14744"/>
                </a:lnTo>
                <a:lnTo>
                  <a:pt x="196672" y="18376"/>
                </a:lnTo>
                <a:lnTo>
                  <a:pt x="196900" y="22847"/>
                </a:lnTo>
                <a:lnTo>
                  <a:pt x="196900" y="28117"/>
                </a:lnTo>
                <a:lnTo>
                  <a:pt x="196900" y="33223"/>
                </a:lnTo>
                <a:lnTo>
                  <a:pt x="196672" y="37592"/>
                </a:lnTo>
                <a:lnTo>
                  <a:pt x="196214" y="41236"/>
                </a:lnTo>
                <a:lnTo>
                  <a:pt x="195770" y="44869"/>
                </a:lnTo>
                <a:lnTo>
                  <a:pt x="195084" y="47790"/>
                </a:lnTo>
                <a:lnTo>
                  <a:pt x="194170" y="49974"/>
                </a:lnTo>
                <a:lnTo>
                  <a:pt x="193255" y="52158"/>
                </a:lnTo>
                <a:lnTo>
                  <a:pt x="192125" y="53746"/>
                </a:lnTo>
                <a:lnTo>
                  <a:pt x="190753" y="54749"/>
                </a:lnTo>
                <a:lnTo>
                  <a:pt x="189395" y="55753"/>
                </a:lnTo>
                <a:lnTo>
                  <a:pt x="187896" y="56248"/>
                </a:lnTo>
                <a:lnTo>
                  <a:pt x="186258" y="56248"/>
                </a:lnTo>
                <a:lnTo>
                  <a:pt x="72097" y="56248"/>
                </a:lnTo>
                <a:lnTo>
                  <a:pt x="72097" y="343547"/>
                </a:lnTo>
                <a:lnTo>
                  <a:pt x="72097" y="345554"/>
                </a:lnTo>
                <a:lnTo>
                  <a:pt x="71551" y="347243"/>
                </a:lnTo>
                <a:lnTo>
                  <a:pt x="70459" y="348602"/>
                </a:lnTo>
                <a:lnTo>
                  <a:pt x="69367" y="349973"/>
                </a:lnTo>
                <a:lnTo>
                  <a:pt x="43154" y="355028"/>
                </a:lnTo>
                <a:lnTo>
                  <a:pt x="36042" y="355028"/>
                </a:lnTo>
                <a:lnTo>
                  <a:pt x="29133" y="355028"/>
                </a:lnTo>
                <a:lnTo>
                  <a:pt x="23342" y="354799"/>
                </a:lnTo>
                <a:lnTo>
                  <a:pt x="18707" y="354342"/>
                </a:lnTo>
                <a:lnTo>
                  <a:pt x="14058" y="353885"/>
                </a:lnTo>
                <a:lnTo>
                  <a:pt x="10375" y="353161"/>
                </a:lnTo>
                <a:lnTo>
                  <a:pt x="7645" y="352158"/>
                </a:lnTo>
                <a:lnTo>
                  <a:pt x="4914" y="351155"/>
                </a:lnTo>
                <a:lnTo>
                  <a:pt x="2959" y="349973"/>
                </a:lnTo>
                <a:lnTo>
                  <a:pt x="1777" y="348602"/>
                </a:lnTo>
                <a:lnTo>
                  <a:pt x="584" y="347243"/>
                </a:lnTo>
                <a:lnTo>
                  <a:pt x="0" y="345554"/>
                </a:lnTo>
                <a:lnTo>
                  <a:pt x="0" y="343547"/>
                </a:lnTo>
                <a:lnTo>
                  <a:pt x="0" y="25666"/>
                </a:lnTo>
                <a:lnTo>
                  <a:pt x="0" y="17106"/>
                </a:lnTo>
                <a:lnTo>
                  <a:pt x="2235" y="10693"/>
                </a:lnTo>
                <a:lnTo>
                  <a:pt x="6692" y="6413"/>
                </a:lnTo>
                <a:lnTo>
                  <a:pt x="11150" y="2133"/>
                </a:lnTo>
                <a:lnTo>
                  <a:pt x="17017" y="0"/>
                </a:lnTo>
                <a:lnTo>
                  <a:pt x="2430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56187" y="1868478"/>
            <a:ext cx="101523" cy="110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56379" y="1868478"/>
            <a:ext cx="101523" cy="110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05123" y="1873808"/>
            <a:ext cx="1548292" cy="4017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70411" y="2055550"/>
            <a:ext cx="125920" cy="170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97842" y="1868479"/>
            <a:ext cx="1260906" cy="4123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05018" y="1886920"/>
            <a:ext cx="257175" cy="388620"/>
          </a:xfrm>
          <a:custGeom>
            <a:avLst/>
            <a:gdLst/>
            <a:ahLst/>
            <a:cxnLst/>
            <a:rect l="l" t="t" r="r" b="b"/>
            <a:pathLst>
              <a:path w="257175" h="388619">
                <a:moveTo>
                  <a:pt x="144462" y="0"/>
                </a:moveTo>
                <a:lnTo>
                  <a:pt x="187715" y="4576"/>
                </a:lnTo>
                <a:lnTo>
                  <a:pt x="218338" y="13385"/>
                </a:lnTo>
                <a:lnTo>
                  <a:pt x="222986" y="15379"/>
                </a:lnTo>
                <a:lnTo>
                  <a:pt x="226123" y="16979"/>
                </a:lnTo>
                <a:lnTo>
                  <a:pt x="227761" y="18160"/>
                </a:lnTo>
                <a:lnTo>
                  <a:pt x="229400" y="19342"/>
                </a:lnTo>
                <a:lnTo>
                  <a:pt x="230631" y="20624"/>
                </a:lnTo>
                <a:lnTo>
                  <a:pt x="231444" y="21983"/>
                </a:lnTo>
                <a:lnTo>
                  <a:pt x="232270" y="23355"/>
                </a:lnTo>
                <a:lnTo>
                  <a:pt x="234314" y="34683"/>
                </a:lnTo>
                <a:lnTo>
                  <a:pt x="234492" y="37782"/>
                </a:lnTo>
                <a:lnTo>
                  <a:pt x="234594" y="41605"/>
                </a:lnTo>
                <a:lnTo>
                  <a:pt x="234594" y="46151"/>
                </a:lnTo>
                <a:lnTo>
                  <a:pt x="234594" y="50520"/>
                </a:lnTo>
                <a:lnTo>
                  <a:pt x="232397" y="64173"/>
                </a:lnTo>
                <a:lnTo>
                  <a:pt x="231673" y="65811"/>
                </a:lnTo>
                <a:lnTo>
                  <a:pt x="230809" y="67005"/>
                </a:lnTo>
                <a:lnTo>
                  <a:pt x="229806" y="67729"/>
                </a:lnTo>
                <a:lnTo>
                  <a:pt x="228803" y="68452"/>
                </a:lnTo>
                <a:lnTo>
                  <a:pt x="227761" y="68821"/>
                </a:lnTo>
                <a:lnTo>
                  <a:pt x="226669" y="68821"/>
                </a:lnTo>
                <a:lnTo>
                  <a:pt x="225031" y="68821"/>
                </a:lnTo>
                <a:lnTo>
                  <a:pt x="221894" y="67817"/>
                </a:lnTo>
                <a:lnTo>
                  <a:pt x="217246" y="65811"/>
                </a:lnTo>
                <a:lnTo>
                  <a:pt x="212610" y="63817"/>
                </a:lnTo>
                <a:lnTo>
                  <a:pt x="171143" y="51395"/>
                </a:lnTo>
                <a:lnTo>
                  <a:pt x="151015" y="49707"/>
                </a:lnTo>
                <a:lnTo>
                  <a:pt x="145376" y="49707"/>
                </a:lnTo>
                <a:lnTo>
                  <a:pt x="140411" y="50253"/>
                </a:lnTo>
                <a:lnTo>
                  <a:pt x="136131" y="51346"/>
                </a:lnTo>
                <a:lnTo>
                  <a:pt x="131851" y="52438"/>
                </a:lnTo>
                <a:lnTo>
                  <a:pt x="128346" y="53936"/>
                </a:lnTo>
                <a:lnTo>
                  <a:pt x="125615" y="55854"/>
                </a:lnTo>
                <a:lnTo>
                  <a:pt x="122885" y="57759"/>
                </a:lnTo>
                <a:lnTo>
                  <a:pt x="120840" y="60032"/>
                </a:lnTo>
                <a:lnTo>
                  <a:pt x="119481" y="62674"/>
                </a:lnTo>
                <a:lnTo>
                  <a:pt x="118109" y="65316"/>
                </a:lnTo>
                <a:lnTo>
                  <a:pt x="117424" y="68186"/>
                </a:lnTo>
                <a:lnTo>
                  <a:pt x="117424" y="71285"/>
                </a:lnTo>
                <a:lnTo>
                  <a:pt x="117424" y="74015"/>
                </a:lnTo>
                <a:lnTo>
                  <a:pt x="122072" y="86436"/>
                </a:lnTo>
                <a:lnTo>
                  <a:pt x="123710" y="88899"/>
                </a:lnTo>
                <a:lnTo>
                  <a:pt x="125895" y="91490"/>
                </a:lnTo>
                <a:lnTo>
                  <a:pt x="128625" y="94221"/>
                </a:lnTo>
                <a:lnTo>
                  <a:pt x="131356" y="96951"/>
                </a:lnTo>
                <a:lnTo>
                  <a:pt x="134861" y="99999"/>
                </a:lnTo>
                <a:lnTo>
                  <a:pt x="139141" y="103365"/>
                </a:lnTo>
                <a:lnTo>
                  <a:pt x="143421" y="106730"/>
                </a:lnTo>
                <a:lnTo>
                  <a:pt x="180098" y="131356"/>
                </a:lnTo>
                <a:lnTo>
                  <a:pt x="188109" y="136835"/>
                </a:lnTo>
                <a:lnTo>
                  <a:pt x="217615" y="161834"/>
                </a:lnTo>
                <a:lnTo>
                  <a:pt x="244559" y="200248"/>
                </a:lnTo>
                <a:lnTo>
                  <a:pt x="256364" y="246499"/>
                </a:lnTo>
                <a:lnTo>
                  <a:pt x="256705" y="256717"/>
                </a:lnTo>
                <a:lnTo>
                  <a:pt x="256168" y="270531"/>
                </a:lnTo>
                <a:lnTo>
                  <a:pt x="248107" y="309016"/>
                </a:lnTo>
                <a:lnTo>
                  <a:pt x="222846" y="350799"/>
                </a:lnTo>
                <a:lnTo>
                  <a:pt x="181876" y="378510"/>
                </a:lnTo>
                <a:lnTo>
                  <a:pt x="141273" y="387988"/>
                </a:lnTo>
                <a:lnTo>
                  <a:pt x="125895" y="388619"/>
                </a:lnTo>
                <a:lnTo>
                  <a:pt x="110074" y="388065"/>
                </a:lnTo>
                <a:lnTo>
                  <a:pt x="69367" y="379742"/>
                </a:lnTo>
                <a:lnTo>
                  <a:pt x="30175" y="354761"/>
                </a:lnTo>
                <a:lnTo>
                  <a:pt x="7365" y="316115"/>
                </a:lnTo>
                <a:lnTo>
                  <a:pt x="0" y="266001"/>
                </a:lnTo>
                <a:lnTo>
                  <a:pt x="1321" y="245182"/>
                </a:lnTo>
                <a:lnTo>
                  <a:pt x="11899" y="206467"/>
                </a:lnTo>
                <a:lnTo>
                  <a:pt x="32842" y="172060"/>
                </a:lnTo>
                <a:lnTo>
                  <a:pt x="62816" y="144410"/>
                </a:lnTo>
                <a:lnTo>
                  <a:pt x="81102" y="133273"/>
                </a:lnTo>
                <a:lnTo>
                  <a:pt x="74548" y="128904"/>
                </a:lnTo>
                <a:lnTo>
                  <a:pt x="53936" y="105003"/>
                </a:lnTo>
                <a:lnTo>
                  <a:pt x="51295" y="99999"/>
                </a:lnTo>
                <a:lnTo>
                  <a:pt x="49377" y="94805"/>
                </a:lnTo>
                <a:lnTo>
                  <a:pt x="48196" y="89446"/>
                </a:lnTo>
                <a:lnTo>
                  <a:pt x="47015" y="84073"/>
                </a:lnTo>
                <a:lnTo>
                  <a:pt x="46418" y="78473"/>
                </a:lnTo>
                <a:lnTo>
                  <a:pt x="46418" y="72643"/>
                </a:lnTo>
                <a:lnTo>
                  <a:pt x="60488" y="30722"/>
                </a:lnTo>
                <a:lnTo>
                  <a:pt x="93164" y="8252"/>
                </a:lnTo>
                <a:lnTo>
                  <a:pt x="132799" y="333"/>
                </a:lnTo>
                <a:lnTo>
                  <a:pt x="14446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99415" y="2533726"/>
            <a:ext cx="3927407" cy="5052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190730" y="2720649"/>
            <a:ext cx="115811" cy="1761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68291" y="2539039"/>
            <a:ext cx="821791" cy="5052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25604" y="2671361"/>
            <a:ext cx="301625" cy="274955"/>
          </a:xfrm>
          <a:custGeom>
            <a:avLst/>
            <a:gdLst/>
            <a:ahLst/>
            <a:cxnLst/>
            <a:rect l="l" t="t" r="r" b="b"/>
            <a:pathLst>
              <a:path w="301625" h="274955">
                <a:moveTo>
                  <a:pt x="119062" y="0"/>
                </a:moveTo>
                <a:lnTo>
                  <a:pt x="157450" y="7229"/>
                </a:lnTo>
                <a:lnTo>
                  <a:pt x="191705" y="33775"/>
                </a:lnTo>
                <a:lnTo>
                  <a:pt x="207556" y="69913"/>
                </a:lnTo>
                <a:lnTo>
                  <a:pt x="209225" y="62670"/>
                </a:lnTo>
                <a:lnTo>
                  <a:pt x="216522" y="21259"/>
                </a:lnTo>
                <a:lnTo>
                  <a:pt x="217068" y="17525"/>
                </a:lnTo>
                <a:lnTo>
                  <a:pt x="217525" y="14884"/>
                </a:lnTo>
                <a:lnTo>
                  <a:pt x="217970" y="12242"/>
                </a:lnTo>
                <a:lnTo>
                  <a:pt x="218655" y="10464"/>
                </a:lnTo>
                <a:lnTo>
                  <a:pt x="219570" y="9563"/>
                </a:lnTo>
                <a:lnTo>
                  <a:pt x="220116" y="8826"/>
                </a:lnTo>
                <a:lnTo>
                  <a:pt x="220979" y="8191"/>
                </a:lnTo>
                <a:lnTo>
                  <a:pt x="222161" y="7645"/>
                </a:lnTo>
                <a:lnTo>
                  <a:pt x="223342" y="7099"/>
                </a:lnTo>
                <a:lnTo>
                  <a:pt x="225031" y="6603"/>
                </a:lnTo>
                <a:lnTo>
                  <a:pt x="227215" y="6146"/>
                </a:lnTo>
                <a:lnTo>
                  <a:pt x="229400" y="5689"/>
                </a:lnTo>
                <a:lnTo>
                  <a:pt x="232181" y="5321"/>
                </a:lnTo>
                <a:lnTo>
                  <a:pt x="235546" y="5054"/>
                </a:lnTo>
                <a:lnTo>
                  <a:pt x="238912" y="4775"/>
                </a:lnTo>
                <a:lnTo>
                  <a:pt x="243052" y="4648"/>
                </a:lnTo>
                <a:lnTo>
                  <a:pt x="247967" y="4648"/>
                </a:lnTo>
                <a:lnTo>
                  <a:pt x="254520" y="4648"/>
                </a:lnTo>
                <a:lnTo>
                  <a:pt x="259943" y="4876"/>
                </a:lnTo>
                <a:lnTo>
                  <a:pt x="279234" y="10515"/>
                </a:lnTo>
                <a:lnTo>
                  <a:pt x="280238" y="11887"/>
                </a:lnTo>
                <a:lnTo>
                  <a:pt x="280746" y="13385"/>
                </a:lnTo>
                <a:lnTo>
                  <a:pt x="280746" y="15024"/>
                </a:lnTo>
                <a:lnTo>
                  <a:pt x="280746" y="18668"/>
                </a:lnTo>
                <a:lnTo>
                  <a:pt x="280288" y="23812"/>
                </a:lnTo>
                <a:lnTo>
                  <a:pt x="279374" y="30454"/>
                </a:lnTo>
                <a:lnTo>
                  <a:pt x="278472" y="37096"/>
                </a:lnTo>
                <a:lnTo>
                  <a:pt x="269951" y="80289"/>
                </a:lnTo>
                <a:lnTo>
                  <a:pt x="258487" y="124055"/>
                </a:lnTo>
                <a:lnTo>
                  <a:pt x="244970" y="163855"/>
                </a:lnTo>
                <a:lnTo>
                  <a:pt x="245215" y="172044"/>
                </a:lnTo>
                <a:lnTo>
                  <a:pt x="255257" y="212115"/>
                </a:lnTo>
                <a:lnTo>
                  <a:pt x="260807" y="216153"/>
                </a:lnTo>
                <a:lnTo>
                  <a:pt x="263715" y="217525"/>
                </a:lnTo>
                <a:lnTo>
                  <a:pt x="266636" y="218211"/>
                </a:lnTo>
                <a:lnTo>
                  <a:pt x="269544" y="218211"/>
                </a:lnTo>
                <a:lnTo>
                  <a:pt x="272821" y="218211"/>
                </a:lnTo>
                <a:lnTo>
                  <a:pt x="275729" y="217931"/>
                </a:lnTo>
                <a:lnTo>
                  <a:pt x="278282" y="217385"/>
                </a:lnTo>
                <a:lnTo>
                  <a:pt x="280835" y="216839"/>
                </a:lnTo>
                <a:lnTo>
                  <a:pt x="290436" y="214109"/>
                </a:lnTo>
                <a:lnTo>
                  <a:pt x="291985" y="213563"/>
                </a:lnTo>
                <a:lnTo>
                  <a:pt x="293395" y="213296"/>
                </a:lnTo>
                <a:lnTo>
                  <a:pt x="294665" y="213296"/>
                </a:lnTo>
                <a:lnTo>
                  <a:pt x="295757" y="213296"/>
                </a:lnTo>
                <a:lnTo>
                  <a:pt x="296722" y="213652"/>
                </a:lnTo>
                <a:lnTo>
                  <a:pt x="297535" y="214388"/>
                </a:lnTo>
                <a:lnTo>
                  <a:pt x="298361" y="215112"/>
                </a:lnTo>
                <a:lnTo>
                  <a:pt x="300812" y="226542"/>
                </a:lnTo>
                <a:lnTo>
                  <a:pt x="301091" y="229908"/>
                </a:lnTo>
                <a:lnTo>
                  <a:pt x="301231" y="234226"/>
                </a:lnTo>
                <a:lnTo>
                  <a:pt x="301231" y="239509"/>
                </a:lnTo>
                <a:lnTo>
                  <a:pt x="301231" y="248069"/>
                </a:lnTo>
                <a:lnTo>
                  <a:pt x="290842" y="269544"/>
                </a:lnTo>
                <a:lnTo>
                  <a:pt x="288302" y="270459"/>
                </a:lnTo>
                <a:lnTo>
                  <a:pt x="285153" y="271284"/>
                </a:lnTo>
                <a:lnTo>
                  <a:pt x="281419" y="272008"/>
                </a:lnTo>
                <a:lnTo>
                  <a:pt x="277698" y="272732"/>
                </a:lnTo>
                <a:lnTo>
                  <a:pt x="273773" y="273329"/>
                </a:lnTo>
                <a:lnTo>
                  <a:pt x="269684" y="273786"/>
                </a:lnTo>
                <a:lnTo>
                  <a:pt x="265582" y="274243"/>
                </a:lnTo>
                <a:lnTo>
                  <a:pt x="261353" y="274472"/>
                </a:lnTo>
                <a:lnTo>
                  <a:pt x="256984" y="274472"/>
                </a:lnTo>
                <a:lnTo>
                  <a:pt x="248970" y="274472"/>
                </a:lnTo>
                <a:lnTo>
                  <a:pt x="216839" y="264909"/>
                </a:lnTo>
                <a:lnTo>
                  <a:pt x="211556" y="261454"/>
                </a:lnTo>
                <a:lnTo>
                  <a:pt x="194995" y="229400"/>
                </a:lnTo>
                <a:lnTo>
                  <a:pt x="191160" y="236143"/>
                </a:lnTo>
                <a:lnTo>
                  <a:pt x="186474" y="242290"/>
                </a:lnTo>
                <a:lnTo>
                  <a:pt x="180924" y="247840"/>
                </a:lnTo>
                <a:lnTo>
                  <a:pt x="175374" y="253390"/>
                </a:lnTo>
                <a:lnTo>
                  <a:pt x="168998" y="258178"/>
                </a:lnTo>
                <a:lnTo>
                  <a:pt x="161810" y="262178"/>
                </a:lnTo>
                <a:lnTo>
                  <a:pt x="154622" y="266179"/>
                </a:lnTo>
                <a:lnTo>
                  <a:pt x="110870" y="274739"/>
                </a:lnTo>
                <a:lnTo>
                  <a:pt x="97147" y="274134"/>
                </a:lnTo>
                <a:lnTo>
                  <a:pt x="51775" y="259696"/>
                </a:lnTo>
                <a:lnTo>
                  <a:pt x="20714" y="228274"/>
                </a:lnTo>
                <a:lnTo>
                  <a:pt x="3761" y="182028"/>
                </a:lnTo>
                <a:lnTo>
                  <a:pt x="0" y="139560"/>
                </a:lnTo>
                <a:lnTo>
                  <a:pt x="495" y="124086"/>
                </a:lnTo>
                <a:lnTo>
                  <a:pt x="7912" y="82067"/>
                </a:lnTo>
                <a:lnTo>
                  <a:pt x="30987" y="37960"/>
                </a:lnTo>
                <a:lnTo>
                  <a:pt x="68275" y="9829"/>
                </a:lnTo>
                <a:lnTo>
                  <a:pt x="105136" y="614"/>
                </a:lnTo>
                <a:lnTo>
                  <a:pt x="11906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968825" y="2671361"/>
            <a:ext cx="233045" cy="367665"/>
          </a:xfrm>
          <a:custGeom>
            <a:avLst/>
            <a:gdLst/>
            <a:ahLst/>
            <a:cxnLst/>
            <a:rect l="l" t="t" r="r" b="b"/>
            <a:pathLst>
              <a:path w="233045" h="367664">
                <a:moveTo>
                  <a:pt x="143370" y="0"/>
                </a:moveTo>
                <a:lnTo>
                  <a:pt x="185293" y="8191"/>
                </a:lnTo>
                <a:lnTo>
                  <a:pt x="217768" y="37783"/>
                </a:lnTo>
                <a:lnTo>
                  <a:pt x="231516" y="84115"/>
                </a:lnTo>
                <a:lnTo>
                  <a:pt x="232676" y="108699"/>
                </a:lnTo>
                <a:lnTo>
                  <a:pt x="232676" y="356666"/>
                </a:lnTo>
                <a:lnTo>
                  <a:pt x="232676" y="358495"/>
                </a:lnTo>
                <a:lnTo>
                  <a:pt x="225577" y="364858"/>
                </a:lnTo>
                <a:lnTo>
                  <a:pt x="223024" y="365772"/>
                </a:lnTo>
                <a:lnTo>
                  <a:pt x="219519" y="366458"/>
                </a:lnTo>
                <a:lnTo>
                  <a:pt x="215061" y="366915"/>
                </a:lnTo>
                <a:lnTo>
                  <a:pt x="210604" y="367360"/>
                </a:lnTo>
                <a:lnTo>
                  <a:pt x="205003" y="367588"/>
                </a:lnTo>
                <a:lnTo>
                  <a:pt x="198272" y="367588"/>
                </a:lnTo>
                <a:lnTo>
                  <a:pt x="191719" y="367588"/>
                </a:lnTo>
                <a:lnTo>
                  <a:pt x="171094" y="364858"/>
                </a:lnTo>
                <a:lnTo>
                  <a:pt x="168452" y="363956"/>
                </a:lnTo>
                <a:lnTo>
                  <a:pt x="166636" y="362813"/>
                </a:lnTo>
                <a:lnTo>
                  <a:pt x="165633" y="361454"/>
                </a:lnTo>
                <a:lnTo>
                  <a:pt x="164630" y="360083"/>
                </a:lnTo>
                <a:lnTo>
                  <a:pt x="164134" y="358495"/>
                </a:lnTo>
                <a:lnTo>
                  <a:pt x="164134" y="356666"/>
                </a:lnTo>
                <a:lnTo>
                  <a:pt x="164134" y="120167"/>
                </a:lnTo>
                <a:lnTo>
                  <a:pt x="157302" y="79794"/>
                </a:lnTo>
                <a:lnTo>
                  <a:pt x="154025" y="74968"/>
                </a:lnTo>
                <a:lnTo>
                  <a:pt x="150749" y="70142"/>
                </a:lnTo>
                <a:lnTo>
                  <a:pt x="146519" y="66408"/>
                </a:lnTo>
                <a:lnTo>
                  <a:pt x="141325" y="63766"/>
                </a:lnTo>
                <a:lnTo>
                  <a:pt x="136144" y="61125"/>
                </a:lnTo>
                <a:lnTo>
                  <a:pt x="130086" y="59804"/>
                </a:lnTo>
                <a:lnTo>
                  <a:pt x="123164" y="59804"/>
                </a:lnTo>
                <a:lnTo>
                  <a:pt x="83023" y="81113"/>
                </a:lnTo>
                <a:lnTo>
                  <a:pt x="68821" y="97231"/>
                </a:lnTo>
                <a:lnTo>
                  <a:pt x="68821" y="259168"/>
                </a:lnTo>
                <a:lnTo>
                  <a:pt x="68821" y="260997"/>
                </a:lnTo>
                <a:lnTo>
                  <a:pt x="61582" y="267360"/>
                </a:lnTo>
                <a:lnTo>
                  <a:pt x="58940" y="268274"/>
                </a:lnTo>
                <a:lnTo>
                  <a:pt x="55435" y="268960"/>
                </a:lnTo>
                <a:lnTo>
                  <a:pt x="51066" y="269417"/>
                </a:lnTo>
                <a:lnTo>
                  <a:pt x="46697" y="269874"/>
                </a:lnTo>
                <a:lnTo>
                  <a:pt x="41148" y="270090"/>
                </a:lnTo>
                <a:lnTo>
                  <a:pt x="34404" y="270090"/>
                </a:lnTo>
                <a:lnTo>
                  <a:pt x="27673" y="270090"/>
                </a:lnTo>
                <a:lnTo>
                  <a:pt x="7239" y="267360"/>
                </a:lnTo>
                <a:lnTo>
                  <a:pt x="4597" y="266458"/>
                </a:lnTo>
                <a:lnTo>
                  <a:pt x="2730" y="265315"/>
                </a:lnTo>
                <a:lnTo>
                  <a:pt x="1638" y="263956"/>
                </a:lnTo>
                <a:lnTo>
                  <a:pt x="546" y="262585"/>
                </a:lnTo>
                <a:lnTo>
                  <a:pt x="0" y="260997"/>
                </a:lnTo>
                <a:lnTo>
                  <a:pt x="0" y="259168"/>
                </a:lnTo>
                <a:lnTo>
                  <a:pt x="0" y="15570"/>
                </a:lnTo>
                <a:lnTo>
                  <a:pt x="0" y="13754"/>
                </a:lnTo>
                <a:lnTo>
                  <a:pt x="457" y="12153"/>
                </a:lnTo>
                <a:lnTo>
                  <a:pt x="1358" y="10794"/>
                </a:lnTo>
                <a:lnTo>
                  <a:pt x="2273" y="9423"/>
                </a:lnTo>
                <a:lnTo>
                  <a:pt x="3911" y="8280"/>
                </a:lnTo>
                <a:lnTo>
                  <a:pt x="6286" y="7378"/>
                </a:lnTo>
                <a:lnTo>
                  <a:pt x="8648" y="6464"/>
                </a:lnTo>
                <a:lnTo>
                  <a:pt x="11696" y="5778"/>
                </a:lnTo>
                <a:lnTo>
                  <a:pt x="15430" y="5321"/>
                </a:lnTo>
                <a:lnTo>
                  <a:pt x="19164" y="4876"/>
                </a:lnTo>
                <a:lnTo>
                  <a:pt x="23850" y="4648"/>
                </a:lnTo>
                <a:lnTo>
                  <a:pt x="29489" y="4648"/>
                </a:lnTo>
                <a:lnTo>
                  <a:pt x="35318" y="4648"/>
                </a:lnTo>
                <a:lnTo>
                  <a:pt x="52844" y="7378"/>
                </a:lnTo>
                <a:lnTo>
                  <a:pt x="54940" y="8280"/>
                </a:lnTo>
                <a:lnTo>
                  <a:pt x="56438" y="9423"/>
                </a:lnTo>
                <a:lnTo>
                  <a:pt x="57353" y="10794"/>
                </a:lnTo>
                <a:lnTo>
                  <a:pt x="58254" y="12153"/>
                </a:lnTo>
                <a:lnTo>
                  <a:pt x="58712" y="13754"/>
                </a:lnTo>
                <a:lnTo>
                  <a:pt x="58712" y="15570"/>
                </a:lnTo>
                <a:lnTo>
                  <a:pt x="58712" y="43700"/>
                </a:lnTo>
                <a:lnTo>
                  <a:pt x="89415" y="17070"/>
                </a:lnTo>
                <a:lnTo>
                  <a:pt x="132152" y="683"/>
                </a:lnTo>
                <a:lnTo>
                  <a:pt x="14337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915235" y="2539039"/>
            <a:ext cx="1278826" cy="5052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86479" y="2671361"/>
            <a:ext cx="197485" cy="361315"/>
          </a:xfrm>
          <a:custGeom>
            <a:avLst/>
            <a:gdLst/>
            <a:ahLst/>
            <a:cxnLst/>
            <a:rect l="l" t="t" r="r" b="b"/>
            <a:pathLst>
              <a:path w="197485" h="361314">
                <a:moveTo>
                  <a:pt x="122351" y="0"/>
                </a:moveTo>
                <a:lnTo>
                  <a:pt x="130174" y="0"/>
                </a:lnTo>
                <a:lnTo>
                  <a:pt x="137553" y="634"/>
                </a:lnTo>
                <a:lnTo>
                  <a:pt x="144475" y="1917"/>
                </a:lnTo>
                <a:lnTo>
                  <a:pt x="151396" y="3187"/>
                </a:lnTo>
                <a:lnTo>
                  <a:pt x="157721" y="4825"/>
                </a:lnTo>
                <a:lnTo>
                  <a:pt x="163448" y="6832"/>
                </a:lnTo>
                <a:lnTo>
                  <a:pt x="169189" y="8826"/>
                </a:lnTo>
                <a:lnTo>
                  <a:pt x="174104" y="11061"/>
                </a:lnTo>
                <a:lnTo>
                  <a:pt x="178206" y="13525"/>
                </a:lnTo>
                <a:lnTo>
                  <a:pt x="182295" y="15976"/>
                </a:lnTo>
                <a:lnTo>
                  <a:pt x="185165" y="17983"/>
                </a:lnTo>
                <a:lnTo>
                  <a:pt x="186804" y="19532"/>
                </a:lnTo>
                <a:lnTo>
                  <a:pt x="188442" y="21081"/>
                </a:lnTo>
                <a:lnTo>
                  <a:pt x="189623" y="22491"/>
                </a:lnTo>
                <a:lnTo>
                  <a:pt x="190347" y="23761"/>
                </a:lnTo>
                <a:lnTo>
                  <a:pt x="191084" y="25031"/>
                </a:lnTo>
                <a:lnTo>
                  <a:pt x="193078" y="36321"/>
                </a:lnTo>
                <a:lnTo>
                  <a:pt x="193268" y="39420"/>
                </a:lnTo>
                <a:lnTo>
                  <a:pt x="193357" y="43243"/>
                </a:lnTo>
                <a:lnTo>
                  <a:pt x="193357" y="47790"/>
                </a:lnTo>
                <a:lnTo>
                  <a:pt x="193357" y="53251"/>
                </a:lnTo>
                <a:lnTo>
                  <a:pt x="184073" y="77292"/>
                </a:lnTo>
                <a:lnTo>
                  <a:pt x="182435" y="77292"/>
                </a:lnTo>
                <a:lnTo>
                  <a:pt x="179704" y="77292"/>
                </a:lnTo>
                <a:lnTo>
                  <a:pt x="176834" y="76149"/>
                </a:lnTo>
                <a:lnTo>
                  <a:pt x="173824" y="73875"/>
                </a:lnTo>
                <a:lnTo>
                  <a:pt x="170827" y="71602"/>
                </a:lnTo>
                <a:lnTo>
                  <a:pt x="167271" y="69100"/>
                </a:lnTo>
                <a:lnTo>
                  <a:pt x="134912" y="55714"/>
                </a:lnTo>
                <a:lnTo>
                  <a:pt x="126174" y="55714"/>
                </a:lnTo>
                <a:lnTo>
                  <a:pt x="117259" y="55714"/>
                </a:lnTo>
                <a:lnTo>
                  <a:pt x="109385" y="57442"/>
                </a:lnTo>
                <a:lnTo>
                  <a:pt x="102552" y="60909"/>
                </a:lnTo>
                <a:lnTo>
                  <a:pt x="95719" y="64363"/>
                </a:lnTo>
                <a:lnTo>
                  <a:pt x="74282" y="99821"/>
                </a:lnTo>
                <a:lnTo>
                  <a:pt x="70459" y="131914"/>
                </a:lnTo>
                <a:lnTo>
                  <a:pt x="70783" y="141837"/>
                </a:lnTo>
                <a:lnTo>
                  <a:pt x="81660" y="181475"/>
                </a:lnTo>
                <a:lnTo>
                  <a:pt x="108965" y="204685"/>
                </a:lnTo>
                <a:lnTo>
                  <a:pt x="116433" y="207873"/>
                </a:lnTo>
                <a:lnTo>
                  <a:pt x="124167" y="210692"/>
                </a:lnTo>
                <a:lnTo>
                  <a:pt x="132181" y="213156"/>
                </a:lnTo>
                <a:lnTo>
                  <a:pt x="140195" y="215607"/>
                </a:lnTo>
                <a:lnTo>
                  <a:pt x="148069" y="218249"/>
                </a:lnTo>
                <a:lnTo>
                  <a:pt x="155803" y="221081"/>
                </a:lnTo>
                <a:lnTo>
                  <a:pt x="163537" y="223900"/>
                </a:lnTo>
                <a:lnTo>
                  <a:pt x="170459" y="227812"/>
                </a:lnTo>
                <a:lnTo>
                  <a:pt x="193763" y="258819"/>
                </a:lnTo>
                <a:lnTo>
                  <a:pt x="196913" y="283756"/>
                </a:lnTo>
                <a:lnTo>
                  <a:pt x="196913" y="291033"/>
                </a:lnTo>
                <a:lnTo>
                  <a:pt x="196037" y="298500"/>
                </a:lnTo>
                <a:lnTo>
                  <a:pt x="194309" y="306146"/>
                </a:lnTo>
                <a:lnTo>
                  <a:pt x="192582" y="313791"/>
                </a:lnTo>
                <a:lnTo>
                  <a:pt x="177698" y="350113"/>
                </a:lnTo>
                <a:lnTo>
                  <a:pt x="170141" y="357619"/>
                </a:lnTo>
                <a:lnTo>
                  <a:pt x="168681" y="358266"/>
                </a:lnTo>
                <a:lnTo>
                  <a:pt x="166827" y="358901"/>
                </a:lnTo>
                <a:lnTo>
                  <a:pt x="164541" y="359536"/>
                </a:lnTo>
                <a:lnTo>
                  <a:pt x="162267" y="360171"/>
                </a:lnTo>
                <a:lnTo>
                  <a:pt x="159448" y="360578"/>
                </a:lnTo>
                <a:lnTo>
                  <a:pt x="156082" y="360768"/>
                </a:lnTo>
                <a:lnTo>
                  <a:pt x="152704" y="360946"/>
                </a:lnTo>
                <a:lnTo>
                  <a:pt x="148564" y="361035"/>
                </a:lnTo>
                <a:lnTo>
                  <a:pt x="143649" y="361035"/>
                </a:lnTo>
                <a:lnTo>
                  <a:pt x="137642" y="361035"/>
                </a:lnTo>
                <a:lnTo>
                  <a:pt x="120027" y="358444"/>
                </a:lnTo>
                <a:lnTo>
                  <a:pt x="117932" y="357619"/>
                </a:lnTo>
                <a:lnTo>
                  <a:pt x="116484" y="356666"/>
                </a:lnTo>
                <a:lnTo>
                  <a:pt x="115658" y="355574"/>
                </a:lnTo>
                <a:lnTo>
                  <a:pt x="114846" y="354482"/>
                </a:lnTo>
                <a:lnTo>
                  <a:pt x="114426" y="353390"/>
                </a:lnTo>
                <a:lnTo>
                  <a:pt x="114426" y="352297"/>
                </a:lnTo>
                <a:lnTo>
                  <a:pt x="114426" y="351205"/>
                </a:lnTo>
                <a:lnTo>
                  <a:pt x="115519" y="348843"/>
                </a:lnTo>
                <a:lnTo>
                  <a:pt x="117703" y="345198"/>
                </a:lnTo>
                <a:lnTo>
                  <a:pt x="119887" y="341553"/>
                </a:lnTo>
                <a:lnTo>
                  <a:pt x="122262" y="337146"/>
                </a:lnTo>
                <a:lnTo>
                  <a:pt x="135191" y="301320"/>
                </a:lnTo>
                <a:lnTo>
                  <a:pt x="135191" y="294398"/>
                </a:lnTo>
                <a:lnTo>
                  <a:pt x="135191" y="288759"/>
                </a:lnTo>
                <a:lnTo>
                  <a:pt x="133553" y="284302"/>
                </a:lnTo>
                <a:lnTo>
                  <a:pt x="130276" y="281025"/>
                </a:lnTo>
                <a:lnTo>
                  <a:pt x="126999" y="277748"/>
                </a:lnTo>
                <a:lnTo>
                  <a:pt x="122669" y="275018"/>
                </a:lnTo>
                <a:lnTo>
                  <a:pt x="117297" y="272834"/>
                </a:lnTo>
                <a:lnTo>
                  <a:pt x="111925" y="270636"/>
                </a:lnTo>
                <a:lnTo>
                  <a:pt x="105689" y="268681"/>
                </a:lnTo>
                <a:lnTo>
                  <a:pt x="98590" y="266953"/>
                </a:lnTo>
                <a:lnTo>
                  <a:pt x="91490" y="265226"/>
                </a:lnTo>
                <a:lnTo>
                  <a:pt x="52984" y="250164"/>
                </a:lnTo>
                <a:lnTo>
                  <a:pt x="22948" y="224396"/>
                </a:lnTo>
                <a:lnTo>
                  <a:pt x="5362" y="184480"/>
                </a:lnTo>
                <a:lnTo>
                  <a:pt x="0" y="138734"/>
                </a:lnTo>
                <a:lnTo>
                  <a:pt x="571" y="121694"/>
                </a:lnTo>
                <a:lnTo>
                  <a:pt x="9156" y="77419"/>
                </a:lnTo>
                <a:lnTo>
                  <a:pt x="26944" y="43293"/>
                </a:lnTo>
                <a:lnTo>
                  <a:pt x="62644" y="13247"/>
                </a:lnTo>
                <a:lnTo>
                  <a:pt x="109359" y="528"/>
                </a:lnTo>
                <a:lnTo>
                  <a:pt x="12235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229901" y="2671361"/>
            <a:ext cx="215265" cy="274955"/>
          </a:xfrm>
          <a:custGeom>
            <a:avLst/>
            <a:gdLst/>
            <a:ahLst/>
            <a:cxnLst/>
            <a:rect l="l" t="t" r="r" b="b"/>
            <a:pathLst>
              <a:path w="215264" h="274955">
                <a:moveTo>
                  <a:pt x="122072" y="0"/>
                </a:moveTo>
                <a:lnTo>
                  <a:pt x="161813" y="4098"/>
                </a:lnTo>
                <a:lnTo>
                  <a:pt x="199859" y="15519"/>
                </a:lnTo>
                <a:lnTo>
                  <a:pt x="205511" y="18986"/>
                </a:lnTo>
                <a:lnTo>
                  <a:pt x="207416" y="20523"/>
                </a:lnTo>
                <a:lnTo>
                  <a:pt x="208699" y="21983"/>
                </a:lnTo>
                <a:lnTo>
                  <a:pt x="209334" y="23355"/>
                </a:lnTo>
                <a:lnTo>
                  <a:pt x="209969" y="24714"/>
                </a:lnTo>
                <a:lnTo>
                  <a:pt x="210515" y="26403"/>
                </a:lnTo>
                <a:lnTo>
                  <a:pt x="210972" y="28409"/>
                </a:lnTo>
                <a:lnTo>
                  <a:pt x="211429" y="30403"/>
                </a:lnTo>
                <a:lnTo>
                  <a:pt x="211747" y="32905"/>
                </a:lnTo>
                <a:lnTo>
                  <a:pt x="211924" y="35915"/>
                </a:lnTo>
                <a:lnTo>
                  <a:pt x="212115" y="38912"/>
                </a:lnTo>
                <a:lnTo>
                  <a:pt x="212204" y="42697"/>
                </a:lnTo>
                <a:lnTo>
                  <a:pt x="212204" y="47243"/>
                </a:lnTo>
                <a:lnTo>
                  <a:pt x="212204" y="52527"/>
                </a:lnTo>
                <a:lnTo>
                  <a:pt x="210146" y="68008"/>
                </a:lnTo>
                <a:lnTo>
                  <a:pt x="209511" y="69824"/>
                </a:lnTo>
                <a:lnTo>
                  <a:pt x="208699" y="71094"/>
                </a:lnTo>
                <a:lnTo>
                  <a:pt x="207695" y="71831"/>
                </a:lnTo>
                <a:lnTo>
                  <a:pt x="206692" y="72555"/>
                </a:lnTo>
                <a:lnTo>
                  <a:pt x="205371" y="72923"/>
                </a:lnTo>
                <a:lnTo>
                  <a:pt x="203733" y="72923"/>
                </a:lnTo>
                <a:lnTo>
                  <a:pt x="201371" y="72923"/>
                </a:lnTo>
                <a:lnTo>
                  <a:pt x="198005" y="71780"/>
                </a:lnTo>
                <a:lnTo>
                  <a:pt x="193624" y="69507"/>
                </a:lnTo>
                <a:lnTo>
                  <a:pt x="189255" y="67233"/>
                </a:lnTo>
                <a:lnTo>
                  <a:pt x="183794" y="64769"/>
                </a:lnTo>
                <a:lnTo>
                  <a:pt x="177241" y="62128"/>
                </a:lnTo>
                <a:lnTo>
                  <a:pt x="170688" y="59486"/>
                </a:lnTo>
                <a:lnTo>
                  <a:pt x="162902" y="57073"/>
                </a:lnTo>
                <a:lnTo>
                  <a:pt x="123723" y="51612"/>
                </a:lnTo>
                <a:lnTo>
                  <a:pt x="115163" y="51612"/>
                </a:lnTo>
                <a:lnTo>
                  <a:pt x="107784" y="52387"/>
                </a:lnTo>
                <a:lnTo>
                  <a:pt x="101600" y="53936"/>
                </a:lnTo>
                <a:lnTo>
                  <a:pt x="95402" y="55486"/>
                </a:lnTo>
                <a:lnTo>
                  <a:pt x="75653" y="77101"/>
                </a:lnTo>
                <a:lnTo>
                  <a:pt x="75653" y="81114"/>
                </a:lnTo>
                <a:lnTo>
                  <a:pt x="75653" y="85483"/>
                </a:lnTo>
                <a:lnTo>
                  <a:pt x="76695" y="89446"/>
                </a:lnTo>
                <a:lnTo>
                  <a:pt x="78790" y="92989"/>
                </a:lnTo>
                <a:lnTo>
                  <a:pt x="80886" y="96545"/>
                </a:lnTo>
                <a:lnTo>
                  <a:pt x="102958" y="107734"/>
                </a:lnTo>
                <a:lnTo>
                  <a:pt x="108966" y="109105"/>
                </a:lnTo>
                <a:lnTo>
                  <a:pt x="115798" y="109791"/>
                </a:lnTo>
                <a:lnTo>
                  <a:pt x="123444" y="109791"/>
                </a:lnTo>
                <a:lnTo>
                  <a:pt x="164414" y="109791"/>
                </a:lnTo>
                <a:lnTo>
                  <a:pt x="166230" y="109791"/>
                </a:lnTo>
                <a:lnTo>
                  <a:pt x="167817" y="110147"/>
                </a:lnTo>
                <a:lnTo>
                  <a:pt x="169189" y="110883"/>
                </a:lnTo>
                <a:lnTo>
                  <a:pt x="170548" y="111607"/>
                </a:lnTo>
                <a:lnTo>
                  <a:pt x="175336" y="128993"/>
                </a:lnTo>
                <a:lnTo>
                  <a:pt x="175336" y="133553"/>
                </a:lnTo>
                <a:lnTo>
                  <a:pt x="175336" y="137921"/>
                </a:lnTo>
                <a:lnTo>
                  <a:pt x="165506" y="156756"/>
                </a:lnTo>
                <a:lnTo>
                  <a:pt x="163322" y="156756"/>
                </a:lnTo>
                <a:lnTo>
                  <a:pt x="119075" y="156756"/>
                </a:lnTo>
                <a:lnTo>
                  <a:pt x="110693" y="156756"/>
                </a:lnTo>
                <a:lnTo>
                  <a:pt x="103466" y="157530"/>
                </a:lnTo>
                <a:lnTo>
                  <a:pt x="97358" y="159080"/>
                </a:lnTo>
                <a:lnTo>
                  <a:pt x="91262" y="160629"/>
                </a:lnTo>
                <a:lnTo>
                  <a:pt x="86258" y="162813"/>
                </a:lnTo>
                <a:lnTo>
                  <a:pt x="82346" y="165633"/>
                </a:lnTo>
                <a:lnTo>
                  <a:pt x="78422" y="168452"/>
                </a:lnTo>
                <a:lnTo>
                  <a:pt x="75514" y="171830"/>
                </a:lnTo>
                <a:lnTo>
                  <a:pt x="73609" y="175742"/>
                </a:lnTo>
                <a:lnTo>
                  <a:pt x="71691" y="179654"/>
                </a:lnTo>
                <a:lnTo>
                  <a:pt x="70739" y="183984"/>
                </a:lnTo>
                <a:lnTo>
                  <a:pt x="70739" y="188709"/>
                </a:lnTo>
                <a:lnTo>
                  <a:pt x="70739" y="193446"/>
                </a:lnTo>
                <a:lnTo>
                  <a:pt x="71780" y="197865"/>
                </a:lnTo>
                <a:lnTo>
                  <a:pt x="73875" y="201955"/>
                </a:lnTo>
                <a:lnTo>
                  <a:pt x="75971" y="206057"/>
                </a:lnTo>
                <a:lnTo>
                  <a:pt x="79336" y="209562"/>
                </a:lnTo>
                <a:lnTo>
                  <a:pt x="83985" y="212470"/>
                </a:lnTo>
                <a:lnTo>
                  <a:pt x="88620" y="215391"/>
                </a:lnTo>
                <a:lnTo>
                  <a:pt x="127546" y="221754"/>
                </a:lnTo>
                <a:lnTo>
                  <a:pt x="135933" y="221566"/>
                </a:lnTo>
                <a:lnTo>
                  <a:pt x="175602" y="214477"/>
                </a:lnTo>
                <a:lnTo>
                  <a:pt x="182156" y="211924"/>
                </a:lnTo>
                <a:lnTo>
                  <a:pt x="188709" y="209372"/>
                </a:lnTo>
                <a:lnTo>
                  <a:pt x="194081" y="207060"/>
                </a:lnTo>
                <a:lnTo>
                  <a:pt x="198272" y="204965"/>
                </a:lnTo>
                <a:lnTo>
                  <a:pt x="202463" y="202869"/>
                </a:lnTo>
                <a:lnTo>
                  <a:pt x="205549" y="201828"/>
                </a:lnTo>
                <a:lnTo>
                  <a:pt x="207556" y="201828"/>
                </a:lnTo>
                <a:lnTo>
                  <a:pt x="209016" y="201828"/>
                </a:lnTo>
                <a:lnTo>
                  <a:pt x="210248" y="202145"/>
                </a:lnTo>
                <a:lnTo>
                  <a:pt x="211239" y="202780"/>
                </a:lnTo>
                <a:lnTo>
                  <a:pt x="212242" y="203415"/>
                </a:lnTo>
                <a:lnTo>
                  <a:pt x="213017" y="204685"/>
                </a:lnTo>
                <a:lnTo>
                  <a:pt x="213563" y="206603"/>
                </a:lnTo>
                <a:lnTo>
                  <a:pt x="214109" y="208508"/>
                </a:lnTo>
                <a:lnTo>
                  <a:pt x="214528" y="211200"/>
                </a:lnTo>
                <a:lnTo>
                  <a:pt x="214795" y="214655"/>
                </a:lnTo>
                <a:lnTo>
                  <a:pt x="215074" y="218122"/>
                </a:lnTo>
                <a:lnTo>
                  <a:pt x="215201" y="222669"/>
                </a:lnTo>
                <a:lnTo>
                  <a:pt x="215201" y="228307"/>
                </a:lnTo>
                <a:lnTo>
                  <a:pt x="215201" y="232498"/>
                </a:lnTo>
                <a:lnTo>
                  <a:pt x="189903" y="263639"/>
                </a:lnTo>
                <a:lnTo>
                  <a:pt x="146519" y="272961"/>
                </a:lnTo>
                <a:lnTo>
                  <a:pt x="116611" y="274739"/>
                </a:lnTo>
                <a:lnTo>
                  <a:pt x="102104" y="274398"/>
                </a:lnTo>
                <a:lnTo>
                  <a:pt x="54266" y="266263"/>
                </a:lnTo>
                <a:lnTo>
                  <a:pt x="15809" y="242857"/>
                </a:lnTo>
                <a:lnTo>
                  <a:pt x="435" y="207255"/>
                </a:lnTo>
                <a:lnTo>
                  <a:pt x="0" y="199085"/>
                </a:lnTo>
                <a:lnTo>
                  <a:pt x="0" y="191439"/>
                </a:lnTo>
                <a:lnTo>
                  <a:pt x="12839" y="158673"/>
                </a:lnTo>
                <a:lnTo>
                  <a:pt x="17030" y="153022"/>
                </a:lnTo>
                <a:lnTo>
                  <a:pt x="49974" y="132460"/>
                </a:lnTo>
                <a:lnTo>
                  <a:pt x="42329" y="129362"/>
                </a:lnTo>
                <a:lnTo>
                  <a:pt x="35864" y="125945"/>
                </a:lnTo>
                <a:lnTo>
                  <a:pt x="30594" y="122212"/>
                </a:lnTo>
                <a:lnTo>
                  <a:pt x="25311" y="118478"/>
                </a:lnTo>
                <a:lnTo>
                  <a:pt x="10515" y="94767"/>
                </a:lnTo>
                <a:lnTo>
                  <a:pt x="8966" y="89306"/>
                </a:lnTo>
                <a:lnTo>
                  <a:pt x="8191" y="83299"/>
                </a:lnTo>
                <a:lnTo>
                  <a:pt x="8191" y="76746"/>
                </a:lnTo>
                <a:lnTo>
                  <a:pt x="19699" y="38755"/>
                </a:lnTo>
                <a:lnTo>
                  <a:pt x="53560" y="12120"/>
                </a:lnTo>
                <a:lnTo>
                  <a:pt x="95894" y="1363"/>
                </a:lnTo>
                <a:lnTo>
                  <a:pt x="108565" y="340"/>
                </a:lnTo>
                <a:lnTo>
                  <a:pt x="122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499411" y="2580149"/>
            <a:ext cx="236854" cy="366395"/>
          </a:xfrm>
          <a:custGeom>
            <a:avLst/>
            <a:gdLst/>
            <a:ahLst/>
            <a:cxnLst/>
            <a:rect l="l" t="t" r="r" b="b"/>
            <a:pathLst>
              <a:path w="236855" h="366394">
                <a:moveTo>
                  <a:pt x="113880" y="0"/>
                </a:moveTo>
                <a:lnTo>
                  <a:pt x="159359" y="6007"/>
                </a:lnTo>
                <a:lnTo>
                  <a:pt x="199024" y="29334"/>
                </a:lnTo>
                <a:lnTo>
                  <a:pt x="218379" y="68786"/>
                </a:lnTo>
                <a:lnTo>
                  <a:pt x="220116" y="88480"/>
                </a:lnTo>
                <a:lnTo>
                  <a:pt x="219861" y="96401"/>
                </a:lnTo>
                <a:lnTo>
                  <a:pt x="207729" y="137724"/>
                </a:lnTo>
                <a:lnTo>
                  <a:pt x="178041" y="165531"/>
                </a:lnTo>
                <a:lnTo>
                  <a:pt x="156768" y="173418"/>
                </a:lnTo>
                <a:lnTo>
                  <a:pt x="156768" y="174231"/>
                </a:lnTo>
                <a:lnTo>
                  <a:pt x="197172" y="187504"/>
                </a:lnTo>
                <a:lnTo>
                  <a:pt x="227740" y="219814"/>
                </a:lnTo>
                <a:lnTo>
                  <a:pt x="236232" y="256171"/>
                </a:lnTo>
                <a:lnTo>
                  <a:pt x="235601" y="269037"/>
                </a:lnTo>
                <a:lnTo>
                  <a:pt x="220579" y="312968"/>
                </a:lnTo>
                <a:lnTo>
                  <a:pt x="188544" y="344097"/>
                </a:lnTo>
                <a:lnTo>
                  <a:pt x="141997" y="361878"/>
                </a:lnTo>
                <a:lnTo>
                  <a:pt x="99961" y="365950"/>
                </a:lnTo>
                <a:lnTo>
                  <a:pt x="91086" y="365788"/>
                </a:lnTo>
                <a:lnTo>
                  <a:pt x="51176" y="360456"/>
                </a:lnTo>
                <a:lnTo>
                  <a:pt x="18034" y="349021"/>
                </a:lnTo>
                <a:lnTo>
                  <a:pt x="12750" y="346290"/>
                </a:lnTo>
                <a:lnTo>
                  <a:pt x="9283" y="344195"/>
                </a:lnTo>
                <a:lnTo>
                  <a:pt x="7645" y="342734"/>
                </a:lnTo>
                <a:lnTo>
                  <a:pt x="6007" y="341287"/>
                </a:lnTo>
                <a:lnTo>
                  <a:pt x="419" y="322122"/>
                </a:lnTo>
                <a:lnTo>
                  <a:pt x="139" y="318389"/>
                </a:lnTo>
                <a:lnTo>
                  <a:pt x="0" y="313880"/>
                </a:lnTo>
                <a:lnTo>
                  <a:pt x="0" y="308597"/>
                </a:lnTo>
                <a:lnTo>
                  <a:pt x="0" y="299859"/>
                </a:lnTo>
                <a:lnTo>
                  <a:pt x="736" y="293801"/>
                </a:lnTo>
                <a:lnTo>
                  <a:pt x="2184" y="290436"/>
                </a:lnTo>
                <a:lnTo>
                  <a:pt x="3644" y="287070"/>
                </a:lnTo>
                <a:lnTo>
                  <a:pt x="5829" y="285381"/>
                </a:lnTo>
                <a:lnTo>
                  <a:pt x="8737" y="285381"/>
                </a:lnTo>
                <a:lnTo>
                  <a:pt x="10566" y="285381"/>
                </a:lnTo>
                <a:lnTo>
                  <a:pt x="13703" y="286613"/>
                </a:lnTo>
                <a:lnTo>
                  <a:pt x="18161" y="289077"/>
                </a:lnTo>
                <a:lnTo>
                  <a:pt x="22631" y="291528"/>
                </a:lnTo>
                <a:lnTo>
                  <a:pt x="59537" y="304914"/>
                </a:lnTo>
                <a:lnTo>
                  <a:pt x="91224" y="308597"/>
                </a:lnTo>
                <a:lnTo>
                  <a:pt x="98508" y="308375"/>
                </a:lnTo>
                <a:lnTo>
                  <a:pt x="137236" y="295084"/>
                </a:lnTo>
                <a:lnTo>
                  <a:pt x="142608" y="290804"/>
                </a:lnTo>
                <a:lnTo>
                  <a:pt x="146608" y="285610"/>
                </a:lnTo>
                <a:lnTo>
                  <a:pt x="149250" y="279514"/>
                </a:lnTo>
                <a:lnTo>
                  <a:pt x="151891" y="273418"/>
                </a:lnTo>
                <a:lnTo>
                  <a:pt x="153212" y="266636"/>
                </a:lnTo>
                <a:lnTo>
                  <a:pt x="153212" y="259168"/>
                </a:lnTo>
                <a:lnTo>
                  <a:pt x="153212" y="250977"/>
                </a:lnTo>
                <a:lnTo>
                  <a:pt x="129211" y="216967"/>
                </a:lnTo>
                <a:lnTo>
                  <a:pt x="86126" y="205878"/>
                </a:lnTo>
                <a:lnTo>
                  <a:pt x="76746" y="205638"/>
                </a:lnTo>
                <a:lnTo>
                  <a:pt x="46151" y="205638"/>
                </a:lnTo>
                <a:lnTo>
                  <a:pt x="43789" y="205638"/>
                </a:lnTo>
                <a:lnTo>
                  <a:pt x="36055" y="200723"/>
                </a:lnTo>
                <a:lnTo>
                  <a:pt x="34963" y="198716"/>
                </a:lnTo>
                <a:lnTo>
                  <a:pt x="34188" y="195948"/>
                </a:lnTo>
                <a:lnTo>
                  <a:pt x="33731" y="192392"/>
                </a:lnTo>
                <a:lnTo>
                  <a:pt x="33274" y="188849"/>
                </a:lnTo>
                <a:lnTo>
                  <a:pt x="33045" y="184251"/>
                </a:lnTo>
                <a:lnTo>
                  <a:pt x="33045" y="178600"/>
                </a:lnTo>
                <a:lnTo>
                  <a:pt x="33045" y="173329"/>
                </a:lnTo>
                <a:lnTo>
                  <a:pt x="35915" y="157848"/>
                </a:lnTo>
                <a:lnTo>
                  <a:pt x="36918" y="156032"/>
                </a:lnTo>
                <a:lnTo>
                  <a:pt x="38188" y="154749"/>
                </a:lnTo>
                <a:lnTo>
                  <a:pt x="39738" y="154025"/>
                </a:lnTo>
                <a:lnTo>
                  <a:pt x="41287" y="153301"/>
                </a:lnTo>
                <a:lnTo>
                  <a:pt x="43154" y="152933"/>
                </a:lnTo>
                <a:lnTo>
                  <a:pt x="45338" y="152933"/>
                </a:lnTo>
                <a:lnTo>
                  <a:pt x="76200" y="152933"/>
                </a:lnTo>
                <a:lnTo>
                  <a:pt x="119392" y="143281"/>
                </a:lnTo>
                <a:lnTo>
                  <a:pt x="137642" y="122212"/>
                </a:lnTo>
                <a:lnTo>
                  <a:pt x="140563" y="115747"/>
                </a:lnTo>
                <a:lnTo>
                  <a:pt x="142011" y="108597"/>
                </a:lnTo>
                <a:lnTo>
                  <a:pt x="142011" y="100774"/>
                </a:lnTo>
                <a:lnTo>
                  <a:pt x="142011" y="94767"/>
                </a:lnTo>
                <a:lnTo>
                  <a:pt x="130136" y="69773"/>
                </a:lnTo>
                <a:lnTo>
                  <a:pt x="126225" y="65862"/>
                </a:lnTo>
                <a:lnTo>
                  <a:pt x="121170" y="62763"/>
                </a:lnTo>
                <a:lnTo>
                  <a:pt x="114973" y="60490"/>
                </a:lnTo>
                <a:lnTo>
                  <a:pt x="108788" y="58216"/>
                </a:lnTo>
                <a:lnTo>
                  <a:pt x="101511" y="57073"/>
                </a:lnTo>
                <a:lnTo>
                  <a:pt x="93129" y="57073"/>
                </a:lnTo>
                <a:lnTo>
                  <a:pt x="50482" y="67221"/>
                </a:lnTo>
                <a:lnTo>
                  <a:pt x="43840" y="70599"/>
                </a:lnTo>
                <a:lnTo>
                  <a:pt x="37185" y="73964"/>
                </a:lnTo>
                <a:lnTo>
                  <a:pt x="31546" y="77101"/>
                </a:lnTo>
                <a:lnTo>
                  <a:pt x="26898" y="80010"/>
                </a:lnTo>
                <a:lnTo>
                  <a:pt x="22263" y="82931"/>
                </a:lnTo>
                <a:lnTo>
                  <a:pt x="18846" y="84391"/>
                </a:lnTo>
                <a:lnTo>
                  <a:pt x="16662" y="84391"/>
                </a:lnTo>
                <a:lnTo>
                  <a:pt x="15201" y="84391"/>
                </a:lnTo>
                <a:lnTo>
                  <a:pt x="13931" y="84061"/>
                </a:lnTo>
                <a:lnTo>
                  <a:pt x="12839" y="83426"/>
                </a:lnTo>
                <a:lnTo>
                  <a:pt x="11747" y="82791"/>
                </a:lnTo>
                <a:lnTo>
                  <a:pt x="10833" y="81559"/>
                </a:lnTo>
                <a:lnTo>
                  <a:pt x="10109" y="79743"/>
                </a:lnTo>
                <a:lnTo>
                  <a:pt x="9385" y="77927"/>
                </a:lnTo>
                <a:lnTo>
                  <a:pt x="8839" y="75285"/>
                </a:lnTo>
                <a:lnTo>
                  <a:pt x="8470" y="71818"/>
                </a:lnTo>
                <a:lnTo>
                  <a:pt x="8102" y="68364"/>
                </a:lnTo>
                <a:lnTo>
                  <a:pt x="7924" y="63906"/>
                </a:lnTo>
                <a:lnTo>
                  <a:pt x="7924" y="58445"/>
                </a:lnTo>
                <a:lnTo>
                  <a:pt x="7924" y="53886"/>
                </a:lnTo>
                <a:lnTo>
                  <a:pt x="8013" y="50114"/>
                </a:lnTo>
                <a:lnTo>
                  <a:pt x="11341" y="34404"/>
                </a:lnTo>
                <a:lnTo>
                  <a:pt x="12153" y="32956"/>
                </a:lnTo>
                <a:lnTo>
                  <a:pt x="47790" y="11747"/>
                </a:lnTo>
                <a:lnTo>
                  <a:pt x="86004" y="1918"/>
                </a:lnTo>
                <a:lnTo>
                  <a:pt x="104229" y="212"/>
                </a:lnTo>
                <a:lnTo>
                  <a:pt x="11388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694352" y="2533718"/>
            <a:ext cx="232410" cy="488950"/>
          </a:xfrm>
          <a:custGeom>
            <a:avLst/>
            <a:gdLst/>
            <a:ahLst/>
            <a:cxnLst/>
            <a:rect l="l" t="t" r="r" b="b"/>
            <a:pathLst>
              <a:path w="232410" h="488950">
                <a:moveTo>
                  <a:pt x="198907" y="0"/>
                </a:moveTo>
                <a:lnTo>
                  <a:pt x="206552" y="0"/>
                </a:lnTo>
                <a:lnTo>
                  <a:pt x="212699" y="368"/>
                </a:lnTo>
                <a:lnTo>
                  <a:pt x="232308" y="12242"/>
                </a:lnTo>
                <a:lnTo>
                  <a:pt x="232041" y="14935"/>
                </a:lnTo>
                <a:lnTo>
                  <a:pt x="68084" y="476834"/>
                </a:lnTo>
                <a:lnTo>
                  <a:pt x="58394" y="486117"/>
                </a:lnTo>
                <a:lnTo>
                  <a:pt x="55752" y="487032"/>
                </a:lnTo>
                <a:lnTo>
                  <a:pt x="52476" y="487718"/>
                </a:lnTo>
                <a:lnTo>
                  <a:pt x="48564" y="488162"/>
                </a:lnTo>
                <a:lnTo>
                  <a:pt x="44653" y="488619"/>
                </a:lnTo>
                <a:lnTo>
                  <a:pt x="39687" y="488848"/>
                </a:lnTo>
                <a:lnTo>
                  <a:pt x="33680" y="488848"/>
                </a:lnTo>
                <a:lnTo>
                  <a:pt x="26212" y="488848"/>
                </a:lnTo>
                <a:lnTo>
                  <a:pt x="4597" y="484479"/>
                </a:lnTo>
                <a:lnTo>
                  <a:pt x="2133" y="483019"/>
                </a:lnTo>
                <a:lnTo>
                  <a:pt x="723" y="481152"/>
                </a:lnTo>
                <a:lnTo>
                  <a:pt x="355" y="478878"/>
                </a:lnTo>
                <a:lnTo>
                  <a:pt x="0" y="476605"/>
                </a:lnTo>
                <a:lnTo>
                  <a:pt x="355" y="473925"/>
                </a:lnTo>
                <a:lnTo>
                  <a:pt x="1447" y="470827"/>
                </a:lnTo>
                <a:lnTo>
                  <a:pt x="164769" y="12293"/>
                </a:lnTo>
                <a:lnTo>
                  <a:pt x="165493" y="9918"/>
                </a:lnTo>
                <a:lnTo>
                  <a:pt x="166585" y="7962"/>
                </a:lnTo>
                <a:lnTo>
                  <a:pt x="168046" y="6426"/>
                </a:lnTo>
                <a:lnTo>
                  <a:pt x="169506" y="4876"/>
                </a:lnTo>
                <a:lnTo>
                  <a:pt x="184022" y="685"/>
                </a:lnTo>
                <a:lnTo>
                  <a:pt x="188112" y="228"/>
                </a:lnTo>
                <a:lnTo>
                  <a:pt x="193078" y="0"/>
                </a:lnTo>
                <a:lnTo>
                  <a:pt x="19890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4715" y="2997707"/>
            <a:ext cx="2499359" cy="25145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618291" y="5538059"/>
            <a:ext cx="1406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mic Sans MS"/>
                <a:cs typeface="Comic Sans MS"/>
              </a:rPr>
              <a:t>1 ποτήρι</a:t>
            </a:r>
            <a:r>
              <a:rPr dirty="0" sz="1800" spc="-95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γάλα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58697" y="5682077"/>
            <a:ext cx="1005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omic Sans MS"/>
                <a:cs typeface="Comic Sans MS"/>
              </a:rPr>
              <a:t>30</a:t>
            </a:r>
            <a:r>
              <a:rPr dirty="0" sz="1800">
                <a:latin typeface="Comic Sans MS"/>
                <a:cs typeface="Comic Sans MS"/>
              </a:rPr>
              <a:t>γρ</a:t>
            </a:r>
            <a:r>
              <a:rPr dirty="0" sz="1800" spc="-5">
                <a:latin typeface="Comic Sans MS"/>
                <a:cs typeface="Comic Sans MS"/>
              </a:rPr>
              <a:t>.</a:t>
            </a:r>
            <a:r>
              <a:rPr dirty="0" sz="1800">
                <a:latin typeface="Comic Sans MS"/>
                <a:cs typeface="Comic Sans MS"/>
              </a:rPr>
              <a:t>τυρί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90975" y="5898104"/>
            <a:ext cx="1994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mic Sans MS"/>
                <a:cs typeface="Comic Sans MS"/>
              </a:rPr>
              <a:t>1 </a:t>
            </a:r>
            <a:r>
              <a:rPr dirty="0" sz="1800" spc="-5">
                <a:latin typeface="Comic Sans MS"/>
                <a:cs typeface="Comic Sans MS"/>
              </a:rPr>
              <a:t>κεσεδάκι</a:t>
            </a:r>
            <a:r>
              <a:rPr dirty="0" sz="1800" spc="-25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γιαούρτι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17414" y="4187092"/>
            <a:ext cx="125387" cy="1167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537694" y="4609848"/>
            <a:ext cx="125387" cy="1167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48228" y="3357371"/>
            <a:ext cx="1871471" cy="21595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42659" y="3858767"/>
            <a:ext cx="2273807" cy="16824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808" y="893064"/>
            <a:ext cx="1441703" cy="37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5816" y="546074"/>
            <a:ext cx="1413624" cy="356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73036" y="615172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30" h="150495">
                <a:moveTo>
                  <a:pt x="49974" y="0"/>
                </a:moveTo>
                <a:lnTo>
                  <a:pt x="0" y="150202"/>
                </a:lnTo>
                <a:lnTo>
                  <a:pt x="100228" y="150202"/>
                </a:lnTo>
                <a:lnTo>
                  <a:pt x="50253" y="0"/>
                </a:lnTo>
                <a:lnTo>
                  <a:pt x="49974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99390" y="598586"/>
            <a:ext cx="104190" cy="129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16051" y="547723"/>
            <a:ext cx="223520" cy="353695"/>
          </a:xfrm>
          <a:custGeom>
            <a:avLst/>
            <a:gdLst/>
            <a:ahLst/>
            <a:cxnLst/>
            <a:rect l="l" t="t" r="r" b="b"/>
            <a:pathLst>
              <a:path w="223519" h="353694">
                <a:moveTo>
                  <a:pt x="28943" y="0"/>
                </a:moveTo>
                <a:lnTo>
                  <a:pt x="211378" y="0"/>
                </a:lnTo>
                <a:lnTo>
                  <a:pt x="213017" y="0"/>
                </a:lnTo>
                <a:lnTo>
                  <a:pt x="214515" y="444"/>
                </a:lnTo>
                <a:lnTo>
                  <a:pt x="222034" y="22936"/>
                </a:lnTo>
                <a:lnTo>
                  <a:pt x="222034" y="28397"/>
                </a:lnTo>
                <a:lnTo>
                  <a:pt x="222034" y="33489"/>
                </a:lnTo>
                <a:lnTo>
                  <a:pt x="221805" y="37820"/>
                </a:lnTo>
                <a:lnTo>
                  <a:pt x="221348" y="41363"/>
                </a:lnTo>
                <a:lnTo>
                  <a:pt x="220891" y="44919"/>
                </a:lnTo>
                <a:lnTo>
                  <a:pt x="213017" y="56248"/>
                </a:lnTo>
                <a:lnTo>
                  <a:pt x="211378" y="56248"/>
                </a:lnTo>
                <a:lnTo>
                  <a:pt x="91490" y="56248"/>
                </a:lnTo>
                <a:lnTo>
                  <a:pt x="162496" y="139547"/>
                </a:lnTo>
                <a:lnTo>
                  <a:pt x="164490" y="141731"/>
                </a:lnTo>
                <a:lnTo>
                  <a:pt x="166128" y="143649"/>
                </a:lnTo>
                <a:lnTo>
                  <a:pt x="171500" y="157302"/>
                </a:lnTo>
                <a:lnTo>
                  <a:pt x="171691" y="159842"/>
                </a:lnTo>
                <a:lnTo>
                  <a:pt x="171780" y="163131"/>
                </a:lnTo>
                <a:lnTo>
                  <a:pt x="171780" y="167131"/>
                </a:lnTo>
                <a:lnTo>
                  <a:pt x="171780" y="170954"/>
                </a:lnTo>
                <a:lnTo>
                  <a:pt x="171691" y="174091"/>
                </a:lnTo>
                <a:lnTo>
                  <a:pt x="171500" y="176555"/>
                </a:lnTo>
                <a:lnTo>
                  <a:pt x="171323" y="179006"/>
                </a:lnTo>
                <a:lnTo>
                  <a:pt x="162496" y="194983"/>
                </a:lnTo>
                <a:lnTo>
                  <a:pt x="84112" y="297129"/>
                </a:lnTo>
                <a:lnTo>
                  <a:pt x="212737" y="297129"/>
                </a:lnTo>
                <a:lnTo>
                  <a:pt x="214376" y="297129"/>
                </a:lnTo>
                <a:lnTo>
                  <a:pt x="215887" y="297624"/>
                </a:lnTo>
                <a:lnTo>
                  <a:pt x="217246" y="298627"/>
                </a:lnTo>
                <a:lnTo>
                  <a:pt x="218617" y="299631"/>
                </a:lnTo>
                <a:lnTo>
                  <a:pt x="219748" y="301218"/>
                </a:lnTo>
                <a:lnTo>
                  <a:pt x="220662" y="303402"/>
                </a:lnTo>
                <a:lnTo>
                  <a:pt x="221576" y="305587"/>
                </a:lnTo>
                <a:lnTo>
                  <a:pt x="222262" y="308457"/>
                </a:lnTo>
                <a:lnTo>
                  <a:pt x="222707" y="312013"/>
                </a:lnTo>
                <a:lnTo>
                  <a:pt x="223164" y="315556"/>
                </a:lnTo>
                <a:lnTo>
                  <a:pt x="223393" y="319976"/>
                </a:lnTo>
                <a:lnTo>
                  <a:pt x="223393" y="325259"/>
                </a:lnTo>
                <a:lnTo>
                  <a:pt x="223393" y="330530"/>
                </a:lnTo>
                <a:lnTo>
                  <a:pt x="223164" y="334949"/>
                </a:lnTo>
                <a:lnTo>
                  <a:pt x="222707" y="338505"/>
                </a:lnTo>
                <a:lnTo>
                  <a:pt x="222262" y="342049"/>
                </a:lnTo>
                <a:lnTo>
                  <a:pt x="217246" y="351878"/>
                </a:lnTo>
                <a:lnTo>
                  <a:pt x="215887" y="352882"/>
                </a:lnTo>
                <a:lnTo>
                  <a:pt x="214376" y="353390"/>
                </a:lnTo>
                <a:lnTo>
                  <a:pt x="212737" y="353390"/>
                </a:lnTo>
                <a:lnTo>
                  <a:pt x="22669" y="353390"/>
                </a:lnTo>
                <a:lnTo>
                  <a:pt x="15379" y="353390"/>
                </a:lnTo>
                <a:lnTo>
                  <a:pt x="9779" y="351294"/>
                </a:lnTo>
                <a:lnTo>
                  <a:pt x="5867" y="347103"/>
                </a:lnTo>
                <a:lnTo>
                  <a:pt x="1955" y="342912"/>
                </a:lnTo>
                <a:lnTo>
                  <a:pt x="0" y="336816"/>
                </a:lnTo>
                <a:lnTo>
                  <a:pt x="0" y="328802"/>
                </a:lnTo>
                <a:lnTo>
                  <a:pt x="0" y="317614"/>
                </a:lnTo>
                <a:lnTo>
                  <a:pt x="0" y="312686"/>
                </a:lnTo>
                <a:lnTo>
                  <a:pt x="228" y="308419"/>
                </a:lnTo>
                <a:lnTo>
                  <a:pt x="685" y="304774"/>
                </a:lnTo>
                <a:lnTo>
                  <a:pt x="1143" y="301129"/>
                </a:lnTo>
                <a:lnTo>
                  <a:pt x="7924" y="285114"/>
                </a:lnTo>
                <a:lnTo>
                  <a:pt x="10109" y="281838"/>
                </a:lnTo>
                <a:lnTo>
                  <a:pt x="13017" y="277914"/>
                </a:lnTo>
                <a:lnTo>
                  <a:pt x="16662" y="273367"/>
                </a:lnTo>
                <a:lnTo>
                  <a:pt x="98044" y="169316"/>
                </a:lnTo>
                <a:lnTo>
                  <a:pt x="22123" y="79743"/>
                </a:lnTo>
                <a:lnTo>
                  <a:pt x="18656" y="75920"/>
                </a:lnTo>
                <a:lnTo>
                  <a:pt x="15925" y="72504"/>
                </a:lnTo>
                <a:lnTo>
                  <a:pt x="13931" y="69494"/>
                </a:lnTo>
                <a:lnTo>
                  <a:pt x="11925" y="66497"/>
                </a:lnTo>
                <a:lnTo>
                  <a:pt x="10375" y="63449"/>
                </a:lnTo>
                <a:lnTo>
                  <a:pt x="9283" y="60350"/>
                </a:lnTo>
                <a:lnTo>
                  <a:pt x="8191" y="57251"/>
                </a:lnTo>
                <a:lnTo>
                  <a:pt x="7467" y="53746"/>
                </a:lnTo>
                <a:lnTo>
                  <a:pt x="7099" y="49834"/>
                </a:lnTo>
                <a:lnTo>
                  <a:pt x="6731" y="45923"/>
                </a:lnTo>
                <a:lnTo>
                  <a:pt x="6553" y="41135"/>
                </a:lnTo>
                <a:lnTo>
                  <a:pt x="6553" y="35496"/>
                </a:lnTo>
                <a:lnTo>
                  <a:pt x="6553" y="24295"/>
                </a:lnTo>
                <a:lnTo>
                  <a:pt x="6553" y="16471"/>
                </a:lnTo>
                <a:lnTo>
                  <a:pt x="8420" y="10464"/>
                </a:lnTo>
                <a:lnTo>
                  <a:pt x="12153" y="6273"/>
                </a:lnTo>
                <a:lnTo>
                  <a:pt x="15887" y="2082"/>
                </a:lnTo>
                <a:lnTo>
                  <a:pt x="21488" y="0"/>
                </a:lnTo>
                <a:lnTo>
                  <a:pt x="28943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29323" y="547723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297" y="0"/>
                </a:moveTo>
                <a:lnTo>
                  <a:pt x="197726" y="0"/>
                </a:lnTo>
                <a:lnTo>
                  <a:pt x="199364" y="0"/>
                </a:lnTo>
                <a:lnTo>
                  <a:pt x="200812" y="444"/>
                </a:lnTo>
                <a:lnTo>
                  <a:pt x="208102" y="22936"/>
                </a:lnTo>
                <a:lnTo>
                  <a:pt x="208102" y="28397"/>
                </a:lnTo>
                <a:lnTo>
                  <a:pt x="208102" y="33489"/>
                </a:lnTo>
                <a:lnTo>
                  <a:pt x="207873" y="37820"/>
                </a:lnTo>
                <a:lnTo>
                  <a:pt x="207416" y="41363"/>
                </a:lnTo>
                <a:lnTo>
                  <a:pt x="206959" y="44919"/>
                </a:lnTo>
                <a:lnTo>
                  <a:pt x="199364" y="56248"/>
                </a:lnTo>
                <a:lnTo>
                  <a:pt x="197726" y="56248"/>
                </a:lnTo>
                <a:lnTo>
                  <a:pt x="71551" y="56248"/>
                </a:lnTo>
                <a:lnTo>
                  <a:pt x="71551" y="142557"/>
                </a:lnTo>
                <a:lnTo>
                  <a:pt x="178333" y="142557"/>
                </a:lnTo>
                <a:lnTo>
                  <a:pt x="179971" y="142557"/>
                </a:lnTo>
                <a:lnTo>
                  <a:pt x="186245" y="148691"/>
                </a:lnTo>
                <a:lnTo>
                  <a:pt x="187159" y="150787"/>
                </a:lnTo>
                <a:lnTo>
                  <a:pt x="187845" y="153606"/>
                </a:lnTo>
                <a:lnTo>
                  <a:pt x="188302" y="157162"/>
                </a:lnTo>
                <a:lnTo>
                  <a:pt x="188747" y="160718"/>
                </a:lnTo>
                <a:lnTo>
                  <a:pt x="188975" y="165036"/>
                </a:lnTo>
                <a:lnTo>
                  <a:pt x="188975" y="170129"/>
                </a:lnTo>
                <a:lnTo>
                  <a:pt x="188975" y="175412"/>
                </a:lnTo>
                <a:lnTo>
                  <a:pt x="186245" y="191566"/>
                </a:lnTo>
                <a:lnTo>
                  <a:pt x="185343" y="193662"/>
                </a:lnTo>
                <a:lnTo>
                  <a:pt x="184200" y="195173"/>
                </a:lnTo>
                <a:lnTo>
                  <a:pt x="182841" y="196075"/>
                </a:lnTo>
                <a:lnTo>
                  <a:pt x="181470" y="196989"/>
                </a:lnTo>
                <a:lnTo>
                  <a:pt x="179971" y="197446"/>
                </a:lnTo>
                <a:lnTo>
                  <a:pt x="178333" y="197446"/>
                </a:lnTo>
                <a:lnTo>
                  <a:pt x="71551" y="197446"/>
                </a:lnTo>
                <a:lnTo>
                  <a:pt x="71551" y="297129"/>
                </a:lnTo>
                <a:lnTo>
                  <a:pt x="198818" y="297129"/>
                </a:lnTo>
                <a:lnTo>
                  <a:pt x="200456" y="297129"/>
                </a:lnTo>
                <a:lnTo>
                  <a:pt x="201955" y="297624"/>
                </a:lnTo>
                <a:lnTo>
                  <a:pt x="203314" y="298627"/>
                </a:lnTo>
                <a:lnTo>
                  <a:pt x="204685" y="299631"/>
                </a:lnTo>
                <a:lnTo>
                  <a:pt x="205816" y="301218"/>
                </a:lnTo>
                <a:lnTo>
                  <a:pt x="206730" y="303402"/>
                </a:lnTo>
                <a:lnTo>
                  <a:pt x="207644" y="305587"/>
                </a:lnTo>
                <a:lnTo>
                  <a:pt x="208330" y="308457"/>
                </a:lnTo>
                <a:lnTo>
                  <a:pt x="208775" y="312013"/>
                </a:lnTo>
                <a:lnTo>
                  <a:pt x="209232" y="315556"/>
                </a:lnTo>
                <a:lnTo>
                  <a:pt x="209461" y="319976"/>
                </a:lnTo>
                <a:lnTo>
                  <a:pt x="209461" y="325259"/>
                </a:lnTo>
                <a:lnTo>
                  <a:pt x="209461" y="330530"/>
                </a:lnTo>
                <a:lnTo>
                  <a:pt x="209232" y="334949"/>
                </a:lnTo>
                <a:lnTo>
                  <a:pt x="208775" y="338505"/>
                </a:lnTo>
                <a:lnTo>
                  <a:pt x="208330" y="342049"/>
                </a:lnTo>
                <a:lnTo>
                  <a:pt x="207644" y="344919"/>
                </a:lnTo>
                <a:lnTo>
                  <a:pt x="206730" y="347103"/>
                </a:lnTo>
                <a:lnTo>
                  <a:pt x="205816" y="349288"/>
                </a:lnTo>
                <a:lnTo>
                  <a:pt x="204685" y="350875"/>
                </a:lnTo>
                <a:lnTo>
                  <a:pt x="203314" y="351878"/>
                </a:lnTo>
                <a:lnTo>
                  <a:pt x="201955" y="352882"/>
                </a:lnTo>
                <a:lnTo>
                  <a:pt x="200456" y="353390"/>
                </a:lnTo>
                <a:lnTo>
                  <a:pt x="198818" y="353390"/>
                </a:lnTo>
                <a:lnTo>
                  <a:pt x="21297" y="353390"/>
                </a:lnTo>
                <a:lnTo>
                  <a:pt x="15290" y="353390"/>
                </a:lnTo>
                <a:lnTo>
                  <a:pt x="10236" y="351612"/>
                </a:lnTo>
                <a:lnTo>
                  <a:pt x="6146" y="348056"/>
                </a:lnTo>
                <a:lnTo>
                  <a:pt x="2044" y="344512"/>
                </a:lnTo>
                <a:lnTo>
                  <a:pt x="0" y="338734"/>
                </a:lnTo>
                <a:lnTo>
                  <a:pt x="0" y="330720"/>
                </a:lnTo>
                <a:lnTo>
                  <a:pt x="0" y="22656"/>
                </a:lnTo>
                <a:lnTo>
                  <a:pt x="0" y="14655"/>
                </a:lnTo>
                <a:lnTo>
                  <a:pt x="2044" y="8864"/>
                </a:lnTo>
                <a:lnTo>
                  <a:pt x="6146" y="5321"/>
                </a:lnTo>
                <a:lnTo>
                  <a:pt x="10236" y="1765"/>
                </a:lnTo>
                <a:lnTo>
                  <a:pt x="15290" y="0"/>
                </a:lnTo>
                <a:lnTo>
                  <a:pt x="2129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32143" y="547723"/>
            <a:ext cx="242570" cy="355600"/>
          </a:xfrm>
          <a:custGeom>
            <a:avLst/>
            <a:gdLst/>
            <a:ahLst/>
            <a:cxnLst/>
            <a:rect l="l" t="t" r="r" b="b"/>
            <a:pathLst>
              <a:path w="242569" h="355600">
                <a:moveTo>
                  <a:pt x="24307" y="0"/>
                </a:moveTo>
                <a:lnTo>
                  <a:pt x="107594" y="0"/>
                </a:lnTo>
                <a:lnTo>
                  <a:pt x="115976" y="0"/>
                </a:lnTo>
                <a:lnTo>
                  <a:pt x="123939" y="317"/>
                </a:lnTo>
                <a:lnTo>
                  <a:pt x="166609" y="6946"/>
                </a:lnTo>
                <a:lnTo>
                  <a:pt x="205811" y="26244"/>
                </a:lnTo>
                <a:lnTo>
                  <a:pt x="232610" y="60006"/>
                </a:lnTo>
                <a:lnTo>
                  <a:pt x="241960" y="107327"/>
                </a:lnTo>
                <a:lnTo>
                  <a:pt x="241379" y="121781"/>
                </a:lnTo>
                <a:lnTo>
                  <a:pt x="232676" y="160032"/>
                </a:lnTo>
                <a:lnTo>
                  <a:pt x="205638" y="198678"/>
                </a:lnTo>
                <a:lnTo>
                  <a:pt x="162077" y="222567"/>
                </a:lnTo>
                <a:lnTo>
                  <a:pt x="118227" y="230247"/>
                </a:lnTo>
                <a:lnTo>
                  <a:pt x="101320" y="230758"/>
                </a:lnTo>
                <a:lnTo>
                  <a:pt x="71818" y="230758"/>
                </a:lnTo>
                <a:lnTo>
                  <a:pt x="71818" y="343547"/>
                </a:lnTo>
                <a:lnTo>
                  <a:pt x="71818" y="345376"/>
                </a:lnTo>
                <a:lnTo>
                  <a:pt x="71234" y="347014"/>
                </a:lnTo>
                <a:lnTo>
                  <a:pt x="70040" y="348475"/>
                </a:lnTo>
                <a:lnTo>
                  <a:pt x="68859" y="349923"/>
                </a:lnTo>
                <a:lnTo>
                  <a:pt x="53251" y="354202"/>
                </a:lnTo>
                <a:lnTo>
                  <a:pt x="48704" y="354749"/>
                </a:lnTo>
                <a:lnTo>
                  <a:pt x="42875" y="355028"/>
                </a:lnTo>
                <a:lnTo>
                  <a:pt x="35775" y="355028"/>
                </a:lnTo>
                <a:lnTo>
                  <a:pt x="28854" y="355028"/>
                </a:lnTo>
                <a:lnTo>
                  <a:pt x="0" y="345376"/>
                </a:lnTo>
                <a:lnTo>
                  <a:pt x="0" y="343547"/>
                </a:lnTo>
                <a:lnTo>
                  <a:pt x="0" y="25666"/>
                </a:lnTo>
                <a:lnTo>
                  <a:pt x="0" y="17106"/>
                </a:lnTo>
                <a:lnTo>
                  <a:pt x="2222" y="10693"/>
                </a:lnTo>
                <a:lnTo>
                  <a:pt x="6692" y="6413"/>
                </a:lnTo>
                <a:lnTo>
                  <a:pt x="11150" y="2133"/>
                </a:lnTo>
                <a:lnTo>
                  <a:pt x="17018" y="0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64070" y="546084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32" y="0"/>
                </a:moveTo>
                <a:lnTo>
                  <a:pt x="200583" y="2311"/>
                </a:lnTo>
                <a:lnTo>
                  <a:pt x="204139" y="3314"/>
                </a:lnTo>
                <a:lnTo>
                  <a:pt x="206692" y="4813"/>
                </a:lnTo>
                <a:lnTo>
                  <a:pt x="208229" y="6819"/>
                </a:lnTo>
                <a:lnTo>
                  <a:pt x="209778" y="8826"/>
                </a:lnTo>
                <a:lnTo>
                  <a:pt x="211099" y="11556"/>
                </a:lnTo>
                <a:lnTo>
                  <a:pt x="212191" y="15011"/>
                </a:lnTo>
                <a:lnTo>
                  <a:pt x="321437" y="328256"/>
                </a:lnTo>
                <a:lnTo>
                  <a:pt x="323621" y="334810"/>
                </a:lnTo>
                <a:lnTo>
                  <a:pt x="324980" y="340004"/>
                </a:lnTo>
                <a:lnTo>
                  <a:pt x="325526" y="343827"/>
                </a:lnTo>
                <a:lnTo>
                  <a:pt x="326072" y="347649"/>
                </a:lnTo>
                <a:lnTo>
                  <a:pt x="325348" y="350520"/>
                </a:lnTo>
                <a:lnTo>
                  <a:pt x="323342" y="352424"/>
                </a:lnTo>
                <a:lnTo>
                  <a:pt x="321348" y="354342"/>
                </a:lnTo>
                <a:lnTo>
                  <a:pt x="317792" y="355523"/>
                </a:lnTo>
                <a:lnTo>
                  <a:pt x="312699" y="355980"/>
                </a:lnTo>
                <a:lnTo>
                  <a:pt x="307594" y="356438"/>
                </a:lnTo>
                <a:lnTo>
                  <a:pt x="300583" y="356666"/>
                </a:lnTo>
                <a:lnTo>
                  <a:pt x="291668" y="356666"/>
                </a:lnTo>
                <a:lnTo>
                  <a:pt x="282384" y="356666"/>
                </a:lnTo>
                <a:lnTo>
                  <a:pt x="275145" y="356527"/>
                </a:lnTo>
                <a:lnTo>
                  <a:pt x="269951" y="356247"/>
                </a:lnTo>
                <a:lnTo>
                  <a:pt x="264769" y="355980"/>
                </a:lnTo>
                <a:lnTo>
                  <a:pt x="260807" y="355434"/>
                </a:lnTo>
                <a:lnTo>
                  <a:pt x="258076" y="354609"/>
                </a:lnTo>
                <a:lnTo>
                  <a:pt x="255346" y="353796"/>
                </a:lnTo>
                <a:lnTo>
                  <a:pt x="249605" y="345465"/>
                </a:lnTo>
                <a:lnTo>
                  <a:pt x="225844" y="274459"/>
                </a:lnTo>
                <a:lnTo>
                  <a:pt x="93129" y="274459"/>
                </a:lnTo>
                <a:lnTo>
                  <a:pt x="70726" y="343547"/>
                </a:lnTo>
                <a:lnTo>
                  <a:pt x="70002" y="346100"/>
                </a:lnTo>
                <a:lnTo>
                  <a:pt x="69049" y="348246"/>
                </a:lnTo>
                <a:lnTo>
                  <a:pt x="67856" y="349973"/>
                </a:lnTo>
                <a:lnTo>
                  <a:pt x="66675" y="351701"/>
                </a:lnTo>
                <a:lnTo>
                  <a:pt x="64770" y="353059"/>
                </a:lnTo>
                <a:lnTo>
                  <a:pt x="62128" y="354063"/>
                </a:lnTo>
                <a:lnTo>
                  <a:pt x="59486" y="355066"/>
                </a:lnTo>
                <a:lnTo>
                  <a:pt x="55753" y="355752"/>
                </a:lnTo>
                <a:lnTo>
                  <a:pt x="50927" y="356120"/>
                </a:lnTo>
                <a:lnTo>
                  <a:pt x="46101" y="356476"/>
                </a:lnTo>
                <a:lnTo>
                  <a:pt x="39776" y="356666"/>
                </a:lnTo>
                <a:lnTo>
                  <a:pt x="31953" y="356666"/>
                </a:lnTo>
                <a:lnTo>
                  <a:pt x="23571" y="356666"/>
                </a:lnTo>
                <a:lnTo>
                  <a:pt x="0" y="346824"/>
                </a:lnTo>
                <a:lnTo>
                  <a:pt x="546" y="343001"/>
                </a:lnTo>
                <a:lnTo>
                  <a:pt x="1092" y="339178"/>
                </a:lnTo>
                <a:lnTo>
                  <a:pt x="113601" y="14198"/>
                </a:lnTo>
                <a:lnTo>
                  <a:pt x="124396" y="2311"/>
                </a:lnTo>
                <a:lnTo>
                  <a:pt x="127584" y="1308"/>
                </a:lnTo>
                <a:lnTo>
                  <a:pt x="131991" y="673"/>
                </a:lnTo>
                <a:lnTo>
                  <a:pt x="137642" y="406"/>
                </a:lnTo>
                <a:lnTo>
                  <a:pt x="143281" y="126"/>
                </a:lnTo>
                <a:lnTo>
                  <a:pt x="150749" y="0"/>
                </a:lnTo>
                <a:lnTo>
                  <a:pt x="160032" y="0"/>
                </a:lnTo>
                <a:close/>
              </a:path>
            </a:pathLst>
          </a:custGeom>
          <a:ln w="9143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5819" y="546084"/>
            <a:ext cx="258445" cy="356870"/>
          </a:xfrm>
          <a:custGeom>
            <a:avLst/>
            <a:gdLst/>
            <a:ahLst/>
            <a:cxnLst/>
            <a:rect l="l" t="t" r="r" b="b"/>
            <a:pathLst>
              <a:path w="258444" h="356869">
                <a:moveTo>
                  <a:pt x="36042" y="0"/>
                </a:moveTo>
                <a:lnTo>
                  <a:pt x="43141" y="0"/>
                </a:lnTo>
                <a:lnTo>
                  <a:pt x="48971" y="266"/>
                </a:lnTo>
                <a:lnTo>
                  <a:pt x="53517" y="812"/>
                </a:lnTo>
                <a:lnTo>
                  <a:pt x="58077" y="1358"/>
                </a:lnTo>
                <a:lnTo>
                  <a:pt x="61721" y="2082"/>
                </a:lnTo>
                <a:lnTo>
                  <a:pt x="64452" y="2997"/>
                </a:lnTo>
                <a:lnTo>
                  <a:pt x="67183" y="3911"/>
                </a:lnTo>
                <a:lnTo>
                  <a:pt x="69088" y="5092"/>
                </a:lnTo>
                <a:lnTo>
                  <a:pt x="70180" y="6553"/>
                </a:lnTo>
                <a:lnTo>
                  <a:pt x="71272" y="8000"/>
                </a:lnTo>
                <a:lnTo>
                  <a:pt x="71818" y="9728"/>
                </a:lnTo>
                <a:lnTo>
                  <a:pt x="71818" y="11734"/>
                </a:lnTo>
                <a:lnTo>
                  <a:pt x="71818" y="162217"/>
                </a:lnTo>
                <a:lnTo>
                  <a:pt x="175323" y="12014"/>
                </a:lnTo>
                <a:lnTo>
                  <a:pt x="176606" y="9639"/>
                </a:lnTo>
                <a:lnTo>
                  <a:pt x="178142" y="7683"/>
                </a:lnTo>
                <a:lnTo>
                  <a:pt x="179971" y="6134"/>
                </a:lnTo>
                <a:lnTo>
                  <a:pt x="181787" y="4584"/>
                </a:lnTo>
                <a:lnTo>
                  <a:pt x="184150" y="3365"/>
                </a:lnTo>
                <a:lnTo>
                  <a:pt x="187071" y="2451"/>
                </a:lnTo>
                <a:lnTo>
                  <a:pt x="189979" y="1536"/>
                </a:lnTo>
                <a:lnTo>
                  <a:pt x="193713" y="901"/>
                </a:lnTo>
                <a:lnTo>
                  <a:pt x="198272" y="546"/>
                </a:lnTo>
                <a:lnTo>
                  <a:pt x="202819" y="177"/>
                </a:lnTo>
                <a:lnTo>
                  <a:pt x="208648" y="0"/>
                </a:lnTo>
                <a:lnTo>
                  <a:pt x="215747" y="0"/>
                </a:lnTo>
                <a:lnTo>
                  <a:pt x="223024" y="0"/>
                </a:lnTo>
                <a:lnTo>
                  <a:pt x="229031" y="266"/>
                </a:lnTo>
                <a:lnTo>
                  <a:pt x="233768" y="812"/>
                </a:lnTo>
                <a:lnTo>
                  <a:pt x="238506" y="1358"/>
                </a:lnTo>
                <a:lnTo>
                  <a:pt x="242277" y="2133"/>
                </a:lnTo>
                <a:lnTo>
                  <a:pt x="245097" y="3136"/>
                </a:lnTo>
                <a:lnTo>
                  <a:pt x="247929" y="4140"/>
                </a:lnTo>
                <a:lnTo>
                  <a:pt x="249885" y="5359"/>
                </a:lnTo>
                <a:lnTo>
                  <a:pt x="250977" y="6819"/>
                </a:lnTo>
                <a:lnTo>
                  <a:pt x="252069" y="8280"/>
                </a:lnTo>
                <a:lnTo>
                  <a:pt x="252615" y="9918"/>
                </a:lnTo>
                <a:lnTo>
                  <a:pt x="252615" y="11734"/>
                </a:lnTo>
                <a:lnTo>
                  <a:pt x="252615" y="14833"/>
                </a:lnTo>
                <a:lnTo>
                  <a:pt x="251790" y="18021"/>
                </a:lnTo>
                <a:lnTo>
                  <a:pt x="250151" y="21297"/>
                </a:lnTo>
                <a:lnTo>
                  <a:pt x="248513" y="24574"/>
                </a:lnTo>
                <a:lnTo>
                  <a:pt x="245427" y="29756"/>
                </a:lnTo>
                <a:lnTo>
                  <a:pt x="240868" y="36868"/>
                </a:lnTo>
                <a:lnTo>
                  <a:pt x="143916" y="163855"/>
                </a:lnTo>
                <a:lnTo>
                  <a:pt x="249605" y="323621"/>
                </a:lnTo>
                <a:lnTo>
                  <a:pt x="253619" y="331076"/>
                </a:lnTo>
                <a:lnTo>
                  <a:pt x="256032" y="336041"/>
                </a:lnTo>
                <a:lnTo>
                  <a:pt x="256844" y="338505"/>
                </a:lnTo>
                <a:lnTo>
                  <a:pt x="257670" y="340956"/>
                </a:lnTo>
                <a:lnTo>
                  <a:pt x="258076" y="342912"/>
                </a:lnTo>
                <a:lnTo>
                  <a:pt x="258076" y="344373"/>
                </a:lnTo>
                <a:lnTo>
                  <a:pt x="258076" y="346379"/>
                </a:lnTo>
                <a:lnTo>
                  <a:pt x="250837" y="353517"/>
                </a:lnTo>
                <a:lnTo>
                  <a:pt x="248018" y="354520"/>
                </a:lnTo>
                <a:lnTo>
                  <a:pt x="244144" y="355295"/>
                </a:lnTo>
                <a:lnTo>
                  <a:pt x="239229" y="355841"/>
                </a:lnTo>
                <a:lnTo>
                  <a:pt x="234315" y="356387"/>
                </a:lnTo>
                <a:lnTo>
                  <a:pt x="228130" y="356666"/>
                </a:lnTo>
                <a:lnTo>
                  <a:pt x="220662" y="356666"/>
                </a:lnTo>
                <a:lnTo>
                  <a:pt x="181648" y="349377"/>
                </a:lnTo>
                <a:lnTo>
                  <a:pt x="178600" y="344639"/>
                </a:lnTo>
                <a:lnTo>
                  <a:pt x="71818" y="176961"/>
                </a:lnTo>
                <a:lnTo>
                  <a:pt x="71818" y="344639"/>
                </a:lnTo>
                <a:lnTo>
                  <a:pt x="71818" y="346646"/>
                </a:lnTo>
                <a:lnTo>
                  <a:pt x="71272" y="348373"/>
                </a:lnTo>
                <a:lnTo>
                  <a:pt x="70180" y="349834"/>
                </a:lnTo>
                <a:lnTo>
                  <a:pt x="69088" y="351294"/>
                </a:lnTo>
                <a:lnTo>
                  <a:pt x="67183" y="352513"/>
                </a:lnTo>
                <a:lnTo>
                  <a:pt x="64452" y="353517"/>
                </a:lnTo>
                <a:lnTo>
                  <a:pt x="61721" y="354520"/>
                </a:lnTo>
                <a:lnTo>
                  <a:pt x="58077" y="355295"/>
                </a:lnTo>
                <a:lnTo>
                  <a:pt x="53517" y="355841"/>
                </a:lnTo>
                <a:lnTo>
                  <a:pt x="48971" y="356387"/>
                </a:lnTo>
                <a:lnTo>
                  <a:pt x="43141" y="356666"/>
                </a:lnTo>
                <a:lnTo>
                  <a:pt x="36042" y="356666"/>
                </a:lnTo>
                <a:lnTo>
                  <a:pt x="29121" y="356666"/>
                </a:lnTo>
                <a:lnTo>
                  <a:pt x="23342" y="356387"/>
                </a:lnTo>
                <a:lnTo>
                  <a:pt x="18707" y="355841"/>
                </a:lnTo>
                <a:lnTo>
                  <a:pt x="14058" y="355295"/>
                </a:lnTo>
                <a:lnTo>
                  <a:pt x="10375" y="354520"/>
                </a:lnTo>
                <a:lnTo>
                  <a:pt x="7645" y="353517"/>
                </a:lnTo>
                <a:lnTo>
                  <a:pt x="4914" y="352513"/>
                </a:lnTo>
                <a:lnTo>
                  <a:pt x="2959" y="351294"/>
                </a:lnTo>
                <a:lnTo>
                  <a:pt x="1765" y="349834"/>
                </a:lnTo>
                <a:lnTo>
                  <a:pt x="584" y="348373"/>
                </a:lnTo>
                <a:lnTo>
                  <a:pt x="0" y="346646"/>
                </a:lnTo>
                <a:lnTo>
                  <a:pt x="0" y="344639"/>
                </a:lnTo>
                <a:lnTo>
                  <a:pt x="0" y="11734"/>
                </a:lnTo>
                <a:lnTo>
                  <a:pt x="0" y="9728"/>
                </a:lnTo>
                <a:lnTo>
                  <a:pt x="584" y="8000"/>
                </a:lnTo>
                <a:lnTo>
                  <a:pt x="1765" y="6553"/>
                </a:lnTo>
                <a:lnTo>
                  <a:pt x="2959" y="5092"/>
                </a:lnTo>
                <a:lnTo>
                  <a:pt x="4914" y="3911"/>
                </a:lnTo>
                <a:lnTo>
                  <a:pt x="7645" y="2997"/>
                </a:lnTo>
                <a:lnTo>
                  <a:pt x="10375" y="2082"/>
                </a:lnTo>
                <a:lnTo>
                  <a:pt x="14058" y="1358"/>
                </a:lnTo>
                <a:lnTo>
                  <a:pt x="18707" y="812"/>
                </a:lnTo>
                <a:lnTo>
                  <a:pt x="23342" y="266"/>
                </a:lnTo>
                <a:lnTo>
                  <a:pt x="29121" y="0"/>
                </a:lnTo>
                <a:lnTo>
                  <a:pt x="3604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59607" y="999744"/>
            <a:ext cx="167639" cy="83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74085" y="735888"/>
            <a:ext cx="139001" cy="56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69506" y="731310"/>
            <a:ext cx="148158" cy="65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53155" y="893064"/>
            <a:ext cx="2924543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67168" y="541439"/>
            <a:ext cx="2896489" cy="365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04492" y="600425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49" y="0"/>
                </a:moveTo>
                <a:lnTo>
                  <a:pt x="48602" y="9969"/>
                </a:lnTo>
                <a:lnTo>
                  <a:pt x="19926" y="36601"/>
                </a:lnTo>
                <a:lnTo>
                  <a:pt x="4495" y="75514"/>
                </a:lnTo>
                <a:lnTo>
                  <a:pt x="0" y="122618"/>
                </a:lnTo>
                <a:lnTo>
                  <a:pt x="271" y="136727"/>
                </a:lnTo>
                <a:lnTo>
                  <a:pt x="4368" y="174650"/>
                </a:lnTo>
                <a:lnTo>
                  <a:pt x="19113" y="214109"/>
                </a:lnTo>
                <a:lnTo>
                  <a:pt x="56270" y="242862"/>
                </a:lnTo>
                <a:lnTo>
                  <a:pt x="90931" y="247700"/>
                </a:lnTo>
                <a:lnTo>
                  <a:pt x="103633" y="247086"/>
                </a:lnTo>
                <a:lnTo>
                  <a:pt x="143629" y="232511"/>
                </a:lnTo>
                <a:lnTo>
                  <a:pt x="168913" y="202294"/>
                </a:lnTo>
                <a:lnTo>
                  <a:pt x="181260" y="160195"/>
                </a:lnTo>
                <a:lnTo>
                  <a:pt x="183794" y="123710"/>
                </a:lnTo>
                <a:lnTo>
                  <a:pt x="183520" y="110099"/>
                </a:lnTo>
                <a:lnTo>
                  <a:pt x="176853" y="62058"/>
                </a:lnTo>
                <a:lnTo>
                  <a:pt x="158847" y="26334"/>
                </a:lnTo>
                <a:lnTo>
                  <a:pt x="127261" y="4993"/>
                </a:lnTo>
                <a:lnTo>
                  <a:pt x="92849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71804" y="600425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49" y="0"/>
                </a:moveTo>
                <a:lnTo>
                  <a:pt x="48602" y="9969"/>
                </a:lnTo>
                <a:lnTo>
                  <a:pt x="19926" y="36601"/>
                </a:lnTo>
                <a:lnTo>
                  <a:pt x="4495" y="75514"/>
                </a:lnTo>
                <a:lnTo>
                  <a:pt x="0" y="122618"/>
                </a:lnTo>
                <a:lnTo>
                  <a:pt x="271" y="136727"/>
                </a:lnTo>
                <a:lnTo>
                  <a:pt x="4368" y="174650"/>
                </a:lnTo>
                <a:lnTo>
                  <a:pt x="19113" y="214109"/>
                </a:lnTo>
                <a:lnTo>
                  <a:pt x="56270" y="242862"/>
                </a:lnTo>
                <a:lnTo>
                  <a:pt x="90931" y="247700"/>
                </a:lnTo>
                <a:lnTo>
                  <a:pt x="103633" y="247086"/>
                </a:lnTo>
                <a:lnTo>
                  <a:pt x="143629" y="232511"/>
                </a:lnTo>
                <a:lnTo>
                  <a:pt x="168913" y="202294"/>
                </a:lnTo>
                <a:lnTo>
                  <a:pt x="181260" y="160195"/>
                </a:lnTo>
                <a:lnTo>
                  <a:pt x="183794" y="123710"/>
                </a:lnTo>
                <a:lnTo>
                  <a:pt x="183520" y="110099"/>
                </a:lnTo>
                <a:lnTo>
                  <a:pt x="176853" y="62058"/>
                </a:lnTo>
                <a:lnTo>
                  <a:pt x="158847" y="26334"/>
                </a:lnTo>
                <a:lnTo>
                  <a:pt x="127261" y="4993"/>
                </a:lnTo>
                <a:lnTo>
                  <a:pt x="92849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0285" y="600425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49" y="0"/>
                </a:moveTo>
                <a:lnTo>
                  <a:pt x="48602" y="9969"/>
                </a:lnTo>
                <a:lnTo>
                  <a:pt x="19926" y="36601"/>
                </a:lnTo>
                <a:lnTo>
                  <a:pt x="4495" y="75514"/>
                </a:lnTo>
                <a:lnTo>
                  <a:pt x="0" y="122618"/>
                </a:lnTo>
                <a:lnTo>
                  <a:pt x="271" y="136727"/>
                </a:lnTo>
                <a:lnTo>
                  <a:pt x="4368" y="174650"/>
                </a:lnTo>
                <a:lnTo>
                  <a:pt x="19113" y="214109"/>
                </a:lnTo>
                <a:lnTo>
                  <a:pt x="56270" y="242862"/>
                </a:lnTo>
                <a:lnTo>
                  <a:pt x="90931" y="247700"/>
                </a:lnTo>
                <a:lnTo>
                  <a:pt x="103633" y="247086"/>
                </a:lnTo>
                <a:lnTo>
                  <a:pt x="143629" y="232511"/>
                </a:lnTo>
                <a:lnTo>
                  <a:pt x="168913" y="202294"/>
                </a:lnTo>
                <a:lnTo>
                  <a:pt x="181260" y="160195"/>
                </a:lnTo>
                <a:lnTo>
                  <a:pt x="183794" y="123710"/>
                </a:lnTo>
                <a:lnTo>
                  <a:pt x="183520" y="110099"/>
                </a:lnTo>
                <a:lnTo>
                  <a:pt x="176853" y="62058"/>
                </a:lnTo>
                <a:lnTo>
                  <a:pt x="158847" y="26334"/>
                </a:lnTo>
                <a:lnTo>
                  <a:pt x="127261" y="4993"/>
                </a:lnTo>
                <a:lnTo>
                  <a:pt x="92849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9348" y="600425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49" y="0"/>
                </a:moveTo>
                <a:lnTo>
                  <a:pt x="48602" y="9969"/>
                </a:lnTo>
                <a:lnTo>
                  <a:pt x="19926" y="36601"/>
                </a:lnTo>
                <a:lnTo>
                  <a:pt x="4495" y="75514"/>
                </a:lnTo>
                <a:lnTo>
                  <a:pt x="0" y="122618"/>
                </a:lnTo>
                <a:lnTo>
                  <a:pt x="271" y="136727"/>
                </a:lnTo>
                <a:lnTo>
                  <a:pt x="4368" y="174650"/>
                </a:lnTo>
                <a:lnTo>
                  <a:pt x="19113" y="214109"/>
                </a:lnTo>
                <a:lnTo>
                  <a:pt x="56270" y="242862"/>
                </a:lnTo>
                <a:lnTo>
                  <a:pt x="90931" y="247700"/>
                </a:lnTo>
                <a:lnTo>
                  <a:pt x="103633" y="247086"/>
                </a:lnTo>
                <a:lnTo>
                  <a:pt x="143629" y="232511"/>
                </a:lnTo>
                <a:lnTo>
                  <a:pt x="168913" y="202294"/>
                </a:lnTo>
                <a:lnTo>
                  <a:pt x="181260" y="160195"/>
                </a:lnTo>
                <a:lnTo>
                  <a:pt x="183794" y="123710"/>
                </a:lnTo>
                <a:lnTo>
                  <a:pt x="183520" y="110099"/>
                </a:lnTo>
                <a:lnTo>
                  <a:pt x="176853" y="62058"/>
                </a:lnTo>
                <a:lnTo>
                  <a:pt x="158847" y="26334"/>
                </a:lnTo>
                <a:lnTo>
                  <a:pt x="127261" y="4993"/>
                </a:lnTo>
                <a:lnTo>
                  <a:pt x="92849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59512" y="547720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4307" y="0"/>
                </a:moveTo>
                <a:lnTo>
                  <a:pt x="251523" y="0"/>
                </a:lnTo>
                <a:lnTo>
                  <a:pt x="258813" y="0"/>
                </a:lnTo>
                <a:lnTo>
                  <a:pt x="264680" y="2133"/>
                </a:lnTo>
                <a:lnTo>
                  <a:pt x="269138" y="6413"/>
                </a:lnTo>
                <a:lnTo>
                  <a:pt x="273608" y="10693"/>
                </a:lnTo>
                <a:lnTo>
                  <a:pt x="275831" y="17106"/>
                </a:lnTo>
                <a:lnTo>
                  <a:pt x="275831" y="25666"/>
                </a:lnTo>
                <a:lnTo>
                  <a:pt x="275831" y="344106"/>
                </a:lnTo>
                <a:lnTo>
                  <a:pt x="275831" y="345922"/>
                </a:lnTo>
                <a:lnTo>
                  <a:pt x="275247" y="347510"/>
                </a:lnTo>
                <a:lnTo>
                  <a:pt x="274053" y="348881"/>
                </a:lnTo>
                <a:lnTo>
                  <a:pt x="272872" y="350240"/>
                </a:lnTo>
                <a:lnTo>
                  <a:pt x="270916" y="351383"/>
                </a:lnTo>
                <a:lnTo>
                  <a:pt x="246976" y="355028"/>
                </a:lnTo>
                <a:lnTo>
                  <a:pt x="240055" y="355028"/>
                </a:lnTo>
                <a:lnTo>
                  <a:pt x="232956" y="355028"/>
                </a:lnTo>
                <a:lnTo>
                  <a:pt x="204012" y="345922"/>
                </a:lnTo>
                <a:lnTo>
                  <a:pt x="204012" y="344106"/>
                </a:lnTo>
                <a:lnTo>
                  <a:pt x="204012" y="61175"/>
                </a:lnTo>
                <a:lnTo>
                  <a:pt x="71831" y="61175"/>
                </a:lnTo>
                <a:lnTo>
                  <a:pt x="71831" y="344106"/>
                </a:lnTo>
                <a:lnTo>
                  <a:pt x="71831" y="345922"/>
                </a:lnTo>
                <a:lnTo>
                  <a:pt x="43154" y="355028"/>
                </a:lnTo>
                <a:lnTo>
                  <a:pt x="36055" y="355028"/>
                </a:lnTo>
                <a:lnTo>
                  <a:pt x="29133" y="355028"/>
                </a:lnTo>
                <a:lnTo>
                  <a:pt x="0" y="345922"/>
                </a:lnTo>
                <a:lnTo>
                  <a:pt x="0" y="344106"/>
                </a:lnTo>
                <a:lnTo>
                  <a:pt x="0" y="25666"/>
                </a:lnTo>
                <a:lnTo>
                  <a:pt x="0" y="17106"/>
                </a:lnTo>
                <a:lnTo>
                  <a:pt x="2235" y="10693"/>
                </a:lnTo>
                <a:lnTo>
                  <a:pt x="6692" y="6413"/>
                </a:lnTo>
                <a:lnTo>
                  <a:pt x="11150" y="2133"/>
                </a:lnTo>
                <a:lnTo>
                  <a:pt x="17030" y="0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82678" y="547720"/>
            <a:ext cx="270510" cy="355600"/>
          </a:xfrm>
          <a:custGeom>
            <a:avLst/>
            <a:gdLst/>
            <a:ahLst/>
            <a:cxnLst/>
            <a:rect l="l" t="t" r="r" b="b"/>
            <a:pathLst>
              <a:path w="270510" h="355600">
                <a:moveTo>
                  <a:pt x="10655" y="0"/>
                </a:moveTo>
                <a:lnTo>
                  <a:pt x="259727" y="0"/>
                </a:lnTo>
                <a:lnTo>
                  <a:pt x="261366" y="0"/>
                </a:lnTo>
                <a:lnTo>
                  <a:pt x="262864" y="495"/>
                </a:lnTo>
                <a:lnTo>
                  <a:pt x="264223" y="1498"/>
                </a:lnTo>
                <a:lnTo>
                  <a:pt x="265595" y="2501"/>
                </a:lnTo>
                <a:lnTo>
                  <a:pt x="266725" y="4140"/>
                </a:lnTo>
                <a:lnTo>
                  <a:pt x="267639" y="6413"/>
                </a:lnTo>
                <a:lnTo>
                  <a:pt x="268554" y="8686"/>
                </a:lnTo>
                <a:lnTo>
                  <a:pt x="269240" y="11734"/>
                </a:lnTo>
                <a:lnTo>
                  <a:pt x="269684" y="15557"/>
                </a:lnTo>
                <a:lnTo>
                  <a:pt x="270141" y="19392"/>
                </a:lnTo>
                <a:lnTo>
                  <a:pt x="270370" y="24028"/>
                </a:lnTo>
                <a:lnTo>
                  <a:pt x="270370" y="29489"/>
                </a:lnTo>
                <a:lnTo>
                  <a:pt x="270370" y="34772"/>
                </a:lnTo>
                <a:lnTo>
                  <a:pt x="270141" y="39281"/>
                </a:lnTo>
                <a:lnTo>
                  <a:pt x="269684" y="43014"/>
                </a:lnTo>
                <a:lnTo>
                  <a:pt x="269240" y="46735"/>
                </a:lnTo>
                <a:lnTo>
                  <a:pt x="268554" y="49745"/>
                </a:lnTo>
                <a:lnTo>
                  <a:pt x="267639" y="52019"/>
                </a:lnTo>
                <a:lnTo>
                  <a:pt x="266725" y="54292"/>
                </a:lnTo>
                <a:lnTo>
                  <a:pt x="265595" y="55981"/>
                </a:lnTo>
                <a:lnTo>
                  <a:pt x="264223" y="57073"/>
                </a:lnTo>
                <a:lnTo>
                  <a:pt x="262864" y="58165"/>
                </a:lnTo>
                <a:lnTo>
                  <a:pt x="261366" y="58712"/>
                </a:lnTo>
                <a:lnTo>
                  <a:pt x="259727" y="58712"/>
                </a:lnTo>
                <a:lnTo>
                  <a:pt x="171234" y="58712"/>
                </a:lnTo>
                <a:lnTo>
                  <a:pt x="171234" y="343560"/>
                </a:lnTo>
                <a:lnTo>
                  <a:pt x="171234" y="345376"/>
                </a:lnTo>
                <a:lnTo>
                  <a:pt x="170649" y="347014"/>
                </a:lnTo>
                <a:lnTo>
                  <a:pt x="169456" y="348475"/>
                </a:lnTo>
                <a:lnTo>
                  <a:pt x="168275" y="349923"/>
                </a:lnTo>
                <a:lnTo>
                  <a:pt x="166319" y="351116"/>
                </a:lnTo>
                <a:lnTo>
                  <a:pt x="163588" y="352018"/>
                </a:lnTo>
                <a:lnTo>
                  <a:pt x="160858" y="352932"/>
                </a:lnTo>
                <a:lnTo>
                  <a:pt x="157175" y="353656"/>
                </a:lnTo>
                <a:lnTo>
                  <a:pt x="152527" y="354202"/>
                </a:lnTo>
                <a:lnTo>
                  <a:pt x="147891" y="354749"/>
                </a:lnTo>
                <a:lnTo>
                  <a:pt x="142113" y="355028"/>
                </a:lnTo>
                <a:lnTo>
                  <a:pt x="135191" y="355028"/>
                </a:lnTo>
                <a:lnTo>
                  <a:pt x="128270" y="355028"/>
                </a:lnTo>
                <a:lnTo>
                  <a:pt x="106781" y="352018"/>
                </a:lnTo>
                <a:lnTo>
                  <a:pt x="104051" y="351116"/>
                </a:lnTo>
                <a:lnTo>
                  <a:pt x="102095" y="349923"/>
                </a:lnTo>
                <a:lnTo>
                  <a:pt x="100914" y="348475"/>
                </a:lnTo>
                <a:lnTo>
                  <a:pt x="99733" y="347014"/>
                </a:lnTo>
                <a:lnTo>
                  <a:pt x="99136" y="345376"/>
                </a:lnTo>
                <a:lnTo>
                  <a:pt x="99136" y="343560"/>
                </a:lnTo>
                <a:lnTo>
                  <a:pt x="99136" y="58712"/>
                </a:lnTo>
                <a:lnTo>
                  <a:pt x="10655" y="58712"/>
                </a:lnTo>
                <a:lnTo>
                  <a:pt x="8839" y="58712"/>
                </a:lnTo>
                <a:lnTo>
                  <a:pt x="7289" y="58165"/>
                </a:lnTo>
                <a:lnTo>
                  <a:pt x="0" y="34772"/>
                </a:lnTo>
                <a:lnTo>
                  <a:pt x="0" y="29489"/>
                </a:lnTo>
                <a:lnTo>
                  <a:pt x="0" y="24028"/>
                </a:lnTo>
                <a:lnTo>
                  <a:pt x="8839" y="0"/>
                </a:lnTo>
                <a:lnTo>
                  <a:pt x="10655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94638" y="546082"/>
            <a:ext cx="317500" cy="356870"/>
          </a:xfrm>
          <a:custGeom>
            <a:avLst/>
            <a:gdLst/>
            <a:ahLst/>
            <a:cxnLst/>
            <a:rect l="l" t="t" r="r" b="b"/>
            <a:pathLst>
              <a:path w="317500" h="356869">
                <a:moveTo>
                  <a:pt x="155905" y="0"/>
                </a:moveTo>
                <a:lnTo>
                  <a:pt x="163004" y="0"/>
                </a:lnTo>
                <a:lnTo>
                  <a:pt x="169189" y="38"/>
                </a:lnTo>
                <a:lnTo>
                  <a:pt x="196722" y="2324"/>
                </a:lnTo>
                <a:lnTo>
                  <a:pt x="199008" y="2959"/>
                </a:lnTo>
                <a:lnTo>
                  <a:pt x="208330" y="15011"/>
                </a:lnTo>
                <a:lnTo>
                  <a:pt x="312381" y="327990"/>
                </a:lnTo>
                <a:lnTo>
                  <a:pt x="314388" y="334543"/>
                </a:lnTo>
                <a:lnTo>
                  <a:pt x="315709" y="339737"/>
                </a:lnTo>
                <a:lnTo>
                  <a:pt x="316344" y="343560"/>
                </a:lnTo>
                <a:lnTo>
                  <a:pt x="316979" y="347383"/>
                </a:lnTo>
                <a:lnTo>
                  <a:pt x="316306" y="350291"/>
                </a:lnTo>
                <a:lnTo>
                  <a:pt x="289902" y="356666"/>
                </a:lnTo>
                <a:lnTo>
                  <a:pt x="279882" y="356666"/>
                </a:lnTo>
                <a:lnTo>
                  <a:pt x="270967" y="356666"/>
                </a:lnTo>
                <a:lnTo>
                  <a:pt x="242341" y="350786"/>
                </a:lnTo>
                <a:lnTo>
                  <a:pt x="241515" y="349249"/>
                </a:lnTo>
                <a:lnTo>
                  <a:pt x="240741" y="347192"/>
                </a:lnTo>
                <a:lnTo>
                  <a:pt x="240017" y="344652"/>
                </a:lnTo>
                <a:lnTo>
                  <a:pt x="155359" y="70459"/>
                </a:lnTo>
                <a:lnTo>
                  <a:pt x="154812" y="70459"/>
                </a:lnTo>
                <a:lnTo>
                  <a:pt x="70688" y="343827"/>
                </a:lnTo>
                <a:lnTo>
                  <a:pt x="69964" y="346379"/>
                </a:lnTo>
                <a:lnTo>
                  <a:pt x="69049" y="348513"/>
                </a:lnTo>
                <a:lnTo>
                  <a:pt x="67957" y="350240"/>
                </a:lnTo>
                <a:lnTo>
                  <a:pt x="66865" y="351980"/>
                </a:lnTo>
                <a:lnTo>
                  <a:pt x="65049" y="353301"/>
                </a:lnTo>
                <a:lnTo>
                  <a:pt x="62496" y="354202"/>
                </a:lnTo>
                <a:lnTo>
                  <a:pt x="59956" y="355117"/>
                </a:lnTo>
                <a:lnTo>
                  <a:pt x="56260" y="355752"/>
                </a:lnTo>
                <a:lnTo>
                  <a:pt x="51434" y="356120"/>
                </a:lnTo>
                <a:lnTo>
                  <a:pt x="46608" y="356476"/>
                </a:lnTo>
                <a:lnTo>
                  <a:pt x="40195" y="356666"/>
                </a:lnTo>
                <a:lnTo>
                  <a:pt x="32181" y="356666"/>
                </a:lnTo>
                <a:lnTo>
                  <a:pt x="23634" y="356666"/>
                </a:lnTo>
                <a:lnTo>
                  <a:pt x="0" y="346836"/>
                </a:lnTo>
                <a:lnTo>
                  <a:pt x="647" y="343014"/>
                </a:lnTo>
                <a:lnTo>
                  <a:pt x="1282" y="339191"/>
                </a:lnTo>
                <a:lnTo>
                  <a:pt x="2692" y="333997"/>
                </a:lnTo>
                <a:lnTo>
                  <a:pt x="4876" y="327444"/>
                </a:lnTo>
                <a:lnTo>
                  <a:pt x="109473" y="14198"/>
                </a:lnTo>
                <a:lnTo>
                  <a:pt x="110388" y="11099"/>
                </a:lnTo>
                <a:lnTo>
                  <a:pt x="120129" y="2324"/>
                </a:lnTo>
                <a:lnTo>
                  <a:pt x="123405" y="1320"/>
                </a:lnTo>
                <a:lnTo>
                  <a:pt x="127863" y="673"/>
                </a:lnTo>
                <a:lnTo>
                  <a:pt x="133502" y="406"/>
                </a:lnTo>
                <a:lnTo>
                  <a:pt x="139153" y="126"/>
                </a:lnTo>
                <a:lnTo>
                  <a:pt x="146608" y="0"/>
                </a:lnTo>
                <a:lnTo>
                  <a:pt x="155905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42162" y="546082"/>
            <a:ext cx="281305" cy="356870"/>
          </a:xfrm>
          <a:custGeom>
            <a:avLst/>
            <a:gdLst/>
            <a:ahLst/>
            <a:cxnLst/>
            <a:rect l="l" t="t" r="r" b="b"/>
            <a:pathLst>
              <a:path w="281304" h="356869">
                <a:moveTo>
                  <a:pt x="37731" y="0"/>
                </a:moveTo>
                <a:lnTo>
                  <a:pt x="46101" y="0"/>
                </a:lnTo>
                <a:lnTo>
                  <a:pt x="52793" y="177"/>
                </a:lnTo>
                <a:lnTo>
                  <a:pt x="57797" y="546"/>
                </a:lnTo>
                <a:lnTo>
                  <a:pt x="62814" y="901"/>
                </a:lnTo>
                <a:lnTo>
                  <a:pt x="76098" y="6553"/>
                </a:lnTo>
                <a:lnTo>
                  <a:pt x="77470" y="8191"/>
                </a:lnTo>
                <a:lnTo>
                  <a:pt x="119392" y="99682"/>
                </a:lnTo>
                <a:lnTo>
                  <a:pt x="136351" y="140441"/>
                </a:lnTo>
                <a:lnTo>
                  <a:pt x="142049" y="155384"/>
                </a:lnTo>
                <a:lnTo>
                  <a:pt x="142595" y="155384"/>
                </a:lnTo>
                <a:lnTo>
                  <a:pt x="158645" y="113126"/>
                </a:lnTo>
                <a:lnTo>
                  <a:pt x="202679" y="13919"/>
                </a:lnTo>
                <a:lnTo>
                  <a:pt x="203593" y="11010"/>
                </a:lnTo>
                <a:lnTo>
                  <a:pt x="212242" y="2730"/>
                </a:lnTo>
                <a:lnTo>
                  <a:pt x="214972" y="1638"/>
                </a:lnTo>
                <a:lnTo>
                  <a:pt x="218706" y="901"/>
                </a:lnTo>
                <a:lnTo>
                  <a:pt x="223443" y="546"/>
                </a:lnTo>
                <a:lnTo>
                  <a:pt x="228168" y="177"/>
                </a:lnTo>
                <a:lnTo>
                  <a:pt x="234454" y="0"/>
                </a:lnTo>
                <a:lnTo>
                  <a:pt x="242277" y="0"/>
                </a:lnTo>
                <a:lnTo>
                  <a:pt x="252653" y="0"/>
                </a:lnTo>
                <a:lnTo>
                  <a:pt x="280784" y="9004"/>
                </a:lnTo>
                <a:lnTo>
                  <a:pt x="279692" y="12826"/>
                </a:lnTo>
                <a:lnTo>
                  <a:pt x="278599" y="16649"/>
                </a:lnTo>
                <a:lnTo>
                  <a:pt x="276415" y="21843"/>
                </a:lnTo>
                <a:lnTo>
                  <a:pt x="273138" y="28397"/>
                </a:lnTo>
                <a:lnTo>
                  <a:pt x="176466" y="220929"/>
                </a:lnTo>
                <a:lnTo>
                  <a:pt x="176466" y="345198"/>
                </a:lnTo>
                <a:lnTo>
                  <a:pt x="176466" y="347014"/>
                </a:lnTo>
                <a:lnTo>
                  <a:pt x="175869" y="348653"/>
                </a:lnTo>
                <a:lnTo>
                  <a:pt x="174688" y="350113"/>
                </a:lnTo>
                <a:lnTo>
                  <a:pt x="173507" y="351561"/>
                </a:lnTo>
                <a:lnTo>
                  <a:pt x="171551" y="352755"/>
                </a:lnTo>
                <a:lnTo>
                  <a:pt x="168821" y="353656"/>
                </a:lnTo>
                <a:lnTo>
                  <a:pt x="166090" y="354571"/>
                </a:lnTo>
                <a:lnTo>
                  <a:pt x="162394" y="355295"/>
                </a:lnTo>
                <a:lnTo>
                  <a:pt x="157759" y="355841"/>
                </a:lnTo>
                <a:lnTo>
                  <a:pt x="153111" y="356387"/>
                </a:lnTo>
                <a:lnTo>
                  <a:pt x="147332" y="356666"/>
                </a:lnTo>
                <a:lnTo>
                  <a:pt x="140411" y="356666"/>
                </a:lnTo>
                <a:lnTo>
                  <a:pt x="133311" y="356666"/>
                </a:lnTo>
                <a:lnTo>
                  <a:pt x="111874" y="353656"/>
                </a:lnTo>
                <a:lnTo>
                  <a:pt x="109054" y="352755"/>
                </a:lnTo>
                <a:lnTo>
                  <a:pt x="107099" y="351561"/>
                </a:lnTo>
                <a:lnTo>
                  <a:pt x="106006" y="350113"/>
                </a:lnTo>
                <a:lnTo>
                  <a:pt x="104914" y="348653"/>
                </a:lnTo>
                <a:lnTo>
                  <a:pt x="104368" y="347014"/>
                </a:lnTo>
                <a:lnTo>
                  <a:pt x="104368" y="345198"/>
                </a:lnTo>
                <a:lnTo>
                  <a:pt x="104368" y="220929"/>
                </a:lnTo>
                <a:lnTo>
                  <a:pt x="7683" y="28397"/>
                </a:lnTo>
                <a:lnTo>
                  <a:pt x="4229" y="21666"/>
                </a:lnTo>
                <a:lnTo>
                  <a:pt x="1993" y="16433"/>
                </a:lnTo>
                <a:lnTo>
                  <a:pt x="1003" y="12699"/>
                </a:lnTo>
                <a:lnTo>
                  <a:pt x="0" y="8966"/>
                </a:lnTo>
                <a:lnTo>
                  <a:pt x="546" y="6146"/>
                </a:lnTo>
                <a:lnTo>
                  <a:pt x="27711" y="0"/>
                </a:lnTo>
                <a:lnTo>
                  <a:pt x="37731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67160" y="546082"/>
            <a:ext cx="258445" cy="356870"/>
          </a:xfrm>
          <a:custGeom>
            <a:avLst/>
            <a:gdLst/>
            <a:ahLst/>
            <a:cxnLst/>
            <a:rect l="l" t="t" r="r" b="b"/>
            <a:pathLst>
              <a:path w="258445" h="356869">
                <a:moveTo>
                  <a:pt x="36055" y="0"/>
                </a:moveTo>
                <a:lnTo>
                  <a:pt x="43154" y="0"/>
                </a:lnTo>
                <a:lnTo>
                  <a:pt x="48983" y="266"/>
                </a:lnTo>
                <a:lnTo>
                  <a:pt x="53530" y="812"/>
                </a:lnTo>
                <a:lnTo>
                  <a:pt x="58077" y="1358"/>
                </a:lnTo>
                <a:lnTo>
                  <a:pt x="70192" y="6553"/>
                </a:lnTo>
                <a:lnTo>
                  <a:pt x="71285" y="8013"/>
                </a:lnTo>
                <a:lnTo>
                  <a:pt x="71831" y="9740"/>
                </a:lnTo>
                <a:lnTo>
                  <a:pt x="71831" y="11734"/>
                </a:lnTo>
                <a:lnTo>
                  <a:pt x="71831" y="162217"/>
                </a:lnTo>
                <a:lnTo>
                  <a:pt x="175336" y="12014"/>
                </a:lnTo>
                <a:lnTo>
                  <a:pt x="176606" y="9651"/>
                </a:lnTo>
                <a:lnTo>
                  <a:pt x="178155" y="7683"/>
                </a:lnTo>
                <a:lnTo>
                  <a:pt x="179971" y="6146"/>
                </a:lnTo>
                <a:lnTo>
                  <a:pt x="181800" y="4597"/>
                </a:lnTo>
                <a:lnTo>
                  <a:pt x="184162" y="3365"/>
                </a:lnTo>
                <a:lnTo>
                  <a:pt x="187070" y="2451"/>
                </a:lnTo>
                <a:lnTo>
                  <a:pt x="189992" y="1549"/>
                </a:lnTo>
                <a:lnTo>
                  <a:pt x="193725" y="901"/>
                </a:lnTo>
                <a:lnTo>
                  <a:pt x="198272" y="546"/>
                </a:lnTo>
                <a:lnTo>
                  <a:pt x="202831" y="177"/>
                </a:lnTo>
                <a:lnTo>
                  <a:pt x="208648" y="0"/>
                </a:lnTo>
                <a:lnTo>
                  <a:pt x="215747" y="0"/>
                </a:lnTo>
                <a:lnTo>
                  <a:pt x="223037" y="0"/>
                </a:lnTo>
                <a:lnTo>
                  <a:pt x="245109" y="3136"/>
                </a:lnTo>
                <a:lnTo>
                  <a:pt x="247929" y="4140"/>
                </a:lnTo>
                <a:lnTo>
                  <a:pt x="249885" y="5372"/>
                </a:lnTo>
                <a:lnTo>
                  <a:pt x="250977" y="6819"/>
                </a:lnTo>
                <a:lnTo>
                  <a:pt x="252069" y="8280"/>
                </a:lnTo>
                <a:lnTo>
                  <a:pt x="252615" y="9918"/>
                </a:lnTo>
                <a:lnTo>
                  <a:pt x="252615" y="11734"/>
                </a:lnTo>
                <a:lnTo>
                  <a:pt x="252615" y="14833"/>
                </a:lnTo>
                <a:lnTo>
                  <a:pt x="143929" y="163855"/>
                </a:lnTo>
                <a:lnTo>
                  <a:pt x="249618" y="323621"/>
                </a:lnTo>
                <a:lnTo>
                  <a:pt x="258076" y="342912"/>
                </a:lnTo>
                <a:lnTo>
                  <a:pt x="258076" y="344373"/>
                </a:lnTo>
                <a:lnTo>
                  <a:pt x="258076" y="346379"/>
                </a:lnTo>
                <a:lnTo>
                  <a:pt x="257581" y="348157"/>
                </a:lnTo>
                <a:lnTo>
                  <a:pt x="256578" y="349694"/>
                </a:lnTo>
                <a:lnTo>
                  <a:pt x="255574" y="351243"/>
                </a:lnTo>
                <a:lnTo>
                  <a:pt x="239242" y="355841"/>
                </a:lnTo>
                <a:lnTo>
                  <a:pt x="234327" y="356387"/>
                </a:lnTo>
                <a:lnTo>
                  <a:pt x="228130" y="356666"/>
                </a:lnTo>
                <a:lnTo>
                  <a:pt x="220662" y="356666"/>
                </a:lnTo>
                <a:lnTo>
                  <a:pt x="181660" y="349377"/>
                </a:lnTo>
                <a:lnTo>
                  <a:pt x="178612" y="344652"/>
                </a:lnTo>
                <a:lnTo>
                  <a:pt x="71831" y="176961"/>
                </a:lnTo>
                <a:lnTo>
                  <a:pt x="71831" y="344652"/>
                </a:lnTo>
                <a:lnTo>
                  <a:pt x="71831" y="346646"/>
                </a:lnTo>
                <a:lnTo>
                  <a:pt x="71285" y="348386"/>
                </a:lnTo>
                <a:lnTo>
                  <a:pt x="70192" y="349834"/>
                </a:lnTo>
                <a:lnTo>
                  <a:pt x="69100" y="351294"/>
                </a:lnTo>
                <a:lnTo>
                  <a:pt x="67182" y="352526"/>
                </a:lnTo>
                <a:lnTo>
                  <a:pt x="64452" y="353529"/>
                </a:lnTo>
                <a:lnTo>
                  <a:pt x="61721" y="354520"/>
                </a:lnTo>
                <a:lnTo>
                  <a:pt x="58077" y="355295"/>
                </a:lnTo>
                <a:lnTo>
                  <a:pt x="53530" y="355841"/>
                </a:lnTo>
                <a:lnTo>
                  <a:pt x="48983" y="356387"/>
                </a:lnTo>
                <a:lnTo>
                  <a:pt x="43154" y="356666"/>
                </a:lnTo>
                <a:lnTo>
                  <a:pt x="36055" y="356666"/>
                </a:lnTo>
                <a:lnTo>
                  <a:pt x="29133" y="356666"/>
                </a:lnTo>
                <a:lnTo>
                  <a:pt x="1777" y="349834"/>
                </a:lnTo>
                <a:lnTo>
                  <a:pt x="596" y="348386"/>
                </a:lnTo>
                <a:lnTo>
                  <a:pt x="0" y="346646"/>
                </a:lnTo>
                <a:lnTo>
                  <a:pt x="0" y="344652"/>
                </a:lnTo>
                <a:lnTo>
                  <a:pt x="0" y="11734"/>
                </a:lnTo>
                <a:lnTo>
                  <a:pt x="0" y="9740"/>
                </a:lnTo>
                <a:lnTo>
                  <a:pt x="596" y="8013"/>
                </a:lnTo>
                <a:lnTo>
                  <a:pt x="29133" y="0"/>
                </a:lnTo>
                <a:lnTo>
                  <a:pt x="36055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29118" y="541434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02" y="5995"/>
                </a:lnTo>
                <a:lnTo>
                  <a:pt x="269751" y="24171"/>
                </a:lnTo>
                <a:lnTo>
                  <a:pt x="302575" y="55206"/>
                </a:lnTo>
                <a:lnTo>
                  <a:pt x="324027" y="99275"/>
                </a:lnTo>
                <a:lnTo>
                  <a:pt x="333886" y="156700"/>
                </a:lnTo>
                <a:lnTo>
                  <a:pt x="334543" y="178879"/>
                </a:lnTo>
                <a:lnTo>
                  <a:pt x="333860" y="200284"/>
                </a:lnTo>
                <a:lnTo>
                  <a:pt x="328397" y="239612"/>
                </a:lnTo>
                <a:lnTo>
                  <a:pt x="310029" y="289590"/>
                </a:lnTo>
                <a:lnTo>
                  <a:pt x="279691" y="327752"/>
                </a:lnTo>
                <a:lnTo>
                  <a:pt x="237731" y="353250"/>
                </a:lnTo>
                <a:lnTo>
                  <a:pt x="184396" y="365157"/>
                </a:lnTo>
                <a:lnTo>
                  <a:pt x="164122" y="365950"/>
                </a:lnTo>
                <a:lnTo>
                  <a:pt x="144165" y="365276"/>
                </a:lnTo>
                <a:lnTo>
                  <a:pt x="92163" y="355168"/>
                </a:lnTo>
                <a:lnTo>
                  <a:pt x="51837" y="332613"/>
                </a:lnTo>
                <a:lnTo>
                  <a:pt x="23039" y="297137"/>
                </a:lnTo>
                <a:lnTo>
                  <a:pt x="5754" y="248147"/>
                </a:lnTo>
                <a:lnTo>
                  <a:pt x="638" y="207728"/>
                </a:lnTo>
                <a:lnTo>
                  <a:pt x="0" y="185165"/>
                </a:lnTo>
                <a:lnTo>
                  <a:pt x="681" y="164263"/>
                </a:lnTo>
                <a:lnTo>
                  <a:pt x="6140" y="125687"/>
                </a:lnTo>
                <a:lnTo>
                  <a:pt x="24504" y="76298"/>
                </a:lnTo>
                <a:lnTo>
                  <a:pt x="54846" y="38389"/>
                </a:lnTo>
                <a:lnTo>
                  <a:pt x="96812" y="12839"/>
                </a:lnTo>
                <a:lnTo>
                  <a:pt x="150297" y="802"/>
                </a:lnTo>
                <a:lnTo>
                  <a:pt x="17068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96430" y="541434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75" y="0"/>
                </a:moveTo>
                <a:lnTo>
                  <a:pt x="225601" y="5995"/>
                </a:lnTo>
                <a:lnTo>
                  <a:pt x="269751" y="24171"/>
                </a:lnTo>
                <a:lnTo>
                  <a:pt x="302575" y="55206"/>
                </a:lnTo>
                <a:lnTo>
                  <a:pt x="324027" y="99275"/>
                </a:lnTo>
                <a:lnTo>
                  <a:pt x="333886" y="156700"/>
                </a:lnTo>
                <a:lnTo>
                  <a:pt x="334543" y="178879"/>
                </a:lnTo>
                <a:lnTo>
                  <a:pt x="333860" y="200284"/>
                </a:lnTo>
                <a:lnTo>
                  <a:pt x="328397" y="239612"/>
                </a:lnTo>
                <a:lnTo>
                  <a:pt x="310029" y="289590"/>
                </a:lnTo>
                <a:lnTo>
                  <a:pt x="279691" y="327752"/>
                </a:lnTo>
                <a:lnTo>
                  <a:pt x="237731" y="353250"/>
                </a:lnTo>
                <a:lnTo>
                  <a:pt x="184396" y="365157"/>
                </a:lnTo>
                <a:lnTo>
                  <a:pt x="164122" y="365950"/>
                </a:lnTo>
                <a:lnTo>
                  <a:pt x="144165" y="365276"/>
                </a:lnTo>
                <a:lnTo>
                  <a:pt x="92163" y="355168"/>
                </a:lnTo>
                <a:lnTo>
                  <a:pt x="51837" y="332613"/>
                </a:lnTo>
                <a:lnTo>
                  <a:pt x="23039" y="297137"/>
                </a:lnTo>
                <a:lnTo>
                  <a:pt x="5754" y="248147"/>
                </a:lnTo>
                <a:lnTo>
                  <a:pt x="638" y="207728"/>
                </a:lnTo>
                <a:lnTo>
                  <a:pt x="0" y="185165"/>
                </a:lnTo>
                <a:lnTo>
                  <a:pt x="681" y="164263"/>
                </a:lnTo>
                <a:lnTo>
                  <a:pt x="6140" y="125687"/>
                </a:lnTo>
                <a:lnTo>
                  <a:pt x="24504" y="76298"/>
                </a:lnTo>
                <a:lnTo>
                  <a:pt x="54846" y="38389"/>
                </a:lnTo>
                <a:lnTo>
                  <a:pt x="96812" y="12839"/>
                </a:lnTo>
                <a:lnTo>
                  <a:pt x="150291" y="802"/>
                </a:lnTo>
                <a:lnTo>
                  <a:pt x="170675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64910" y="541434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02" y="5995"/>
                </a:lnTo>
                <a:lnTo>
                  <a:pt x="269751" y="24171"/>
                </a:lnTo>
                <a:lnTo>
                  <a:pt x="302575" y="55206"/>
                </a:lnTo>
                <a:lnTo>
                  <a:pt x="324027" y="99275"/>
                </a:lnTo>
                <a:lnTo>
                  <a:pt x="333886" y="156700"/>
                </a:lnTo>
                <a:lnTo>
                  <a:pt x="334543" y="178879"/>
                </a:lnTo>
                <a:lnTo>
                  <a:pt x="333860" y="200284"/>
                </a:lnTo>
                <a:lnTo>
                  <a:pt x="328397" y="239612"/>
                </a:lnTo>
                <a:lnTo>
                  <a:pt x="310029" y="289590"/>
                </a:lnTo>
                <a:lnTo>
                  <a:pt x="279691" y="327752"/>
                </a:lnTo>
                <a:lnTo>
                  <a:pt x="237731" y="353250"/>
                </a:lnTo>
                <a:lnTo>
                  <a:pt x="184396" y="365157"/>
                </a:lnTo>
                <a:lnTo>
                  <a:pt x="164122" y="365950"/>
                </a:lnTo>
                <a:lnTo>
                  <a:pt x="144165" y="365276"/>
                </a:lnTo>
                <a:lnTo>
                  <a:pt x="92163" y="355168"/>
                </a:lnTo>
                <a:lnTo>
                  <a:pt x="51837" y="332613"/>
                </a:lnTo>
                <a:lnTo>
                  <a:pt x="23039" y="297137"/>
                </a:lnTo>
                <a:lnTo>
                  <a:pt x="5754" y="248147"/>
                </a:lnTo>
                <a:lnTo>
                  <a:pt x="638" y="207728"/>
                </a:lnTo>
                <a:lnTo>
                  <a:pt x="0" y="185165"/>
                </a:lnTo>
                <a:lnTo>
                  <a:pt x="681" y="164263"/>
                </a:lnTo>
                <a:lnTo>
                  <a:pt x="6140" y="125687"/>
                </a:lnTo>
                <a:lnTo>
                  <a:pt x="24504" y="76298"/>
                </a:lnTo>
                <a:lnTo>
                  <a:pt x="54846" y="38389"/>
                </a:lnTo>
                <a:lnTo>
                  <a:pt x="96812" y="12839"/>
                </a:lnTo>
                <a:lnTo>
                  <a:pt x="150297" y="802"/>
                </a:lnTo>
                <a:lnTo>
                  <a:pt x="17068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33974" y="541434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02" y="5995"/>
                </a:lnTo>
                <a:lnTo>
                  <a:pt x="269749" y="24171"/>
                </a:lnTo>
                <a:lnTo>
                  <a:pt x="302569" y="55206"/>
                </a:lnTo>
                <a:lnTo>
                  <a:pt x="324027" y="99275"/>
                </a:lnTo>
                <a:lnTo>
                  <a:pt x="333886" y="156700"/>
                </a:lnTo>
                <a:lnTo>
                  <a:pt x="334543" y="178879"/>
                </a:lnTo>
                <a:lnTo>
                  <a:pt x="333860" y="200284"/>
                </a:lnTo>
                <a:lnTo>
                  <a:pt x="328397" y="239612"/>
                </a:lnTo>
                <a:lnTo>
                  <a:pt x="310029" y="289590"/>
                </a:lnTo>
                <a:lnTo>
                  <a:pt x="279691" y="327752"/>
                </a:lnTo>
                <a:lnTo>
                  <a:pt x="237731" y="353250"/>
                </a:lnTo>
                <a:lnTo>
                  <a:pt x="184396" y="365157"/>
                </a:lnTo>
                <a:lnTo>
                  <a:pt x="164122" y="365950"/>
                </a:lnTo>
                <a:lnTo>
                  <a:pt x="144165" y="365276"/>
                </a:lnTo>
                <a:lnTo>
                  <a:pt x="92163" y="355168"/>
                </a:lnTo>
                <a:lnTo>
                  <a:pt x="51837" y="332613"/>
                </a:lnTo>
                <a:lnTo>
                  <a:pt x="23039" y="297137"/>
                </a:lnTo>
                <a:lnTo>
                  <a:pt x="5754" y="248147"/>
                </a:lnTo>
                <a:lnTo>
                  <a:pt x="638" y="207728"/>
                </a:lnTo>
                <a:lnTo>
                  <a:pt x="0" y="185165"/>
                </a:lnTo>
                <a:lnTo>
                  <a:pt x="681" y="164263"/>
                </a:lnTo>
                <a:lnTo>
                  <a:pt x="6140" y="125687"/>
                </a:lnTo>
                <a:lnTo>
                  <a:pt x="24504" y="76298"/>
                </a:lnTo>
                <a:lnTo>
                  <a:pt x="54846" y="38389"/>
                </a:lnTo>
                <a:lnTo>
                  <a:pt x="96812" y="12839"/>
                </a:lnTo>
                <a:lnTo>
                  <a:pt x="150297" y="802"/>
                </a:lnTo>
                <a:lnTo>
                  <a:pt x="17068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86855" y="999744"/>
            <a:ext cx="167639" cy="83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01334" y="735888"/>
            <a:ext cx="139001" cy="562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096754" y="731310"/>
            <a:ext cx="148158" cy="65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74306" y="893064"/>
            <a:ext cx="1193291" cy="3794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88409" y="546074"/>
            <a:ext cx="1164712" cy="3566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22532" y="615172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49974" y="0"/>
                </a:moveTo>
                <a:lnTo>
                  <a:pt x="0" y="150202"/>
                </a:lnTo>
                <a:lnTo>
                  <a:pt x="100228" y="150202"/>
                </a:lnTo>
                <a:lnTo>
                  <a:pt x="50241" y="0"/>
                </a:lnTo>
                <a:lnTo>
                  <a:pt x="49974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151094" y="598586"/>
            <a:ext cx="104190" cy="1290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83848" y="547723"/>
            <a:ext cx="242570" cy="355600"/>
          </a:xfrm>
          <a:custGeom>
            <a:avLst/>
            <a:gdLst/>
            <a:ahLst/>
            <a:cxnLst/>
            <a:rect l="l" t="t" r="r" b="b"/>
            <a:pathLst>
              <a:path w="242570" h="355600">
                <a:moveTo>
                  <a:pt x="24307" y="0"/>
                </a:moveTo>
                <a:lnTo>
                  <a:pt x="107594" y="0"/>
                </a:lnTo>
                <a:lnTo>
                  <a:pt x="115976" y="0"/>
                </a:lnTo>
                <a:lnTo>
                  <a:pt x="123939" y="317"/>
                </a:lnTo>
                <a:lnTo>
                  <a:pt x="166609" y="6946"/>
                </a:lnTo>
                <a:lnTo>
                  <a:pt x="205811" y="26244"/>
                </a:lnTo>
                <a:lnTo>
                  <a:pt x="232610" y="60006"/>
                </a:lnTo>
                <a:lnTo>
                  <a:pt x="241960" y="107327"/>
                </a:lnTo>
                <a:lnTo>
                  <a:pt x="241379" y="121781"/>
                </a:lnTo>
                <a:lnTo>
                  <a:pt x="232676" y="160032"/>
                </a:lnTo>
                <a:lnTo>
                  <a:pt x="205638" y="198678"/>
                </a:lnTo>
                <a:lnTo>
                  <a:pt x="162077" y="222567"/>
                </a:lnTo>
                <a:lnTo>
                  <a:pt x="118227" y="230247"/>
                </a:lnTo>
                <a:lnTo>
                  <a:pt x="101320" y="230758"/>
                </a:lnTo>
                <a:lnTo>
                  <a:pt x="71818" y="230758"/>
                </a:lnTo>
                <a:lnTo>
                  <a:pt x="71818" y="343547"/>
                </a:lnTo>
                <a:lnTo>
                  <a:pt x="71818" y="345376"/>
                </a:lnTo>
                <a:lnTo>
                  <a:pt x="71234" y="347014"/>
                </a:lnTo>
                <a:lnTo>
                  <a:pt x="70040" y="348475"/>
                </a:lnTo>
                <a:lnTo>
                  <a:pt x="68859" y="349923"/>
                </a:lnTo>
                <a:lnTo>
                  <a:pt x="66903" y="351104"/>
                </a:lnTo>
                <a:lnTo>
                  <a:pt x="64173" y="352018"/>
                </a:lnTo>
                <a:lnTo>
                  <a:pt x="61442" y="352932"/>
                </a:lnTo>
                <a:lnTo>
                  <a:pt x="57797" y="353656"/>
                </a:lnTo>
                <a:lnTo>
                  <a:pt x="53251" y="354202"/>
                </a:lnTo>
                <a:lnTo>
                  <a:pt x="48704" y="354749"/>
                </a:lnTo>
                <a:lnTo>
                  <a:pt x="42875" y="355028"/>
                </a:lnTo>
                <a:lnTo>
                  <a:pt x="35775" y="355028"/>
                </a:lnTo>
                <a:lnTo>
                  <a:pt x="28854" y="355028"/>
                </a:lnTo>
                <a:lnTo>
                  <a:pt x="7366" y="352018"/>
                </a:lnTo>
                <a:lnTo>
                  <a:pt x="4635" y="351104"/>
                </a:lnTo>
                <a:lnTo>
                  <a:pt x="2730" y="349923"/>
                </a:lnTo>
                <a:lnTo>
                  <a:pt x="1638" y="348475"/>
                </a:lnTo>
                <a:lnTo>
                  <a:pt x="546" y="347014"/>
                </a:lnTo>
                <a:lnTo>
                  <a:pt x="0" y="345376"/>
                </a:lnTo>
                <a:lnTo>
                  <a:pt x="0" y="343547"/>
                </a:lnTo>
                <a:lnTo>
                  <a:pt x="0" y="25666"/>
                </a:lnTo>
                <a:lnTo>
                  <a:pt x="0" y="17106"/>
                </a:lnTo>
                <a:lnTo>
                  <a:pt x="2222" y="10693"/>
                </a:lnTo>
                <a:lnTo>
                  <a:pt x="6692" y="6413"/>
                </a:lnTo>
                <a:lnTo>
                  <a:pt x="11150" y="2133"/>
                </a:lnTo>
                <a:lnTo>
                  <a:pt x="17018" y="0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81027" y="546084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90" h="356869">
                <a:moveTo>
                  <a:pt x="36042" y="0"/>
                </a:moveTo>
                <a:lnTo>
                  <a:pt x="43141" y="0"/>
                </a:lnTo>
                <a:lnTo>
                  <a:pt x="48971" y="266"/>
                </a:lnTo>
                <a:lnTo>
                  <a:pt x="53517" y="812"/>
                </a:lnTo>
                <a:lnTo>
                  <a:pt x="58077" y="1358"/>
                </a:lnTo>
                <a:lnTo>
                  <a:pt x="61722" y="2082"/>
                </a:lnTo>
                <a:lnTo>
                  <a:pt x="64452" y="2997"/>
                </a:lnTo>
                <a:lnTo>
                  <a:pt x="67183" y="3911"/>
                </a:lnTo>
                <a:lnTo>
                  <a:pt x="69138" y="5092"/>
                </a:lnTo>
                <a:lnTo>
                  <a:pt x="70319" y="6553"/>
                </a:lnTo>
                <a:lnTo>
                  <a:pt x="71501" y="8000"/>
                </a:lnTo>
                <a:lnTo>
                  <a:pt x="72097" y="9639"/>
                </a:lnTo>
                <a:lnTo>
                  <a:pt x="72097" y="11468"/>
                </a:lnTo>
                <a:lnTo>
                  <a:pt x="72097" y="345185"/>
                </a:lnTo>
                <a:lnTo>
                  <a:pt x="72097" y="347014"/>
                </a:lnTo>
                <a:lnTo>
                  <a:pt x="71501" y="348653"/>
                </a:lnTo>
                <a:lnTo>
                  <a:pt x="70319" y="350113"/>
                </a:lnTo>
                <a:lnTo>
                  <a:pt x="69138" y="351561"/>
                </a:lnTo>
                <a:lnTo>
                  <a:pt x="67183" y="352742"/>
                </a:lnTo>
                <a:lnTo>
                  <a:pt x="64452" y="353656"/>
                </a:lnTo>
                <a:lnTo>
                  <a:pt x="61722" y="354571"/>
                </a:lnTo>
                <a:lnTo>
                  <a:pt x="58077" y="355295"/>
                </a:lnTo>
                <a:lnTo>
                  <a:pt x="53517" y="355841"/>
                </a:lnTo>
                <a:lnTo>
                  <a:pt x="48971" y="356387"/>
                </a:lnTo>
                <a:lnTo>
                  <a:pt x="43141" y="356666"/>
                </a:lnTo>
                <a:lnTo>
                  <a:pt x="36042" y="356666"/>
                </a:lnTo>
                <a:lnTo>
                  <a:pt x="29121" y="356666"/>
                </a:lnTo>
                <a:lnTo>
                  <a:pt x="23342" y="356387"/>
                </a:lnTo>
                <a:lnTo>
                  <a:pt x="18707" y="355841"/>
                </a:lnTo>
                <a:lnTo>
                  <a:pt x="14058" y="355295"/>
                </a:lnTo>
                <a:lnTo>
                  <a:pt x="10375" y="354571"/>
                </a:lnTo>
                <a:lnTo>
                  <a:pt x="7645" y="353656"/>
                </a:lnTo>
                <a:lnTo>
                  <a:pt x="4914" y="352742"/>
                </a:lnTo>
                <a:lnTo>
                  <a:pt x="2959" y="351561"/>
                </a:lnTo>
                <a:lnTo>
                  <a:pt x="1765" y="350113"/>
                </a:lnTo>
                <a:lnTo>
                  <a:pt x="584" y="348653"/>
                </a:lnTo>
                <a:lnTo>
                  <a:pt x="0" y="347014"/>
                </a:lnTo>
                <a:lnTo>
                  <a:pt x="0" y="345185"/>
                </a:lnTo>
                <a:lnTo>
                  <a:pt x="0" y="11468"/>
                </a:lnTo>
                <a:lnTo>
                  <a:pt x="0" y="9639"/>
                </a:lnTo>
                <a:lnTo>
                  <a:pt x="584" y="8000"/>
                </a:lnTo>
                <a:lnTo>
                  <a:pt x="1765" y="6553"/>
                </a:lnTo>
                <a:lnTo>
                  <a:pt x="2959" y="5092"/>
                </a:lnTo>
                <a:lnTo>
                  <a:pt x="4953" y="3911"/>
                </a:lnTo>
                <a:lnTo>
                  <a:pt x="7785" y="2997"/>
                </a:lnTo>
                <a:lnTo>
                  <a:pt x="10604" y="2082"/>
                </a:lnTo>
                <a:lnTo>
                  <a:pt x="14287" y="1358"/>
                </a:lnTo>
                <a:lnTo>
                  <a:pt x="18834" y="812"/>
                </a:lnTo>
                <a:lnTo>
                  <a:pt x="23393" y="266"/>
                </a:lnTo>
                <a:lnTo>
                  <a:pt x="29121" y="0"/>
                </a:lnTo>
                <a:lnTo>
                  <a:pt x="3604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13566" y="546084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90" h="356869">
                <a:moveTo>
                  <a:pt x="160032" y="0"/>
                </a:moveTo>
                <a:lnTo>
                  <a:pt x="200583" y="2311"/>
                </a:lnTo>
                <a:lnTo>
                  <a:pt x="204139" y="3314"/>
                </a:lnTo>
                <a:lnTo>
                  <a:pt x="206692" y="4813"/>
                </a:lnTo>
                <a:lnTo>
                  <a:pt x="208229" y="6819"/>
                </a:lnTo>
                <a:lnTo>
                  <a:pt x="209778" y="8826"/>
                </a:lnTo>
                <a:lnTo>
                  <a:pt x="211099" y="11556"/>
                </a:lnTo>
                <a:lnTo>
                  <a:pt x="212191" y="15011"/>
                </a:lnTo>
                <a:lnTo>
                  <a:pt x="321436" y="328256"/>
                </a:lnTo>
                <a:lnTo>
                  <a:pt x="323621" y="334810"/>
                </a:lnTo>
                <a:lnTo>
                  <a:pt x="324980" y="340004"/>
                </a:lnTo>
                <a:lnTo>
                  <a:pt x="325526" y="343827"/>
                </a:lnTo>
                <a:lnTo>
                  <a:pt x="326072" y="347649"/>
                </a:lnTo>
                <a:lnTo>
                  <a:pt x="325348" y="350520"/>
                </a:lnTo>
                <a:lnTo>
                  <a:pt x="323341" y="352424"/>
                </a:lnTo>
                <a:lnTo>
                  <a:pt x="321348" y="354342"/>
                </a:lnTo>
                <a:lnTo>
                  <a:pt x="317792" y="355523"/>
                </a:lnTo>
                <a:lnTo>
                  <a:pt x="312699" y="355980"/>
                </a:lnTo>
                <a:lnTo>
                  <a:pt x="307593" y="356438"/>
                </a:lnTo>
                <a:lnTo>
                  <a:pt x="300583" y="356666"/>
                </a:lnTo>
                <a:lnTo>
                  <a:pt x="291668" y="356666"/>
                </a:lnTo>
                <a:lnTo>
                  <a:pt x="282384" y="356666"/>
                </a:lnTo>
                <a:lnTo>
                  <a:pt x="275145" y="356527"/>
                </a:lnTo>
                <a:lnTo>
                  <a:pt x="269951" y="356247"/>
                </a:lnTo>
                <a:lnTo>
                  <a:pt x="264769" y="355980"/>
                </a:lnTo>
                <a:lnTo>
                  <a:pt x="260807" y="355434"/>
                </a:lnTo>
                <a:lnTo>
                  <a:pt x="258076" y="354609"/>
                </a:lnTo>
                <a:lnTo>
                  <a:pt x="255346" y="353796"/>
                </a:lnTo>
                <a:lnTo>
                  <a:pt x="249605" y="345465"/>
                </a:lnTo>
                <a:lnTo>
                  <a:pt x="225844" y="274459"/>
                </a:lnTo>
                <a:lnTo>
                  <a:pt x="93129" y="274459"/>
                </a:lnTo>
                <a:lnTo>
                  <a:pt x="70726" y="343547"/>
                </a:lnTo>
                <a:lnTo>
                  <a:pt x="70002" y="346100"/>
                </a:lnTo>
                <a:lnTo>
                  <a:pt x="69049" y="348246"/>
                </a:lnTo>
                <a:lnTo>
                  <a:pt x="67856" y="349973"/>
                </a:lnTo>
                <a:lnTo>
                  <a:pt x="66674" y="351701"/>
                </a:lnTo>
                <a:lnTo>
                  <a:pt x="64769" y="353059"/>
                </a:lnTo>
                <a:lnTo>
                  <a:pt x="62128" y="354063"/>
                </a:lnTo>
                <a:lnTo>
                  <a:pt x="59486" y="355066"/>
                </a:lnTo>
                <a:lnTo>
                  <a:pt x="55752" y="355752"/>
                </a:lnTo>
                <a:lnTo>
                  <a:pt x="50926" y="356120"/>
                </a:lnTo>
                <a:lnTo>
                  <a:pt x="46100" y="356476"/>
                </a:lnTo>
                <a:lnTo>
                  <a:pt x="39776" y="356666"/>
                </a:lnTo>
                <a:lnTo>
                  <a:pt x="31953" y="356666"/>
                </a:lnTo>
                <a:lnTo>
                  <a:pt x="23571" y="356666"/>
                </a:lnTo>
                <a:lnTo>
                  <a:pt x="0" y="346824"/>
                </a:lnTo>
                <a:lnTo>
                  <a:pt x="546" y="343001"/>
                </a:lnTo>
                <a:lnTo>
                  <a:pt x="1092" y="339178"/>
                </a:lnTo>
                <a:lnTo>
                  <a:pt x="113601" y="14198"/>
                </a:lnTo>
                <a:lnTo>
                  <a:pt x="124396" y="2311"/>
                </a:lnTo>
                <a:lnTo>
                  <a:pt x="127584" y="1308"/>
                </a:lnTo>
                <a:lnTo>
                  <a:pt x="131991" y="673"/>
                </a:lnTo>
                <a:lnTo>
                  <a:pt x="137642" y="406"/>
                </a:lnTo>
                <a:lnTo>
                  <a:pt x="143281" y="126"/>
                </a:lnTo>
                <a:lnTo>
                  <a:pt x="150748" y="0"/>
                </a:lnTo>
                <a:lnTo>
                  <a:pt x="160032" y="0"/>
                </a:lnTo>
                <a:close/>
              </a:path>
            </a:pathLst>
          </a:custGeom>
          <a:ln w="9143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88408" y="546084"/>
            <a:ext cx="381635" cy="356870"/>
          </a:xfrm>
          <a:custGeom>
            <a:avLst/>
            <a:gdLst/>
            <a:ahLst/>
            <a:cxnLst/>
            <a:rect l="l" t="t" r="r" b="b"/>
            <a:pathLst>
              <a:path w="381634" h="356869">
                <a:moveTo>
                  <a:pt x="36042" y="0"/>
                </a:moveTo>
                <a:lnTo>
                  <a:pt x="42964" y="0"/>
                </a:lnTo>
                <a:lnTo>
                  <a:pt x="48742" y="215"/>
                </a:lnTo>
                <a:lnTo>
                  <a:pt x="53390" y="673"/>
                </a:lnTo>
                <a:lnTo>
                  <a:pt x="58026" y="1130"/>
                </a:lnTo>
                <a:lnTo>
                  <a:pt x="61709" y="1816"/>
                </a:lnTo>
                <a:lnTo>
                  <a:pt x="64452" y="2730"/>
                </a:lnTo>
                <a:lnTo>
                  <a:pt x="67183" y="3632"/>
                </a:lnTo>
                <a:lnTo>
                  <a:pt x="69088" y="4775"/>
                </a:lnTo>
                <a:lnTo>
                  <a:pt x="70180" y="6134"/>
                </a:lnTo>
                <a:lnTo>
                  <a:pt x="71272" y="7505"/>
                </a:lnTo>
                <a:lnTo>
                  <a:pt x="71818" y="9093"/>
                </a:lnTo>
                <a:lnTo>
                  <a:pt x="71818" y="10921"/>
                </a:lnTo>
                <a:lnTo>
                  <a:pt x="71818" y="143916"/>
                </a:lnTo>
                <a:lnTo>
                  <a:pt x="79308" y="187005"/>
                </a:lnTo>
                <a:lnTo>
                  <a:pt x="102782" y="217484"/>
                </a:lnTo>
                <a:lnTo>
                  <a:pt x="144450" y="232167"/>
                </a:lnTo>
                <a:lnTo>
                  <a:pt x="155117" y="232943"/>
                </a:lnTo>
                <a:lnTo>
                  <a:pt x="155117" y="10921"/>
                </a:lnTo>
                <a:lnTo>
                  <a:pt x="155117" y="9093"/>
                </a:lnTo>
                <a:lnTo>
                  <a:pt x="155702" y="7505"/>
                </a:lnTo>
                <a:lnTo>
                  <a:pt x="156895" y="6134"/>
                </a:lnTo>
                <a:lnTo>
                  <a:pt x="158076" y="4775"/>
                </a:lnTo>
                <a:lnTo>
                  <a:pt x="160070" y="3632"/>
                </a:lnTo>
                <a:lnTo>
                  <a:pt x="162902" y="2730"/>
                </a:lnTo>
                <a:lnTo>
                  <a:pt x="165722" y="1816"/>
                </a:lnTo>
                <a:lnTo>
                  <a:pt x="169405" y="1130"/>
                </a:lnTo>
                <a:lnTo>
                  <a:pt x="173964" y="673"/>
                </a:lnTo>
                <a:lnTo>
                  <a:pt x="178511" y="215"/>
                </a:lnTo>
                <a:lnTo>
                  <a:pt x="184251" y="0"/>
                </a:lnTo>
                <a:lnTo>
                  <a:pt x="191160" y="0"/>
                </a:lnTo>
                <a:lnTo>
                  <a:pt x="197904" y="0"/>
                </a:lnTo>
                <a:lnTo>
                  <a:pt x="219570" y="2730"/>
                </a:lnTo>
                <a:lnTo>
                  <a:pt x="222300" y="3632"/>
                </a:lnTo>
                <a:lnTo>
                  <a:pt x="224205" y="4775"/>
                </a:lnTo>
                <a:lnTo>
                  <a:pt x="225298" y="6134"/>
                </a:lnTo>
                <a:lnTo>
                  <a:pt x="226390" y="7505"/>
                </a:lnTo>
                <a:lnTo>
                  <a:pt x="226936" y="9093"/>
                </a:lnTo>
                <a:lnTo>
                  <a:pt x="226936" y="10921"/>
                </a:lnTo>
                <a:lnTo>
                  <a:pt x="226936" y="232943"/>
                </a:lnTo>
                <a:lnTo>
                  <a:pt x="271738" y="222269"/>
                </a:lnTo>
                <a:lnTo>
                  <a:pt x="299308" y="195600"/>
                </a:lnTo>
                <a:lnTo>
                  <a:pt x="310205" y="156132"/>
                </a:lnTo>
                <a:lnTo>
                  <a:pt x="310515" y="146926"/>
                </a:lnTo>
                <a:lnTo>
                  <a:pt x="310515" y="10921"/>
                </a:lnTo>
                <a:lnTo>
                  <a:pt x="310515" y="9093"/>
                </a:lnTo>
                <a:lnTo>
                  <a:pt x="317741" y="2730"/>
                </a:lnTo>
                <a:lnTo>
                  <a:pt x="320382" y="1816"/>
                </a:lnTo>
                <a:lnTo>
                  <a:pt x="324027" y="1130"/>
                </a:lnTo>
                <a:lnTo>
                  <a:pt x="328676" y="673"/>
                </a:lnTo>
                <a:lnTo>
                  <a:pt x="333311" y="215"/>
                </a:lnTo>
                <a:lnTo>
                  <a:pt x="339090" y="0"/>
                </a:lnTo>
                <a:lnTo>
                  <a:pt x="346011" y="0"/>
                </a:lnTo>
                <a:lnTo>
                  <a:pt x="352933" y="0"/>
                </a:lnTo>
                <a:lnTo>
                  <a:pt x="374002" y="2730"/>
                </a:lnTo>
                <a:lnTo>
                  <a:pt x="376643" y="3632"/>
                </a:lnTo>
                <a:lnTo>
                  <a:pt x="378510" y="4775"/>
                </a:lnTo>
                <a:lnTo>
                  <a:pt x="379603" y="6134"/>
                </a:lnTo>
                <a:lnTo>
                  <a:pt x="380695" y="7505"/>
                </a:lnTo>
                <a:lnTo>
                  <a:pt x="381241" y="9093"/>
                </a:lnTo>
                <a:lnTo>
                  <a:pt x="381241" y="10921"/>
                </a:lnTo>
                <a:lnTo>
                  <a:pt x="381241" y="145287"/>
                </a:lnTo>
                <a:lnTo>
                  <a:pt x="375556" y="192084"/>
                </a:lnTo>
                <a:lnTo>
                  <a:pt x="358643" y="230690"/>
                </a:lnTo>
                <a:lnTo>
                  <a:pt x="330971" y="260405"/>
                </a:lnTo>
                <a:lnTo>
                  <a:pt x="293027" y="280606"/>
                </a:lnTo>
                <a:lnTo>
                  <a:pt x="245097" y="290818"/>
                </a:lnTo>
                <a:lnTo>
                  <a:pt x="226936" y="291934"/>
                </a:lnTo>
                <a:lnTo>
                  <a:pt x="226936" y="346011"/>
                </a:lnTo>
                <a:lnTo>
                  <a:pt x="226936" y="347827"/>
                </a:lnTo>
                <a:lnTo>
                  <a:pt x="226390" y="349427"/>
                </a:lnTo>
                <a:lnTo>
                  <a:pt x="225298" y="350786"/>
                </a:lnTo>
                <a:lnTo>
                  <a:pt x="224205" y="352158"/>
                </a:lnTo>
                <a:lnTo>
                  <a:pt x="222300" y="353250"/>
                </a:lnTo>
                <a:lnTo>
                  <a:pt x="219570" y="354063"/>
                </a:lnTo>
                <a:lnTo>
                  <a:pt x="216839" y="354888"/>
                </a:lnTo>
                <a:lnTo>
                  <a:pt x="213106" y="355523"/>
                </a:lnTo>
                <a:lnTo>
                  <a:pt x="208368" y="355980"/>
                </a:lnTo>
                <a:lnTo>
                  <a:pt x="203631" y="356438"/>
                </a:lnTo>
                <a:lnTo>
                  <a:pt x="197904" y="356666"/>
                </a:lnTo>
                <a:lnTo>
                  <a:pt x="191160" y="356666"/>
                </a:lnTo>
                <a:lnTo>
                  <a:pt x="184061" y="356666"/>
                </a:lnTo>
                <a:lnTo>
                  <a:pt x="162623" y="354063"/>
                </a:lnTo>
                <a:lnTo>
                  <a:pt x="159804" y="353250"/>
                </a:lnTo>
                <a:lnTo>
                  <a:pt x="157848" y="352158"/>
                </a:lnTo>
                <a:lnTo>
                  <a:pt x="156756" y="350786"/>
                </a:lnTo>
                <a:lnTo>
                  <a:pt x="155663" y="349427"/>
                </a:lnTo>
                <a:lnTo>
                  <a:pt x="155117" y="347827"/>
                </a:lnTo>
                <a:lnTo>
                  <a:pt x="155117" y="346011"/>
                </a:lnTo>
                <a:lnTo>
                  <a:pt x="155117" y="291934"/>
                </a:lnTo>
                <a:lnTo>
                  <a:pt x="104089" y="285868"/>
                </a:lnTo>
                <a:lnTo>
                  <a:pt x="62601" y="270124"/>
                </a:lnTo>
                <a:lnTo>
                  <a:pt x="31241" y="244716"/>
                </a:lnTo>
                <a:lnTo>
                  <a:pt x="10375" y="209867"/>
                </a:lnTo>
                <a:lnTo>
                  <a:pt x="647" y="165810"/>
                </a:lnTo>
                <a:lnTo>
                  <a:pt x="0" y="149110"/>
                </a:lnTo>
                <a:lnTo>
                  <a:pt x="0" y="10921"/>
                </a:lnTo>
                <a:lnTo>
                  <a:pt x="0" y="9093"/>
                </a:lnTo>
                <a:lnTo>
                  <a:pt x="7645" y="2730"/>
                </a:lnTo>
                <a:lnTo>
                  <a:pt x="10375" y="1816"/>
                </a:lnTo>
                <a:lnTo>
                  <a:pt x="14008" y="1130"/>
                </a:lnTo>
                <a:lnTo>
                  <a:pt x="18567" y="673"/>
                </a:lnTo>
                <a:lnTo>
                  <a:pt x="23114" y="215"/>
                </a:lnTo>
                <a:lnTo>
                  <a:pt x="28943" y="0"/>
                </a:lnTo>
                <a:lnTo>
                  <a:pt x="3604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52344" y="1563623"/>
            <a:ext cx="1258823" cy="384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66407" y="1211999"/>
            <a:ext cx="1230706" cy="3659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02571" y="1411701"/>
            <a:ext cx="120027" cy="10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75368" y="1285730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30" h="150494">
                <a:moveTo>
                  <a:pt x="49974" y="0"/>
                </a:moveTo>
                <a:lnTo>
                  <a:pt x="0" y="150202"/>
                </a:lnTo>
                <a:lnTo>
                  <a:pt x="100228" y="150202"/>
                </a:lnTo>
                <a:lnTo>
                  <a:pt x="50253" y="0"/>
                </a:lnTo>
                <a:lnTo>
                  <a:pt x="49974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02571" y="1267505"/>
            <a:ext cx="101727" cy="1009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37940" y="1270985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62" y="0"/>
                </a:moveTo>
                <a:lnTo>
                  <a:pt x="48615" y="9969"/>
                </a:lnTo>
                <a:lnTo>
                  <a:pt x="19938" y="36588"/>
                </a:lnTo>
                <a:lnTo>
                  <a:pt x="4508" y="75514"/>
                </a:lnTo>
                <a:lnTo>
                  <a:pt x="0" y="122618"/>
                </a:lnTo>
                <a:lnTo>
                  <a:pt x="273" y="136727"/>
                </a:lnTo>
                <a:lnTo>
                  <a:pt x="4368" y="174650"/>
                </a:lnTo>
                <a:lnTo>
                  <a:pt x="19126" y="214109"/>
                </a:lnTo>
                <a:lnTo>
                  <a:pt x="56277" y="242862"/>
                </a:lnTo>
                <a:lnTo>
                  <a:pt x="90944" y="247700"/>
                </a:lnTo>
                <a:lnTo>
                  <a:pt x="103646" y="247086"/>
                </a:lnTo>
                <a:lnTo>
                  <a:pt x="143640" y="232511"/>
                </a:lnTo>
                <a:lnTo>
                  <a:pt x="168925" y="202288"/>
                </a:lnTo>
                <a:lnTo>
                  <a:pt x="181265" y="160193"/>
                </a:lnTo>
                <a:lnTo>
                  <a:pt x="183794" y="123710"/>
                </a:lnTo>
                <a:lnTo>
                  <a:pt x="183522" y="110099"/>
                </a:lnTo>
                <a:lnTo>
                  <a:pt x="176858" y="62058"/>
                </a:lnTo>
                <a:lnTo>
                  <a:pt x="158854" y="26334"/>
                </a:lnTo>
                <a:lnTo>
                  <a:pt x="127268" y="4993"/>
                </a:lnTo>
                <a:lnTo>
                  <a:pt x="9286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450628" y="1218280"/>
            <a:ext cx="197485" cy="355600"/>
          </a:xfrm>
          <a:custGeom>
            <a:avLst/>
            <a:gdLst/>
            <a:ahLst/>
            <a:cxnLst/>
            <a:rect l="l" t="t" r="r" b="b"/>
            <a:pathLst>
              <a:path w="197485" h="355600">
                <a:moveTo>
                  <a:pt x="24307" y="0"/>
                </a:moveTo>
                <a:lnTo>
                  <a:pt x="186258" y="0"/>
                </a:lnTo>
                <a:lnTo>
                  <a:pt x="187896" y="0"/>
                </a:lnTo>
                <a:lnTo>
                  <a:pt x="189395" y="444"/>
                </a:lnTo>
                <a:lnTo>
                  <a:pt x="190753" y="1358"/>
                </a:lnTo>
                <a:lnTo>
                  <a:pt x="192125" y="2273"/>
                </a:lnTo>
                <a:lnTo>
                  <a:pt x="193268" y="3822"/>
                </a:lnTo>
                <a:lnTo>
                  <a:pt x="194170" y="6007"/>
                </a:lnTo>
                <a:lnTo>
                  <a:pt x="195084" y="8191"/>
                </a:lnTo>
                <a:lnTo>
                  <a:pt x="195770" y="11099"/>
                </a:lnTo>
                <a:lnTo>
                  <a:pt x="196227" y="14744"/>
                </a:lnTo>
                <a:lnTo>
                  <a:pt x="196672" y="18389"/>
                </a:lnTo>
                <a:lnTo>
                  <a:pt x="196900" y="22847"/>
                </a:lnTo>
                <a:lnTo>
                  <a:pt x="196900" y="28130"/>
                </a:lnTo>
                <a:lnTo>
                  <a:pt x="196900" y="33223"/>
                </a:lnTo>
                <a:lnTo>
                  <a:pt x="194170" y="49974"/>
                </a:lnTo>
                <a:lnTo>
                  <a:pt x="193268" y="52158"/>
                </a:lnTo>
                <a:lnTo>
                  <a:pt x="192125" y="53746"/>
                </a:lnTo>
                <a:lnTo>
                  <a:pt x="190753" y="54749"/>
                </a:lnTo>
                <a:lnTo>
                  <a:pt x="189395" y="55752"/>
                </a:lnTo>
                <a:lnTo>
                  <a:pt x="187896" y="56248"/>
                </a:lnTo>
                <a:lnTo>
                  <a:pt x="186258" y="56248"/>
                </a:lnTo>
                <a:lnTo>
                  <a:pt x="72097" y="56248"/>
                </a:lnTo>
                <a:lnTo>
                  <a:pt x="72097" y="343560"/>
                </a:lnTo>
                <a:lnTo>
                  <a:pt x="72097" y="345554"/>
                </a:lnTo>
                <a:lnTo>
                  <a:pt x="71551" y="347243"/>
                </a:lnTo>
                <a:lnTo>
                  <a:pt x="70459" y="348602"/>
                </a:lnTo>
                <a:lnTo>
                  <a:pt x="69367" y="349973"/>
                </a:lnTo>
                <a:lnTo>
                  <a:pt x="67411" y="351154"/>
                </a:lnTo>
                <a:lnTo>
                  <a:pt x="43154" y="355028"/>
                </a:lnTo>
                <a:lnTo>
                  <a:pt x="36042" y="355028"/>
                </a:lnTo>
                <a:lnTo>
                  <a:pt x="29133" y="355028"/>
                </a:lnTo>
                <a:lnTo>
                  <a:pt x="23355" y="354799"/>
                </a:lnTo>
                <a:lnTo>
                  <a:pt x="18707" y="354342"/>
                </a:lnTo>
                <a:lnTo>
                  <a:pt x="14058" y="353885"/>
                </a:lnTo>
                <a:lnTo>
                  <a:pt x="10375" y="353161"/>
                </a:lnTo>
                <a:lnTo>
                  <a:pt x="7645" y="352158"/>
                </a:lnTo>
                <a:lnTo>
                  <a:pt x="4914" y="351154"/>
                </a:lnTo>
                <a:lnTo>
                  <a:pt x="2959" y="349973"/>
                </a:lnTo>
                <a:lnTo>
                  <a:pt x="1777" y="348602"/>
                </a:lnTo>
                <a:lnTo>
                  <a:pt x="596" y="347243"/>
                </a:lnTo>
                <a:lnTo>
                  <a:pt x="0" y="345554"/>
                </a:lnTo>
                <a:lnTo>
                  <a:pt x="0" y="343560"/>
                </a:lnTo>
                <a:lnTo>
                  <a:pt x="0" y="25666"/>
                </a:lnTo>
                <a:lnTo>
                  <a:pt x="0" y="17106"/>
                </a:lnTo>
                <a:lnTo>
                  <a:pt x="2235" y="10693"/>
                </a:lnTo>
                <a:lnTo>
                  <a:pt x="6692" y="6413"/>
                </a:lnTo>
                <a:lnTo>
                  <a:pt x="11150" y="2133"/>
                </a:lnTo>
                <a:lnTo>
                  <a:pt x="17017" y="0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36684" y="1218280"/>
            <a:ext cx="255904" cy="353695"/>
          </a:xfrm>
          <a:custGeom>
            <a:avLst/>
            <a:gdLst/>
            <a:ahLst/>
            <a:cxnLst/>
            <a:rect l="l" t="t" r="r" b="b"/>
            <a:pathLst>
              <a:path w="255904" h="353694">
                <a:moveTo>
                  <a:pt x="21297" y="0"/>
                </a:moveTo>
                <a:lnTo>
                  <a:pt x="110058" y="0"/>
                </a:lnTo>
                <a:lnTo>
                  <a:pt x="125684" y="340"/>
                </a:lnTo>
                <a:lnTo>
                  <a:pt x="165087" y="5460"/>
                </a:lnTo>
                <a:lnTo>
                  <a:pt x="203047" y="21983"/>
                </a:lnTo>
                <a:lnTo>
                  <a:pt x="230253" y="58816"/>
                </a:lnTo>
                <a:lnTo>
                  <a:pt x="234861" y="89839"/>
                </a:lnTo>
                <a:lnTo>
                  <a:pt x="234861" y="98399"/>
                </a:lnTo>
                <a:lnTo>
                  <a:pt x="222034" y="134632"/>
                </a:lnTo>
                <a:lnTo>
                  <a:pt x="206603" y="151015"/>
                </a:lnTo>
                <a:lnTo>
                  <a:pt x="200494" y="155752"/>
                </a:lnTo>
                <a:lnTo>
                  <a:pt x="193535" y="159575"/>
                </a:lnTo>
                <a:lnTo>
                  <a:pt x="185712" y="162483"/>
                </a:lnTo>
                <a:lnTo>
                  <a:pt x="193074" y="164110"/>
                </a:lnTo>
                <a:lnTo>
                  <a:pt x="230634" y="184518"/>
                </a:lnTo>
                <a:lnTo>
                  <a:pt x="252822" y="222382"/>
                </a:lnTo>
                <a:lnTo>
                  <a:pt x="255892" y="247421"/>
                </a:lnTo>
                <a:lnTo>
                  <a:pt x="255568" y="256620"/>
                </a:lnTo>
                <a:lnTo>
                  <a:pt x="244527" y="295968"/>
                </a:lnTo>
                <a:lnTo>
                  <a:pt x="214515" y="328802"/>
                </a:lnTo>
                <a:lnTo>
                  <a:pt x="178749" y="345287"/>
                </a:lnTo>
                <a:lnTo>
                  <a:pt x="135559" y="352740"/>
                </a:lnTo>
                <a:lnTo>
                  <a:pt x="115252" y="353390"/>
                </a:lnTo>
                <a:lnTo>
                  <a:pt x="21297" y="353390"/>
                </a:lnTo>
                <a:lnTo>
                  <a:pt x="15290" y="353390"/>
                </a:lnTo>
                <a:lnTo>
                  <a:pt x="10236" y="351612"/>
                </a:lnTo>
                <a:lnTo>
                  <a:pt x="6146" y="348056"/>
                </a:lnTo>
                <a:lnTo>
                  <a:pt x="2044" y="344512"/>
                </a:lnTo>
                <a:lnTo>
                  <a:pt x="0" y="338734"/>
                </a:lnTo>
                <a:lnTo>
                  <a:pt x="0" y="330720"/>
                </a:lnTo>
                <a:lnTo>
                  <a:pt x="0" y="22656"/>
                </a:lnTo>
                <a:lnTo>
                  <a:pt x="0" y="14655"/>
                </a:lnTo>
                <a:lnTo>
                  <a:pt x="2044" y="8877"/>
                </a:lnTo>
                <a:lnTo>
                  <a:pt x="6146" y="5321"/>
                </a:lnTo>
                <a:lnTo>
                  <a:pt x="10236" y="1765"/>
                </a:lnTo>
                <a:lnTo>
                  <a:pt x="15290" y="0"/>
                </a:lnTo>
                <a:lnTo>
                  <a:pt x="2129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766402" y="1216642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32" y="0"/>
                </a:moveTo>
                <a:lnTo>
                  <a:pt x="200596" y="2311"/>
                </a:lnTo>
                <a:lnTo>
                  <a:pt x="212204" y="15011"/>
                </a:lnTo>
                <a:lnTo>
                  <a:pt x="321437" y="328256"/>
                </a:lnTo>
                <a:lnTo>
                  <a:pt x="323621" y="334810"/>
                </a:lnTo>
                <a:lnTo>
                  <a:pt x="324993" y="340004"/>
                </a:lnTo>
                <a:lnTo>
                  <a:pt x="325539" y="343827"/>
                </a:lnTo>
                <a:lnTo>
                  <a:pt x="326085" y="347649"/>
                </a:lnTo>
                <a:lnTo>
                  <a:pt x="325348" y="350519"/>
                </a:lnTo>
                <a:lnTo>
                  <a:pt x="323354" y="352424"/>
                </a:lnTo>
                <a:lnTo>
                  <a:pt x="321348" y="354342"/>
                </a:lnTo>
                <a:lnTo>
                  <a:pt x="317792" y="355523"/>
                </a:lnTo>
                <a:lnTo>
                  <a:pt x="312699" y="355980"/>
                </a:lnTo>
                <a:lnTo>
                  <a:pt x="307606" y="356438"/>
                </a:lnTo>
                <a:lnTo>
                  <a:pt x="300596" y="356666"/>
                </a:lnTo>
                <a:lnTo>
                  <a:pt x="291668" y="356666"/>
                </a:lnTo>
                <a:lnTo>
                  <a:pt x="282384" y="356666"/>
                </a:lnTo>
                <a:lnTo>
                  <a:pt x="275145" y="356527"/>
                </a:lnTo>
                <a:lnTo>
                  <a:pt x="269963" y="356247"/>
                </a:lnTo>
                <a:lnTo>
                  <a:pt x="264769" y="355980"/>
                </a:lnTo>
                <a:lnTo>
                  <a:pt x="260807" y="355434"/>
                </a:lnTo>
                <a:lnTo>
                  <a:pt x="258076" y="354609"/>
                </a:lnTo>
                <a:lnTo>
                  <a:pt x="255346" y="353796"/>
                </a:lnTo>
                <a:lnTo>
                  <a:pt x="249618" y="345465"/>
                </a:lnTo>
                <a:lnTo>
                  <a:pt x="225856" y="274459"/>
                </a:lnTo>
                <a:lnTo>
                  <a:pt x="93129" y="274459"/>
                </a:lnTo>
                <a:lnTo>
                  <a:pt x="70739" y="343560"/>
                </a:lnTo>
                <a:lnTo>
                  <a:pt x="70002" y="346100"/>
                </a:lnTo>
                <a:lnTo>
                  <a:pt x="69049" y="348246"/>
                </a:lnTo>
                <a:lnTo>
                  <a:pt x="67868" y="349973"/>
                </a:lnTo>
                <a:lnTo>
                  <a:pt x="66687" y="351701"/>
                </a:lnTo>
                <a:lnTo>
                  <a:pt x="64770" y="353072"/>
                </a:lnTo>
                <a:lnTo>
                  <a:pt x="62128" y="354063"/>
                </a:lnTo>
                <a:lnTo>
                  <a:pt x="59486" y="355066"/>
                </a:lnTo>
                <a:lnTo>
                  <a:pt x="55753" y="355752"/>
                </a:lnTo>
                <a:lnTo>
                  <a:pt x="50939" y="356120"/>
                </a:lnTo>
                <a:lnTo>
                  <a:pt x="46113" y="356476"/>
                </a:lnTo>
                <a:lnTo>
                  <a:pt x="39776" y="356666"/>
                </a:lnTo>
                <a:lnTo>
                  <a:pt x="31953" y="356666"/>
                </a:lnTo>
                <a:lnTo>
                  <a:pt x="23583" y="356666"/>
                </a:lnTo>
                <a:lnTo>
                  <a:pt x="17018" y="356387"/>
                </a:lnTo>
                <a:lnTo>
                  <a:pt x="12293" y="355841"/>
                </a:lnTo>
                <a:lnTo>
                  <a:pt x="7556" y="355295"/>
                </a:lnTo>
                <a:lnTo>
                  <a:pt x="4279" y="353974"/>
                </a:lnTo>
                <a:lnTo>
                  <a:pt x="2463" y="351878"/>
                </a:lnTo>
                <a:lnTo>
                  <a:pt x="635" y="349796"/>
                </a:lnTo>
                <a:lnTo>
                  <a:pt x="0" y="346836"/>
                </a:lnTo>
                <a:lnTo>
                  <a:pt x="546" y="343014"/>
                </a:lnTo>
                <a:lnTo>
                  <a:pt x="1092" y="339178"/>
                </a:lnTo>
                <a:lnTo>
                  <a:pt x="113614" y="14198"/>
                </a:lnTo>
                <a:lnTo>
                  <a:pt x="117436" y="6680"/>
                </a:lnTo>
                <a:lnTo>
                  <a:pt x="118884" y="4775"/>
                </a:lnTo>
                <a:lnTo>
                  <a:pt x="137642" y="406"/>
                </a:lnTo>
                <a:lnTo>
                  <a:pt x="143281" y="126"/>
                </a:lnTo>
                <a:lnTo>
                  <a:pt x="150749" y="0"/>
                </a:lnTo>
                <a:lnTo>
                  <a:pt x="16003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662565" y="1211994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609" y="5995"/>
                </a:lnTo>
                <a:lnTo>
                  <a:pt x="269755" y="24171"/>
                </a:lnTo>
                <a:lnTo>
                  <a:pt x="302582" y="55206"/>
                </a:lnTo>
                <a:lnTo>
                  <a:pt x="324040" y="99275"/>
                </a:lnTo>
                <a:lnTo>
                  <a:pt x="333898" y="156700"/>
                </a:lnTo>
                <a:lnTo>
                  <a:pt x="334556" y="178879"/>
                </a:lnTo>
                <a:lnTo>
                  <a:pt x="333872" y="200284"/>
                </a:lnTo>
                <a:lnTo>
                  <a:pt x="328405" y="239612"/>
                </a:lnTo>
                <a:lnTo>
                  <a:pt x="310038" y="289590"/>
                </a:lnTo>
                <a:lnTo>
                  <a:pt x="279699" y="327752"/>
                </a:lnTo>
                <a:lnTo>
                  <a:pt x="237731" y="353250"/>
                </a:lnTo>
                <a:lnTo>
                  <a:pt x="184406" y="365157"/>
                </a:lnTo>
                <a:lnTo>
                  <a:pt x="164134" y="365950"/>
                </a:lnTo>
                <a:lnTo>
                  <a:pt x="144172" y="365276"/>
                </a:lnTo>
                <a:lnTo>
                  <a:pt x="92176" y="355168"/>
                </a:lnTo>
                <a:lnTo>
                  <a:pt x="51850" y="332613"/>
                </a:lnTo>
                <a:lnTo>
                  <a:pt x="23047" y="297132"/>
                </a:lnTo>
                <a:lnTo>
                  <a:pt x="5765" y="248147"/>
                </a:lnTo>
                <a:lnTo>
                  <a:pt x="640" y="207728"/>
                </a:lnTo>
                <a:lnTo>
                  <a:pt x="0" y="185165"/>
                </a:lnTo>
                <a:lnTo>
                  <a:pt x="683" y="164263"/>
                </a:lnTo>
                <a:lnTo>
                  <a:pt x="6145" y="125687"/>
                </a:lnTo>
                <a:lnTo>
                  <a:pt x="24514" y="76298"/>
                </a:lnTo>
                <a:lnTo>
                  <a:pt x="54851" y="38389"/>
                </a:lnTo>
                <a:lnTo>
                  <a:pt x="96812" y="12839"/>
                </a:lnTo>
                <a:lnTo>
                  <a:pt x="150299" y="802"/>
                </a:lnTo>
                <a:lnTo>
                  <a:pt x="17068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5279" y="1670303"/>
            <a:ext cx="167627" cy="83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59758" y="1406436"/>
            <a:ext cx="139006" cy="562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55178" y="1401870"/>
            <a:ext cx="148158" cy="654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50079" y="1563623"/>
            <a:ext cx="1778507" cy="3840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4194" y="1211999"/>
            <a:ext cx="1750921" cy="365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998048" y="1285732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4">
                <a:moveTo>
                  <a:pt x="49974" y="0"/>
                </a:moveTo>
                <a:lnTo>
                  <a:pt x="0" y="150202"/>
                </a:lnTo>
                <a:lnTo>
                  <a:pt x="100228" y="150202"/>
                </a:lnTo>
                <a:lnTo>
                  <a:pt x="50253" y="0"/>
                </a:lnTo>
                <a:lnTo>
                  <a:pt x="49974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41750" y="1269146"/>
            <a:ext cx="104190" cy="1290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539567" y="1270988"/>
            <a:ext cx="184150" cy="248285"/>
          </a:xfrm>
          <a:custGeom>
            <a:avLst/>
            <a:gdLst/>
            <a:ahLst/>
            <a:cxnLst/>
            <a:rect l="l" t="t" r="r" b="b"/>
            <a:pathLst>
              <a:path w="184150" h="248284">
                <a:moveTo>
                  <a:pt x="92849" y="0"/>
                </a:moveTo>
                <a:lnTo>
                  <a:pt x="48615" y="9969"/>
                </a:lnTo>
                <a:lnTo>
                  <a:pt x="19939" y="36588"/>
                </a:lnTo>
                <a:lnTo>
                  <a:pt x="4508" y="75514"/>
                </a:lnTo>
                <a:lnTo>
                  <a:pt x="0" y="122618"/>
                </a:lnTo>
                <a:lnTo>
                  <a:pt x="273" y="136727"/>
                </a:lnTo>
                <a:lnTo>
                  <a:pt x="4368" y="174650"/>
                </a:lnTo>
                <a:lnTo>
                  <a:pt x="19113" y="214109"/>
                </a:lnTo>
                <a:lnTo>
                  <a:pt x="56276" y="242857"/>
                </a:lnTo>
                <a:lnTo>
                  <a:pt x="90944" y="247700"/>
                </a:lnTo>
                <a:lnTo>
                  <a:pt x="103640" y="247086"/>
                </a:lnTo>
                <a:lnTo>
                  <a:pt x="143629" y="232511"/>
                </a:lnTo>
                <a:lnTo>
                  <a:pt x="168920" y="202283"/>
                </a:lnTo>
                <a:lnTo>
                  <a:pt x="181260" y="160193"/>
                </a:lnTo>
                <a:lnTo>
                  <a:pt x="183794" y="123710"/>
                </a:lnTo>
                <a:lnTo>
                  <a:pt x="183520" y="110099"/>
                </a:lnTo>
                <a:lnTo>
                  <a:pt x="176858" y="62058"/>
                </a:lnTo>
                <a:lnTo>
                  <a:pt x="158847" y="26334"/>
                </a:lnTo>
                <a:lnTo>
                  <a:pt x="127262" y="4993"/>
                </a:lnTo>
                <a:lnTo>
                  <a:pt x="92849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474503" y="1218283"/>
            <a:ext cx="242570" cy="355600"/>
          </a:xfrm>
          <a:custGeom>
            <a:avLst/>
            <a:gdLst/>
            <a:ahLst/>
            <a:cxnLst/>
            <a:rect l="l" t="t" r="r" b="b"/>
            <a:pathLst>
              <a:path w="242570" h="355600">
                <a:moveTo>
                  <a:pt x="24307" y="0"/>
                </a:moveTo>
                <a:lnTo>
                  <a:pt x="107594" y="0"/>
                </a:lnTo>
                <a:lnTo>
                  <a:pt x="115976" y="0"/>
                </a:lnTo>
                <a:lnTo>
                  <a:pt x="123939" y="317"/>
                </a:lnTo>
                <a:lnTo>
                  <a:pt x="166609" y="6946"/>
                </a:lnTo>
                <a:lnTo>
                  <a:pt x="205811" y="26244"/>
                </a:lnTo>
                <a:lnTo>
                  <a:pt x="232610" y="60006"/>
                </a:lnTo>
                <a:lnTo>
                  <a:pt x="241960" y="107327"/>
                </a:lnTo>
                <a:lnTo>
                  <a:pt x="241379" y="121781"/>
                </a:lnTo>
                <a:lnTo>
                  <a:pt x="232676" y="160032"/>
                </a:lnTo>
                <a:lnTo>
                  <a:pt x="205638" y="198678"/>
                </a:lnTo>
                <a:lnTo>
                  <a:pt x="162077" y="222567"/>
                </a:lnTo>
                <a:lnTo>
                  <a:pt x="118227" y="230247"/>
                </a:lnTo>
                <a:lnTo>
                  <a:pt x="101320" y="230758"/>
                </a:lnTo>
                <a:lnTo>
                  <a:pt x="71818" y="230758"/>
                </a:lnTo>
                <a:lnTo>
                  <a:pt x="71818" y="343547"/>
                </a:lnTo>
                <a:lnTo>
                  <a:pt x="71818" y="345376"/>
                </a:lnTo>
                <a:lnTo>
                  <a:pt x="71234" y="347014"/>
                </a:lnTo>
                <a:lnTo>
                  <a:pt x="70040" y="348475"/>
                </a:lnTo>
                <a:lnTo>
                  <a:pt x="68859" y="349923"/>
                </a:lnTo>
                <a:lnTo>
                  <a:pt x="66903" y="351104"/>
                </a:lnTo>
                <a:lnTo>
                  <a:pt x="64173" y="352018"/>
                </a:lnTo>
                <a:lnTo>
                  <a:pt x="61442" y="352932"/>
                </a:lnTo>
                <a:lnTo>
                  <a:pt x="57797" y="353656"/>
                </a:lnTo>
                <a:lnTo>
                  <a:pt x="53251" y="354202"/>
                </a:lnTo>
                <a:lnTo>
                  <a:pt x="48704" y="354749"/>
                </a:lnTo>
                <a:lnTo>
                  <a:pt x="42875" y="355028"/>
                </a:lnTo>
                <a:lnTo>
                  <a:pt x="35775" y="355028"/>
                </a:lnTo>
                <a:lnTo>
                  <a:pt x="28854" y="355028"/>
                </a:lnTo>
                <a:lnTo>
                  <a:pt x="0" y="345376"/>
                </a:lnTo>
                <a:lnTo>
                  <a:pt x="0" y="343547"/>
                </a:lnTo>
                <a:lnTo>
                  <a:pt x="0" y="25666"/>
                </a:lnTo>
                <a:lnTo>
                  <a:pt x="0" y="17106"/>
                </a:lnTo>
                <a:lnTo>
                  <a:pt x="2222" y="10693"/>
                </a:lnTo>
                <a:lnTo>
                  <a:pt x="6692" y="6413"/>
                </a:lnTo>
                <a:lnTo>
                  <a:pt x="11150" y="2133"/>
                </a:lnTo>
                <a:lnTo>
                  <a:pt x="17017" y="0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120935" y="1218283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4307" y="0"/>
                </a:moveTo>
                <a:lnTo>
                  <a:pt x="251523" y="0"/>
                </a:lnTo>
                <a:lnTo>
                  <a:pt x="258800" y="0"/>
                </a:lnTo>
                <a:lnTo>
                  <a:pt x="264680" y="2133"/>
                </a:lnTo>
                <a:lnTo>
                  <a:pt x="269138" y="6413"/>
                </a:lnTo>
                <a:lnTo>
                  <a:pt x="273596" y="10693"/>
                </a:lnTo>
                <a:lnTo>
                  <a:pt x="275831" y="17106"/>
                </a:lnTo>
                <a:lnTo>
                  <a:pt x="275831" y="25666"/>
                </a:lnTo>
                <a:lnTo>
                  <a:pt x="275831" y="344093"/>
                </a:lnTo>
                <a:lnTo>
                  <a:pt x="275831" y="345922"/>
                </a:lnTo>
                <a:lnTo>
                  <a:pt x="275234" y="347510"/>
                </a:lnTo>
                <a:lnTo>
                  <a:pt x="257251" y="354342"/>
                </a:lnTo>
                <a:lnTo>
                  <a:pt x="252704" y="354799"/>
                </a:lnTo>
                <a:lnTo>
                  <a:pt x="246964" y="355028"/>
                </a:lnTo>
                <a:lnTo>
                  <a:pt x="240055" y="355028"/>
                </a:lnTo>
                <a:lnTo>
                  <a:pt x="232956" y="355028"/>
                </a:lnTo>
                <a:lnTo>
                  <a:pt x="227076" y="354799"/>
                </a:lnTo>
                <a:lnTo>
                  <a:pt x="222440" y="354342"/>
                </a:lnTo>
                <a:lnTo>
                  <a:pt x="217792" y="353885"/>
                </a:lnTo>
                <a:lnTo>
                  <a:pt x="204000" y="345922"/>
                </a:lnTo>
                <a:lnTo>
                  <a:pt x="204000" y="344093"/>
                </a:lnTo>
                <a:lnTo>
                  <a:pt x="204000" y="61163"/>
                </a:lnTo>
                <a:lnTo>
                  <a:pt x="71818" y="61163"/>
                </a:lnTo>
                <a:lnTo>
                  <a:pt x="71818" y="344093"/>
                </a:lnTo>
                <a:lnTo>
                  <a:pt x="71818" y="345922"/>
                </a:lnTo>
                <a:lnTo>
                  <a:pt x="53517" y="354342"/>
                </a:lnTo>
                <a:lnTo>
                  <a:pt x="48971" y="354799"/>
                </a:lnTo>
                <a:lnTo>
                  <a:pt x="43141" y="355028"/>
                </a:lnTo>
                <a:lnTo>
                  <a:pt x="36042" y="355028"/>
                </a:lnTo>
                <a:lnTo>
                  <a:pt x="29121" y="355028"/>
                </a:lnTo>
                <a:lnTo>
                  <a:pt x="23342" y="354799"/>
                </a:lnTo>
                <a:lnTo>
                  <a:pt x="18707" y="354342"/>
                </a:lnTo>
                <a:lnTo>
                  <a:pt x="14058" y="353885"/>
                </a:lnTo>
                <a:lnTo>
                  <a:pt x="0" y="345922"/>
                </a:lnTo>
                <a:lnTo>
                  <a:pt x="0" y="344093"/>
                </a:lnTo>
                <a:lnTo>
                  <a:pt x="0" y="25666"/>
                </a:lnTo>
                <a:lnTo>
                  <a:pt x="0" y="17106"/>
                </a:lnTo>
                <a:lnTo>
                  <a:pt x="2222" y="10693"/>
                </a:lnTo>
                <a:lnTo>
                  <a:pt x="6692" y="6413"/>
                </a:lnTo>
                <a:lnTo>
                  <a:pt x="11150" y="2133"/>
                </a:lnTo>
                <a:lnTo>
                  <a:pt x="17018" y="0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40507" y="1218283"/>
            <a:ext cx="223520" cy="353695"/>
          </a:xfrm>
          <a:custGeom>
            <a:avLst/>
            <a:gdLst/>
            <a:ahLst/>
            <a:cxnLst/>
            <a:rect l="l" t="t" r="r" b="b"/>
            <a:pathLst>
              <a:path w="223520" h="353694">
                <a:moveTo>
                  <a:pt x="28943" y="0"/>
                </a:moveTo>
                <a:lnTo>
                  <a:pt x="211378" y="0"/>
                </a:lnTo>
                <a:lnTo>
                  <a:pt x="213017" y="0"/>
                </a:lnTo>
                <a:lnTo>
                  <a:pt x="214515" y="444"/>
                </a:lnTo>
                <a:lnTo>
                  <a:pt x="221348" y="14884"/>
                </a:lnTo>
                <a:lnTo>
                  <a:pt x="221805" y="18427"/>
                </a:lnTo>
                <a:lnTo>
                  <a:pt x="222034" y="22936"/>
                </a:lnTo>
                <a:lnTo>
                  <a:pt x="222034" y="28397"/>
                </a:lnTo>
                <a:lnTo>
                  <a:pt x="222034" y="33489"/>
                </a:lnTo>
                <a:lnTo>
                  <a:pt x="221805" y="37820"/>
                </a:lnTo>
                <a:lnTo>
                  <a:pt x="221348" y="41363"/>
                </a:lnTo>
                <a:lnTo>
                  <a:pt x="220891" y="44919"/>
                </a:lnTo>
                <a:lnTo>
                  <a:pt x="213017" y="56248"/>
                </a:lnTo>
                <a:lnTo>
                  <a:pt x="211378" y="56248"/>
                </a:lnTo>
                <a:lnTo>
                  <a:pt x="91490" y="56248"/>
                </a:lnTo>
                <a:lnTo>
                  <a:pt x="162496" y="139547"/>
                </a:lnTo>
                <a:lnTo>
                  <a:pt x="164490" y="141731"/>
                </a:lnTo>
                <a:lnTo>
                  <a:pt x="166128" y="143649"/>
                </a:lnTo>
                <a:lnTo>
                  <a:pt x="171500" y="157302"/>
                </a:lnTo>
                <a:lnTo>
                  <a:pt x="171691" y="159842"/>
                </a:lnTo>
                <a:lnTo>
                  <a:pt x="171780" y="163131"/>
                </a:lnTo>
                <a:lnTo>
                  <a:pt x="171780" y="167131"/>
                </a:lnTo>
                <a:lnTo>
                  <a:pt x="171780" y="170954"/>
                </a:lnTo>
                <a:lnTo>
                  <a:pt x="171691" y="174091"/>
                </a:lnTo>
                <a:lnTo>
                  <a:pt x="171500" y="176555"/>
                </a:lnTo>
                <a:lnTo>
                  <a:pt x="171322" y="179006"/>
                </a:lnTo>
                <a:lnTo>
                  <a:pt x="162496" y="194983"/>
                </a:lnTo>
                <a:lnTo>
                  <a:pt x="84112" y="297129"/>
                </a:lnTo>
                <a:lnTo>
                  <a:pt x="212737" y="297129"/>
                </a:lnTo>
                <a:lnTo>
                  <a:pt x="214375" y="297129"/>
                </a:lnTo>
                <a:lnTo>
                  <a:pt x="215887" y="297624"/>
                </a:lnTo>
                <a:lnTo>
                  <a:pt x="217246" y="298627"/>
                </a:lnTo>
                <a:lnTo>
                  <a:pt x="218617" y="299631"/>
                </a:lnTo>
                <a:lnTo>
                  <a:pt x="219748" y="301218"/>
                </a:lnTo>
                <a:lnTo>
                  <a:pt x="220662" y="303402"/>
                </a:lnTo>
                <a:lnTo>
                  <a:pt x="221576" y="305587"/>
                </a:lnTo>
                <a:lnTo>
                  <a:pt x="222262" y="308457"/>
                </a:lnTo>
                <a:lnTo>
                  <a:pt x="222707" y="312013"/>
                </a:lnTo>
                <a:lnTo>
                  <a:pt x="223164" y="315556"/>
                </a:lnTo>
                <a:lnTo>
                  <a:pt x="223392" y="319976"/>
                </a:lnTo>
                <a:lnTo>
                  <a:pt x="223392" y="325259"/>
                </a:lnTo>
                <a:lnTo>
                  <a:pt x="223392" y="330530"/>
                </a:lnTo>
                <a:lnTo>
                  <a:pt x="223164" y="334949"/>
                </a:lnTo>
                <a:lnTo>
                  <a:pt x="222707" y="338505"/>
                </a:lnTo>
                <a:lnTo>
                  <a:pt x="222262" y="342049"/>
                </a:lnTo>
                <a:lnTo>
                  <a:pt x="221576" y="344919"/>
                </a:lnTo>
                <a:lnTo>
                  <a:pt x="220662" y="347103"/>
                </a:lnTo>
                <a:lnTo>
                  <a:pt x="219748" y="349288"/>
                </a:lnTo>
                <a:lnTo>
                  <a:pt x="218617" y="350875"/>
                </a:lnTo>
                <a:lnTo>
                  <a:pt x="217246" y="351878"/>
                </a:lnTo>
                <a:lnTo>
                  <a:pt x="215887" y="352882"/>
                </a:lnTo>
                <a:lnTo>
                  <a:pt x="214375" y="353390"/>
                </a:lnTo>
                <a:lnTo>
                  <a:pt x="212737" y="353390"/>
                </a:lnTo>
                <a:lnTo>
                  <a:pt x="22669" y="353390"/>
                </a:lnTo>
                <a:lnTo>
                  <a:pt x="15379" y="353390"/>
                </a:lnTo>
                <a:lnTo>
                  <a:pt x="9778" y="351294"/>
                </a:lnTo>
                <a:lnTo>
                  <a:pt x="5867" y="347103"/>
                </a:lnTo>
                <a:lnTo>
                  <a:pt x="1955" y="342912"/>
                </a:lnTo>
                <a:lnTo>
                  <a:pt x="0" y="336816"/>
                </a:lnTo>
                <a:lnTo>
                  <a:pt x="0" y="328802"/>
                </a:lnTo>
                <a:lnTo>
                  <a:pt x="0" y="317614"/>
                </a:lnTo>
                <a:lnTo>
                  <a:pt x="0" y="312699"/>
                </a:lnTo>
                <a:lnTo>
                  <a:pt x="228" y="308419"/>
                </a:lnTo>
                <a:lnTo>
                  <a:pt x="685" y="304774"/>
                </a:lnTo>
                <a:lnTo>
                  <a:pt x="1142" y="301129"/>
                </a:lnTo>
                <a:lnTo>
                  <a:pt x="1904" y="297764"/>
                </a:lnTo>
                <a:lnTo>
                  <a:pt x="2997" y="294665"/>
                </a:lnTo>
                <a:lnTo>
                  <a:pt x="4089" y="291579"/>
                </a:lnTo>
                <a:lnTo>
                  <a:pt x="5740" y="288391"/>
                </a:lnTo>
                <a:lnTo>
                  <a:pt x="7924" y="285114"/>
                </a:lnTo>
                <a:lnTo>
                  <a:pt x="10109" y="281838"/>
                </a:lnTo>
                <a:lnTo>
                  <a:pt x="13017" y="277914"/>
                </a:lnTo>
                <a:lnTo>
                  <a:pt x="16662" y="273367"/>
                </a:lnTo>
                <a:lnTo>
                  <a:pt x="98043" y="169316"/>
                </a:lnTo>
                <a:lnTo>
                  <a:pt x="22123" y="79743"/>
                </a:lnTo>
                <a:lnTo>
                  <a:pt x="18656" y="75920"/>
                </a:lnTo>
                <a:lnTo>
                  <a:pt x="15925" y="72504"/>
                </a:lnTo>
                <a:lnTo>
                  <a:pt x="13931" y="69494"/>
                </a:lnTo>
                <a:lnTo>
                  <a:pt x="11925" y="66497"/>
                </a:lnTo>
                <a:lnTo>
                  <a:pt x="10375" y="63449"/>
                </a:lnTo>
                <a:lnTo>
                  <a:pt x="9283" y="60350"/>
                </a:lnTo>
                <a:lnTo>
                  <a:pt x="8191" y="57251"/>
                </a:lnTo>
                <a:lnTo>
                  <a:pt x="7467" y="53746"/>
                </a:lnTo>
                <a:lnTo>
                  <a:pt x="7099" y="49834"/>
                </a:lnTo>
                <a:lnTo>
                  <a:pt x="6730" y="45923"/>
                </a:lnTo>
                <a:lnTo>
                  <a:pt x="6553" y="41135"/>
                </a:lnTo>
                <a:lnTo>
                  <a:pt x="6553" y="35496"/>
                </a:lnTo>
                <a:lnTo>
                  <a:pt x="6553" y="24295"/>
                </a:lnTo>
                <a:lnTo>
                  <a:pt x="6553" y="16471"/>
                </a:lnTo>
                <a:lnTo>
                  <a:pt x="8420" y="10464"/>
                </a:lnTo>
                <a:lnTo>
                  <a:pt x="12153" y="6273"/>
                </a:lnTo>
                <a:lnTo>
                  <a:pt x="15887" y="2082"/>
                </a:lnTo>
                <a:lnTo>
                  <a:pt x="21488" y="0"/>
                </a:lnTo>
                <a:lnTo>
                  <a:pt x="28943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889082" y="1216644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32" y="0"/>
                </a:moveTo>
                <a:lnTo>
                  <a:pt x="200583" y="2311"/>
                </a:lnTo>
                <a:lnTo>
                  <a:pt x="204139" y="3314"/>
                </a:lnTo>
                <a:lnTo>
                  <a:pt x="206692" y="4813"/>
                </a:lnTo>
                <a:lnTo>
                  <a:pt x="208229" y="6819"/>
                </a:lnTo>
                <a:lnTo>
                  <a:pt x="209778" y="8826"/>
                </a:lnTo>
                <a:lnTo>
                  <a:pt x="211099" y="11556"/>
                </a:lnTo>
                <a:lnTo>
                  <a:pt x="212191" y="15011"/>
                </a:lnTo>
                <a:lnTo>
                  <a:pt x="321436" y="328256"/>
                </a:lnTo>
                <a:lnTo>
                  <a:pt x="323621" y="334810"/>
                </a:lnTo>
                <a:lnTo>
                  <a:pt x="324980" y="340004"/>
                </a:lnTo>
                <a:lnTo>
                  <a:pt x="325526" y="343827"/>
                </a:lnTo>
                <a:lnTo>
                  <a:pt x="326072" y="347649"/>
                </a:lnTo>
                <a:lnTo>
                  <a:pt x="325348" y="350520"/>
                </a:lnTo>
                <a:lnTo>
                  <a:pt x="323341" y="352424"/>
                </a:lnTo>
                <a:lnTo>
                  <a:pt x="321348" y="354342"/>
                </a:lnTo>
                <a:lnTo>
                  <a:pt x="317792" y="355523"/>
                </a:lnTo>
                <a:lnTo>
                  <a:pt x="312699" y="355980"/>
                </a:lnTo>
                <a:lnTo>
                  <a:pt x="307593" y="356438"/>
                </a:lnTo>
                <a:lnTo>
                  <a:pt x="300583" y="356666"/>
                </a:lnTo>
                <a:lnTo>
                  <a:pt x="291668" y="356666"/>
                </a:lnTo>
                <a:lnTo>
                  <a:pt x="282384" y="356666"/>
                </a:lnTo>
                <a:lnTo>
                  <a:pt x="275145" y="356527"/>
                </a:lnTo>
                <a:lnTo>
                  <a:pt x="269951" y="356247"/>
                </a:lnTo>
                <a:lnTo>
                  <a:pt x="264769" y="355980"/>
                </a:lnTo>
                <a:lnTo>
                  <a:pt x="260807" y="355434"/>
                </a:lnTo>
                <a:lnTo>
                  <a:pt x="258076" y="354609"/>
                </a:lnTo>
                <a:lnTo>
                  <a:pt x="255346" y="353796"/>
                </a:lnTo>
                <a:lnTo>
                  <a:pt x="249605" y="345465"/>
                </a:lnTo>
                <a:lnTo>
                  <a:pt x="225844" y="274459"/>
                </a:lnTo>
                <a:lnTo>
                  <a:pt x="93129" y="274459"/>
                </a:lnTo>
                <a:lnTo>
                  <a:pt x="70726" y="343547"/>
                </a:lnTo>
                <a:lnTo>
                  <a:pt x="70002" y="346100"/>
                </a:lnTo>
                <a:lnTo>
                  <a:pt x="69049" y="348246"/>
                </a:lnTo>
                <a:lnTo>
                  <a:pt x="67856" y="349973"/>
                </a:lnTo>
                <a:lnTo>
                  <a:pt x="66674" y="351701"/>
                </a:lnTo>
                <a:lnTo>
                  <a:pt x="64769" y="353059"/>
                </a:lnTo>
                <a:lnTo>
                  <a:pt x="62128" y="354063"/>
                </a:lnTo>
                <a:lnTo>
                  <a:pt x="59486" y="355066"/>
                </a:lnTo>
                <a:lnTo>
                  <a:pt x="55752" y="355752"/>
                </a:lnTo>
                <a:lnTo>
                  <a:pt x="50926" y="356120"/>
                </a:lnTo>
                <a:lnTo>
                  <a:pt x="46100" y="356476"/>
                </a:lnTo>
                <a:lnTo>
                  <a:pt x="39776" y="356666"/>
                </a:lnTo>
                <a:lnTo>
                  <a:pt x="31953" y="356666"/>
                </a:lnTo>
                <a:lnTo>
                  <a:pt x="23571" y="356666"/>
                </a:lnTo>
                <a:lnTo>
                  <a:pt x="0" y="346824"/>
                </a:lnTo>
                <a:lnTo>
                  <a:pt x="546" y="343001"/>
                </a:lnTo>
                <a:lnTo>
                  <a:pt x="1092" y="339178"/>
                </a:lnTo>
                <a:lnTo>
                  <a:pt x="113601" y="14198"/>
                </a:lnTo>
                <a:lnTo>
                  <a:pt x="124396" y="2311"/>
                </a:lnTo>
                <a:lnTo>
                  <a:pt x="127584" y="1308"/>
                </a:lnTo>
                <a:lnTo>
                  <a:pt x="131991" y="673"/>
                </a:lnTo>
                <a:lnTo>
                  <a:pt x="137642" y="406"/>
                </a:lnTo>
                <a:lnTo>
                  <a:pt x="143281" y="126"/>
                </a:lnTo>
                <a:lnTo>
                  <a:pt x="150748" y="0"/>
                </a:lnTo>
                <a:lnTo>
                  <a:pt x="160032" y="0"/>
                </a:lnTo>
                <a:close/>
              </a:path>
            </a:pathLst>
          </a:custGeom>
          <a:ln w="9143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771683" y="1216644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42" y="0"/>
                </a:moveTo>
                <a:lnTo>
                  <a:pt x="43141" y="0"/>
                </a:lnTo>
                <a:lnTo>
                  <a:pt x="48971" y="266"/>
                </a:lnTo>
                <a:lnTo>
                  <a:pt x="53517" y="812"/>
                </a:lnTo>
                <a:lnTo>
                  <a:pt x="58077" y="1358"/>
                </a:lnTo>
                <a:lnTo>
                  <a:pt x="61722" y="2082"/>
                </a:lnTo>
                <a:lnTo>
                  <a:pt x="64452" y="2997"/>
                </a:lnTo>
                <a:lnTo>
                  <a:pt x="67183" y="3911"/>
                </a:lnTo>
                <a:lnTo>
                  <a:pt x="69138" y="5092"/>
                </a:lnTo>
                <a:lnTo>
                  <a:pt x="70319" y="6553"/>
                </a:lnTo>
                <a:lnTo>
                  <a:pt x="71501" y="8000"/>
                </a:lnTo>
                <a:lnTo>
                  <a:pt x="72097" y="9639"/>
                </a:lnTo>
                <a:lnTo>
                  <a:pt x="72097" y="11468"/>
                </a:lnTo>
                <a:lnTo>
                  <a:pt x="72097" y="345185"/>
                </a:lnTo>
                <a:lnTo>
                  <a:pt x="72097" y="347014"/>
                </a:lnTo>
                <a:lnTo>
                  <a:pt x="71501" y="348653"/>
                </a:lnTo>
                <a:lnTo>
                  <a:pt x="70319" y="350113"/>
                </a:lnTo>
                <a:lnTo>
                  <a:pt x="69138" y="351561"/>
                </a:lnTo>
                <a:lnTo>
                  <a:pt x="67183" y="352742"/>
                </a:lnTo>
                <a:lnTo>
                  <a:pt x="64452" y="353656"/>
                </a:lnTo>
                <a:lnTo>
                  <a:pt x="61722" y="354571"/>
                </a:lnTo>
                <a:lnTo>
                  <a:pt x="58077" y="355295"/>
                </a:lnTo>
                <a:lnTo>
                  <a:pt x="53517" y="355841"/>
                </a:lnTo>
                <a:lnTo>
                  <a:pt x="48971" y="356387"/>
                </a:lnTo>
                <a:lnTo>
                  <a:pt x="43141" y="356666"/>
                </a:lnTo>
                <a:lnTo>
                  <a:pt x="36042" y="356666"/>
                </a:lnTo>
                <a:lnTo>
                  <a:pt x="29121" y="356666"/>
                </a:lnTo>
                <a:lnTo>
                  <a:pt x="23342" y="356387"/>
                </a:lnTo>
                <a:lnTo>
                  <a:pt x="18707" y="355841"/>
                </a:lnTo>
                <a:lnTo>
                  <a:pt x="14058" y="355295"/>
                </a:lnTo>
                <a:lnTo>
                  <a:pt x="10375" y="354571"/>
                </a:lnTo>
                <a:lnTo>
                  <a:pt x="7645" y="353656"/>
                </a:lnTo>
                <a:lnTo>
                  <a:pt x="4914" y="352742"/>
                </a:lnTo>
                <a:lnTo>
                  <a:pt x="2959" y="351561"/>
                </a:lnTo>
                <a:lnTo>
                  <a:pt x="1765" y="350113"/>
                </a:lnTo>
                <a:lnTo>
                  <a:pt x="584" y="348653"/>
                </a:lnTo>
                <a:lnTo>
                  <a:pt x="0" y="347014"/>
                </a:lnTo>
                <a:lnTo>
                  <a:pt x="0" y="345185"/>
                </a:lnTo>
                <a:lnTo>
                  <a:pt x="0" y="11468"/>
                </a:lnTo>
                <a:lnTo>
                  <a:pt x="0" y="9639"/>
                </a:lnTo>
                <a:lnTo>
                  <a:pt x="584" y="8000"/>
                </a:lnTo>
                <a:lnTo>
                  <a:pt x="1765" y="6553"/>
                </a:lnTo>
                <a:lnTo>
                  <a:pt x="2959" y="5092"/>
                </a:lnTo>
                <a:lnTo>
                  <a:pt x="4953" y="3911"/>
                </a:lnTo>
                <a:lnTo>
                  <a:pt x="7785" y="2997"/>
                </a:lnTo>
                <a:lnTo>
                  <a:pt x="10604" y="2082"/>
                </a:lnTo>
                <a:lnTo>
                  <a:pt x="14287" y="1358"/>
                </a:lnTo>
                <a:lnTo>
                  <a:pt x="18834" y="812"/>
                </a:lnTo>
                <a:lnTo>
                  <a:pt x="23393" y="266"/>
                </a:lnTo>
                <a:lnTo>
                  <a:pt x="29121" y="0"/>
                </a:lnTo>
                <a:lnTo>
                  <a:pt x="3604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464193" y="1211996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8" y="0"/>
                </a:moveTo>
                <a:lnTo>
                  <a:pt x="225602" y="5995"/>
                </a:lnTo>
                <a:lnTo>
                  <a:pt x="269755" y="24171"/>
                </a:lnTo>
                <a:lnTo>
                  <a:pt x="302575" y="55206"/>
                </a:lnTo>
                <a:lnTo>
                  <a:pt x="324027" y="99275"/>
                </a:lnTo>
                <a:lnTo>
                  <a:pt x="333886" y="156700"/>
                </a:lnTo>
                <a:lnTo>
                  <a:pt x="334543" y="178879"/>
                </a:lnTo>
                <a:lnTo>
                  <a:pt x="333861" y="200282"/>
                </a:lnTo>
                <a:lnTo>
                  <a:pt x="328403" y="239606"/>
                </a:lnTo>
                <a:lnTo>
                  <a:pt x="310038" y="289585"/>
                </a:lnTo>
                <a:lnTo>
                  <a:pt x="279697" y="327752"/>
                </a:lnTo>
                <a:lnTo>
                  <a:pt x="237731" y="353250"/>
                </a:lnTo>
                <a:lnTo>
                  <a:pt x="184401" y="365157"/>
                </a:lnTo>
                <a:lnTo>
                  <a:pt x="164134" y="365950"/>
                </a:lnTo>
                <a:lnTo>
                  <a:pt x="144170" y="365276"/>
                </a:lnTo>
                <a:lnTo>
                  <a:pt x="92176" y="355168"/>
                </a:lnTo>
                <a:lnTo>
                  <a:pt x="51850" y="332613"/>
                </a:lnTo>
                <a:lnTo>
                  <a:pt x="23040" y="297132"/>
                </a:lnTo>
                <a:lnTo>
                  <a:pt x="5759" y="248147"/>
                </a:lnTo>
                <a:lnTo>
                  <a:pt x="640" y="207728"/>
                </a:lnTo>
                <a:lnTo>
                  <a:pt x="0" y="185165"/>
                </a:lnTo>
                <a:lnTo>
                  <a:pt x="683" y="164263"/>
                </a:lnTo>
                <a:lnTo>
                  <a:pt x="6145" y="125687"/>
                </a:lnTo>
                <a:lnTo>
                  <a:pt x="24514" y="76298"/>
                </a:lnTo>
                <a:lnTo>
                  <a:pt x="54851" y="38387"/>
                </a:lnTo>
                <a:lnTo>
                  <a:pt x="96812" y="12839"/>
                </a:lnTo>
                <a:lnTo>
                  <a:pt x="150297" y="802"/>
                </a:lnTo>
                <a:lnTo>
                  <a:pt x="170688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70788" y="3115055"/>
            <a:ext cx="2528315" cy="4190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84530" y="2727159"/>
            <a:ext cx="2501419" cy="4945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90874" y="2905838"/>
            <a:ext cx="116751" cy="1705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13772" y="2722590"/>
            <a:ext cx="1876755" cy="49716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26904" y="2854149"/>
            <a:ext cx="248285" cy="367665"/>
          </a:xfrm>
          <a:custGeom>
            <a:avLst/>
            <a:gdLst/>
            <a:ahLst/>
            <a:cxnLst/>
            <a:rect l="l" t="t" r="r" b="b"/>
            <a:pathLst>
              <a:path w="248284" h="367664">
                <a:moveTo>
                  <a:pt x="126441" y="0"/>
                </a:moveTo>
                <a:lnTo>
                  <a:pt x="167351" y="4763"/>
                </a:lnTo>
                <a:lnTo>
                  <a:pt x="209078" y="26012"/>
                </a:lnTo>
                <a:lnTo>
                  <a:pt x="236089" y="64291"/>
                </a:lnTo>
                <a:lnTo>
                  <a:pt x="246302" y="103919"/>
                </a:lnTo>
                <a:lnTo>
                  <a:pt x="248246" y="135458"/>
                </a:lnTo>
                <a:lnTo>
                  <a:pt x="247768" y="152272"/>
                </a:lnTo>
                <a:lnTo>
                  <a:pt x="240601" y="196367"/>
                </a:lnTo>
                <a:lnTo>
                  <a:pt x="218338" y="240055"/>
                </a:lnTo>
                <a:lnTo>
                  <a:pt x="182562" y="266141"/>
                </a:lnTo>
                <a:lnTo>
                  <a:pt x="134632" y="274739"/>
                </a:lnTo>
                <a:lnTo>
                  <a:pt x="128447" y="274739"/>
                </a:lnTo>
                <a:lnTo>
                  <a:pt x="122250" y="274332"/>
                </a:lnTo>
                <a:lnTo>
                  <a:pt x="116065" y="273507"/>
                </a:lnTo>
                <a:lnTo>
                  <a:pt x="109880" y="272694"/>
                </a:lnTo>
                <a:lnTo>
                  <a:pt x="71005" y="255714"/>
                </a:lnTo>
                <a:lnTo>
                  <a:pt x="66636" y="251523"/>
                </a:lnTo>
                <a:lnTo>
                  <a:pt x="67182" y="256438"/>
                </a:lnTo>
                <a:lnTo>
                  <a:pt x="67640" y="261721"/>
                </a:lnTo>
                <a:lnTo>
                  <a:pt x="67995" y="267373"/>
                </a:lnTo>
                <a:lnTo>
                  <a:pt x="68364" y="273011"/>
                </a:lnTo>
                <a:lnTo>
                  <a:pt x="68541" y="279196"/>
                </a:lnTo>
                <a:lnTo>
                  <a:pt x="68541" y="285940"/>
                </a:lnTo>
                <a:lnTo>
                  <a:pt x="68541" y="355853"/>
                </a:lnTo>
                <a:lnTo>
                  <a:pt x="68541" y="357670"/>
                </a:lnTo>
                <a:lnTo>
                  <a:pt x="68046" y="359308"/>
                </a:lnTo>
                <a:lnTo>
                  <a:pt x="67043" y="360768"/>
                </a:lnTo>
                <a:lnTo>
                  <a:pt x="66040" y="362229"/>
                </a:lnTo>
                <a:lnTo>
                  <a:pt x="64223" y="363448"/>
                </a:lnTo>
                <a:lnTo>
                  <a:pt x="61582" y="364451"/>
                </a:lnTo>
                <a:lnTo>
                  <a:pt x="58940" y="365455"/>
                </a:lnTo>
                <a:lnTo>
                  <a:pt x="55384" y="366229"/>
                </a:lnTo>
                <a:lnTo>
                  <a:pt x="50927" y="366775"/>
                </a:lnTo>
                <a:lnTo>
                  <a:pt x="46469" y="367322"/>
                </a:lnTo>
                <a:lnTo>
                  <a:pt x="40957" y="367601"/>
                </a:lnTo>
                <a:lnTo>
                  <a:pt x="34404" y="367601"/>
                </a:lnTo>
                <a:lnTo>
                  <a:pt x="27673" y="367601"/>
                </a:lnTo>
                <a:lnTo>
                  <a:pt x="22123" y="367322"/>
                </a:lnTo>
                <a:lnTo>
                  <a:pt x="17754" y="366775"/>
                </a:lnTo>
                <a:lnTo>
                  <a:pt x="13373" y="366229"/>
                </a:lnTo>
                <a:lnTo>
                  <a:pt x="9867" y="365455"/>
                </a:lnTo>
                <a:lnTo>
                  <a:pt x="7238" y="364451"/>
                </a:lnTo>
                <a:lnTo>
                  <a:pt x="4597" y="363448"/>
                </a:lnTo>
                <a:lnTo>
                  <a:pt x="2730" y="362229"/>
                </a:lnTo>
                <a:lnTo>
                  <a:pt x="1638" y="360768"/>
                </a:lnTo>
                <a:lnTo>
                  <a:pt x="546" y="359308"/>
                </a:lnTo>
                <a:lnTo>
                  <a:pt x="0" y="357670"/>
                </a:lnTo>
                <a:lnTo>
                  <a:pt x="0" y="355853"/>
                </a:lnTo>
                <a:lnTo>
                  <a:pt x="0" y="136829"/>
                </a:lnTo>
                <a:lnTo>
                  <a:pt x="4296" y="93351"/>
                </a:lnTo>
                <a:lnTo>
                  <a:pt x="17272" y="56808"/>
                </a:lnTo>
                <a:lnTo>
                  <a:pt x="48472" y="21410"/>
                </a:lnTo>
                <a:lnTo>
                  <a:pt x="96129" y="2427"/>
                </a:lnTo>
                <a:lnTo>
                  <a:pt x="110738" y="607"/>
                </a:lnTo>
                <a:lnTo>
                  <a:pt x="126441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84525" y="2769224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4307" y="0"/>
                </a:moveTo>
                <a:lnTo>
                  <a:pt x="251536" y="0"/>
                </a:lnTo>
                <a:lnTo>
                  <a:pt x="258813" y="0"/>
                </a:lnTo>
                <a:lnTo>
                  <a:pt x="264680" y="2133"/>
                </a:lnTo>
                <a:lnTo>
                  <a:pt x="269151" y="6413"/>
                </a:lnTo>
                <a:lnTo>
                  <a:pt x="273608" y="10693"/>
                </a:lnTo>
                <a:lnTo>
                  <a:pt x="275831" y="17106"/>
                </a:lnTo>
                <a:lnTo>
                  <a:pt x="275831" y="25666"/>
                </a:lnTo>
                <a:lnTo>
                  <a:pt x="275831" y="344093"/>
                </a:lnTo>
                <a:lnTo>
                  <a:pt x="275831" y="345922"/>
                </a:lnTo>
                <a:lnTo>
                  <a:pt x="275247" y="347510"/>
                </a:lnTo>
                <a:lnTo>
                  <a:pt x="257263" y="354342"/>
                </a:lnTo>
                <a:lnTo>
                  <a:pt x="252717" y="354799"/>
                </a:lnTo>
                <a:lnTo>
                  <a:pt x="246976" y="355028"/>
                </a:lnTo>
                <a:lnTo>
                  <a:pt x="240055" y="355028"/>
                </a:lnTo>
                <a:lnTo>
                  <a:pt x="232956" y="355028"/>
                </a:lnTo>
                <a:lnTo>
                  <a:pt x="205790" y="348881"/>
                </a:lnTo>
                <a:lnTo>
                  <a:pt x="204597" y="347510"/>
                </a:lnTo>
                <a:lnTo>
                  <a:pt x="204012" y="345922"/>
                </a:lnTo>
                <a:lnTo>
                  <a:pt x="204012" y="344093"/>
                </a:lnTo>
                <a:lnTo>
                  <a:pt x="204012" y="61163"/>
                </a:lnTo>
                <a:lnTo>
                  <a:pt x="71831" y="61163"/>
                </a:lnTo>
                <a:lnTo>
                  <a:pt x="71831" y="344093"/>
                </a:lnTo>
                <a:lnTo>
                  <a:pt x="71831" y="345922"/>
                </a:lnTo>
                <a:lnTo>
                  <a:pt x="53530" y="354342"/>
                </a:lnTo>
                <a:lnTo>
                  <a:pt x="48983" y="354799"/>
                </a:lnTo>
                <a:lnTo>
                  <a:pt x="43154" y="355028"/>
                </a:lnTo>
                <a:lnTo>
                  <a:pt x="36055" y="355028"/>
                </a:lnTo>
                <a:lnTo>
                  <a:pt x="29133" y="355028"/>
                </a:lnTo>
                <a:lnTo>
                  <a:pt x="0" y="345922"/>
                </a:lnTo>
                <a:lnTo>
                  <a:pt x="0" y="344093"/>
                </a:lnTo>
                <a:lnTo>
                  <a:pt x="0" y="25666"/>
                </a:lnTo>
                <a:lnTo>
                  <a:pt x="0" y="17106"/>
                </a:lnTo>
                <a:lnTo>
                  <a:pt x="2235" y="10693"/>
                </a:lnTo>
                <a:lnTo>
                  <a:pt x="6692" y="6413"/>
                </a:lnTo>
                <a:lnTo>
                  <a:pt x="11163" y="2133"/>
                </a:lnTo>
                <a:lnTo>
                  <a:pt x="17030" y="0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405127" y="3785615"/>
            <a:ext cx="1652015" cy="4190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19306" y="3397719"/>
            <a:ext cx="1624070" cy="494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85452" y="3581314"/>
            <a:ext cx="123024" cy="16781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948317" y="3580222"/>
            <a:ext cx="124396" cy="1691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556735" y="3576399"/>
            <a:ext cx="116751" cy="1705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848455" y="3574482"/>
            <a:ext cx="128765" cy="1746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419298" y="3530997"/>
            <a:ext cx="278130" cy="268605"/>
          </a:xfrm>
          <a:custGeom>
            <a:avLst/>
            <a:gdLst/>
            <a:ahLst/>
            <a:cxnLst/>
            <a:rect l="l" t="t" r="r" b="b"/>
            <a:pathLst>
              <a:path w="278130" h="268604">
                <a:moveTo>
                  <a:pt x="136817" y="0"/>
                </a:moveTo>
                <a:lnTo>
                  <a:pt x="265722" y="0"/>
                </a:lnTo>
                <a:lnTo>
                  <a:pt x="268274" y="0"/>
                </a:lnTo>
                <a:lnTo>
                  <a:pt x="270319" y="457"/>
                </a:lnTo>
                <a:lnTo>
                  <a:pt x="271868" y="1358"/>
                </a:lnTo>
                <a:lnTo>
                  <a:pt x="273418" y="2273"/>
                </a:lnTo>
                <a:lnTo>
                  <a:pt x="274637" y="3860"/>
                </a:lnTo>
                <a:lnTo>
                  <a:pt x="275551" y="6146"/>
                </a:lnTo>
                <a:lnTo>
                  <a:pt x="276466" y="8420"/>
                </a:lnTo>
                <a:lnTo>
                  <a:pt x="277050" y="11290"/>
                </a:lnTo>
                <a:lnTo>
                  <a:pt x="277329" y="14744"/>
                </a:lnTo>
                <a:lnTo>
                  <a:pt x="277596" y="18199"/>
                </a:lnTo>
                <a:lnTo>
                  <a:pt x="277736" y="22567"/>
                </a:lnTo>
                <a:lnTo>
                  <a:pt x="277736" y="27851"/>
                </a:lnTo>
                <a:lnTo>
                  <a:pt x="277736" y="37680"/>
                </a:lnTo>
                <a:lnTo>
                  <a:pt x="276783" y="44653"/>
                </a:lnTo>
                <a:lnTo>
                  <a:pt x="274866" y="48742"/>
                </a:lnTo>
                <a:lnTo>
                  <a:pt x="272961" y="52844"/>
                </a:lnTo>
                <a:lnTo>
                  <a:pt x="270179" y="54889"/>
                </a:lnTo>
                <a:lnTo>
                  <a:pt x="266534" y="54889"/>
                </a:lnTo>
                <a:lnTo>
                  <a:pt x="215468" y="54889"/>
                </a:lnTo>
                <a:lnTo>
                  <a:pt x="239775" y="84924"/>
                </a:lnTo>
                <a:lnTo>
                  <a:pt x="251699" y="123530"/>
                </a:lnTo>
                <a:lnTo>
                  <a:pt x="253161" y="143370"/>
                </a:lnTo>
                <a:lnTo>
                  <a:pt x="252683" y="156560"/>
                </a:lnTo>
                <a:lnTo>
                  <a:pt x="241177" y="202703"/>
                </a:lnTo>
                <a:lnTo>
                  <a:pt x="213575" y="239386"/>
                </a:lnTo>
                <a:lnTo>
                  <a:pt x="169330" y="262842"/>
                </a:lnTo>
                <a:lnTo>
                  <a:pt x="126987" y="268452"/>
                </a:lnTo>
                <a:lnTo>
                  <a:pt x="110933" y="267881"/>
                </a:lnTo>
                <a:lnTo>
                  <a:pt x="70040" y="259308"/>
                </a:lnTo>
                <a:lnTo>
                  <a:pt x="30848" y="233083"/>
                </a:lnTo>
                <a:lnTo>
                  <a:pt x="7645" y="191579"/>
                </a:lnTo>
                <a:lnTo>
                  <a:pt x="476" y="151456"/>
                </a:lnTo>
                <a:lnTo>
                  <a:pt x="0" y="136550"/>
                </a:lnTo>
                <a:lnTo>
                  <a:pt x="536" y="120979"/>
                </a:lnTo>
                <a:lnTo>
                  <a:pt x="8597" y="79197"/>
                </a:lnTo>
                <a:lnTo>
                  <a:pt x="34264" y="36182"/>
                </a:lnTo>
                <a:lnTo>
                  <a:pt x="77012" y="9283"/>
                </a:lnTo>
                <a:lnTo>
                  <a:pt x="120277" y="579"/>
                </a:lnTo>
                <a:lnTo>
                  <a:pt x="13681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38017" y="3529359"/>
            <a:ext cx="127000" cy="269875"/>
          </a:xfrm>
          <a:custGeom>
            <a:avLst/>
            <a:gdLst/>
            <a:ahLst/>
            <a:cxnLst/>
            <a:rect l="l" t="t" r="r" b="b"/>
            <a:pathLst>
              <a:path w="127000" h="269875">
                <a:moveTo>
                  <a:pt x="33591" y="0"/>
                </a:moveTo>
                <a:lnTo>
                  <a:pt x="40335" y="0"/>
                </a:lnTo>
                <a:lnTo>
                  <a:pt x="45923" y="228"/>
                </a:lnTo>
                <a:lnTo>
                  <a:pt x="50393" y="673"/>
                </a:lnTo>
                <a:lnTo>
                  <a:pt x="54851" y="1130"/>
                </a:lnTo>
                <a:lnTo>
                  <a:pt x="58394" y="1816"/>
                </a:lnTo>
                <a:lnTo>
                  <a:pt x="61036" y="2730"/>
                </a:lnTo>
                <a:lnTo>
                  <a:pt x="63677" y="3632"/>
                </a:lnTo>
                <a:lnTo>
                  <a:pt x="65595" y="4826"/>
                </a:lnTo>
                <a:lnTo>
                  <a:pt x="66776" y="6273"/>
                </a:lnTo>
                <a:lnTo>
                  <a:pt x="67957" y="7734"/>
                </a:lnTo>
                <a:lnTo>
                  <a:pt x="68554" y="9372"/>
                </a:lnTo>
                <a:lnTo>
                  <a:pt x="68554" y="11188"/>
                </a:lnTo>
                <a:lnTo>
                  <a:pt x="68554" y="170141"/>
                </a:lnTo>
                <a:lnTo>
                  <a:pt x="68554" y="177050"/>
                </a:lnTo>
                <a:lnTo>
                  <a:pt x="68961" y="183108"/>
                </a:lnTo>
                <a:lnTo>
                  <a:pt x="69773" y="188302"/>
                </a:lnTo>
                <a:lnTo>
                  <a:pt x="70599" y="193484"/>
                </a:lnTo>
                <a:lnTo>
                  <a:pt x="72009" y="197764"/>
                </a:lnTo>
                <a:lnTo>
                  <a:pt x="74015" y="201129"/>
                </a:lnTo>
                <a:lnTo>
                  <a:pt x="76009" y="204508"/>
                </a:lnTo>
                <a:lnTo>
                  <a:pt x="78701" y="207048"/>
                </a:lnTo>
                <a:lnTo>
                  <a:pt x="82067" y="208775"/>
                </a:lnTo>
                <a:lnTo>
                  <a:pt x="85432" y="210515"/>
                </a:lnTo>
                <a:lnTo>
                  <a:pt x="89573" y="211378"/>
                </a:lnTo>
                <a:lnTo>
                  <a:pt x="94500" y="211378"/>
                </a:lnTo>
                <a:lnTo>
                  <a:pt x="98323" y="211378"/>
                </a:lnTo>
                <a:lnTo>
                  <a:pt x="111290" y="209321"/>
                </a:lnTo>
                <a:lnTo>
                  <a:pt x="113207" y="208686"/>
                </a:lnTo>
                <a:lnTo>
                  <a:pt x="114744" y="208140"/>
                </a:lnTo>
                <a:lnTo>
                  <a:pt x="115938" y="207683"/>
                </a:lnTo>
                <a:lnTo>
                  <a:pt x="117119" y="207238"/>
                </a:lnTo>
                <a:lnTo>
                  <a:pt x="118351" y="207010"/>
                </a:lnTo>
                <a:lnTo>
                  <a:pt x="119621" y="207010"/>
                </a:lnTo>
                <a:lnTo>
                  <a:pt x="120713" y="207010"/>
                </a:lnTo>
                <a:lnTo>
                  <a:pt x="121716" y="207327"/>
                </a:lnTo>
                <a:lnTo>
                  <a:pt x="122618" y="207962"/>
                </a:lnTo>
                <a:lnTo>
                  <a:pt x="123532" y="208597"/>
                </a:lnTo>
                <a:lnTo>
                  <a:pt x="124307" y="209867"/>
                </a:lnTo>
                <a:lnTo>
                  <a:pt x="124942" y="211785"/>
                </a:lnTo>
                <a:lnTo>
                  <a:pt x="125577" y="213702"/>
                </a:lnTo>
                <a:lnTo>
                  <a:pt x="126085" y="216242"/>
                </a:lnTo>
                <a:lnTo>
                  <a:pt x="126453" y="219430"/>
                </a:lnTo>
                <a:lnTo>
                  <a:pt x="126809" y="222618"/>
                </a:lnTo>
                <a:lnTo>
                  <a:pt x="127000" y="226758"/>
                </a:lnTo>
                <a:lnTo>
                  <a:pt x="127000" y="231863"/>
                </a:lnTo>
                <a:lnTo>
                  <a:pt x="127000" y="240233"/>
                </a:lnTo>
                <a:lnTo>
                  <a:pt x="121399" y="259575"/>
                </a:lnTo>
                <a:lnTo>
                  <a:pt x="119849" y="261124"/>
                </a:lnTo>
                <a:lnTo>
                  <a:pt x="117525" y="262496"/>
                </a:lnTo>
                <a:lnTo>
                  <a:pt x="114427" y="263677"/>
                </a:lnTo>
                <a:lnTo>
                  <a:pt x="111340" y="264858"/>
                </a:lnTo>
                <a:lnTo>
                  <a:pt x="81203" y="269544"/>
                </a:lnTo>
                <a:lnTo>
                  <a:pt x="76466" y="269544"/>
                </a:lnTo>
                <a:lnTo>
                  <a:pt x="34950" y="261208"/>
                </a:lnTo>
                <a:lnTo>
                  <a:pt x="6864" y="228127"/>
                </a:lnTo>
                <a:lnTo>
                  <a:pt x="0" y="179425"/>
                </a:lnTo>
                <a:lnTo>
                  <a:pt x="0" y="11188"/>
                </a:lnTo>
                <a:lnTo>
                  <a:pt x="0" y="9372"/>
                </a:lnTo>
                <a:lnTo>
                  <a:pt x="6832" y="2730"/>
                </a:lnTo>
                <a:lnTo>
                  <a:pt x="9385" y="1816"/>
                </a:lnTo>
                <a:lnTo>
                  <a:pt x="12839" y="1130"/>
                </a:lnTo>
                <a:lnTo>
                  <a:pt x="17208" y="673"/>
                </a:lnTo>
                <a:lnTo>
                  <a:pt x="21577" y="228"/>
                </a:lnTo>
                <a:lnTo>
                  <a:pt x="27038" y="0"/>
                </a:lnTo>
                <a:lnTo>
                  <a:pt x="33591" y="0"/>
                </a:lnTo>
                <a:close/>
              </a:path>
            </a:pathLst>
          </a:custGeom>
          <a:ln w="9143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782300" y="3524710"/>
            <a:ext cx="261620" cy="274955"/>
          </a:xfrm>
          <a:custGeom>
            <a:avLst/>
            <a:gdLst/>
            <a:ahLst/>
            <a:cxnLst/>
            <a:rect l="l" t="t" r="r" b="b"/>
            <a:pathLst>
              <a:path w="261619" h="274954">
                <a:moveTo>
                  <a:pt x="133540" y="0"/>
                </a:moveTo>
                <a:lnTo>
                  <a:pt x="177781" y="4993"/>
                </a:lnTo>
                <a:lnTo>
                  <a:pt x="221708" y="26875"/>
                </a:lnTo>
                <a:lnTo>
                  <a:pt x="249104" y="65224"/>
                </a:lnTo>
                <a:lnTo>
                  <a:pt x="259165" y="104259"/>
                </a:lnTo>
                <a:lnTo>
                  <a:pt x="261073" y="134912"/>
                </a:lnTo>
                <a:lnTo>
                  <a:pt x="260561" y="150135"/>
                </a:lnTo>
                <a:lnTo>
                  <a:pt x="252882" y="191719"/>
                </a:lnTo>
                <a:lnTo>
                  <a:pt x="235832" y="226234"/>
                </a:lnTo>
                <a:lnTo>
                  <a:pt x="198280" y="259051"/>
                </a:lnTo>
                <a:lnTo>
                  <a:pt x="159004" y="272213"/>
                </a:lnTo>
                <a:lnTo>
                  <a:pt x="127533" y="274739"/>
                </a:lnTo>
                <a:lnTo>
                  <a:pt x="111812" y="274176"/>
                </a:lnTo>
                <a:lnTo>
                  <a:pt x="71005" y="265722"/>
                </a:lnTo>
                <a:lnTo>
                  <a:pt x="31127" y="239509"/>
                </a:lnTo>
                <a:lnTo>
                  <a:pt x="7645" y="197180"/>
                </a:lnTo>
                <a:lnTo>
                  <a:pt x="476" y="155498"/>
                </a:lnTo>
                <a:lnTo>
                  <a:pt x="0" y="139827"/>
                </a:lnTo>
                <a:lnTo>
                  <a:pt x="519" y="124594"/>
                </a:lnTo>
                <a:lnTo>
                  <a:pt x="8318" y="82892"/>
                </a:lnTo>
                <a:lnTo>
                  <a:pt x="25506" y="48326"/>
                </a:lnTo>
                <a:lnTo>
                  <a:pt x="62987" y="15678"/>
                </a:lnTo>
                <a:lnTo>
                  <a:pt x="102100" y="2525"/>
                </a:lnTo>
                <a:lnTo>
                  <a:pt x="133540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492766" y="3524710"/>
            <a:ext cx="248285" cy="367665"/>
          </a:xfrm>
          <a:custGeom>
            <a:avLst/>
            <a:gdLst/>
            <a:ahLst/>
            <a:cxnLst/>
            <a:rect l="l" t="t" r="r" b="b"/>
            <a:pathLst>
              <a:path w="248285" h="367664">
                <a:moveTo>
                  <a:pt x="126441" y="0"/>
                </a:moveTo>
                <a:lnTo>
                  <a:pt x="167351" y="4763"/>
                </a:lnTo>
                <a:lnTo>
                  <a:pt x="209078" y="26001"/>
                </a:lnTo>
                <a:lnTo>
                  <a:pt x="236089" y="64289"/>
                </a:lnTo>
                <a:lnTo>
                  <a:pt x="246297" y="103914"/>
                </a:lnTo>
                <a:lnTo>
                  <a:pt x="248246" y="135458"/>
                </a:lnTo>
                <a:lnTo>
                  <a:pt x="247768" y="152272"/>
                </a:lnTo>
                <a:lnTo>
                  <a:pt x="240601" y="196354"/>
                </a:lnTo>
                <a:lnTo>
                  <a:pt x="218338" y="240055"/>
                </a:lnTo>
                <a:lnTo>
                  <a:pt x="182562" y="266141"/>
                </a:lnTo>
                <a:lnTo>
                  <a:pt x="134632" y="274739"/>
                </a:lnTo>
                <a:lnTo>
                  <a:pt x="128447" y="274739"/>
                </a:lnTo>
                <a:lnTo>
                  <a:pt x="122250" y="274332"/>
                </a:lnTo>
                <a:lnTo>
                  <a:pt x="116065" y="273507"/>
                </a:lnTo>
                <a:lnTo>
                  <a:pt x="109867" y="272694"/>
                </a:lnTo>
                <a:lnTo>
                  <a:pt x="81241" y="262178"/>
                </a:lnTo>
                <a:lnTo>
                  <a:pt x="75869" y="259270"/>
                </a:lnTo>
                <a:lnTo>
                  <a:pt x="71005" y="255714"/>
                </a:lnTo>
                <a:lnTo>
                  <a:pt x="66636" y="251523"/>
                </a:lnTo>
                <a:lnTo>
                  <a:pt x="67183" y="256438"/>
                </a:lnTo>
                <a:lnTo>
                  <a:pt x="67627" y="261721"/>
                </a:lnTo>
                <a:lnTo>
                  <a:pt x="67995" y="267360"/>
                </a:lnTo>
                <a:lnTo>
                  <a:pt x="68364" y="273011"/>
                </a:lnTo>
                <a:lnTo>
                  <a:pt x="68541" y="279196"/>
                </a:lnTo>
                <a:lnTo>
                  <a:pt x="68541" y="285940"/>
                </a:lnTo>
                <a:lnTo>
                  <a:pt x="68541" y="355854"/>
                </a:lnTo>
                <a:lnTo>
                  <a:pt x="68541" y="357670"/>
                </a:lnTo>
                <a:lnTo>
                  <a:pt x="68046" y="359308"/>
                </a:lnTo>
                <a:lnTo>
                  <a:pt x="67043" y="360768"/>
                </a:lnTo>
                <a:lnTo>
                  <a:pt x="66040" y="362216"/>
                </a:lnTo>
                <a:lnTo>
                  <a:pt x="64223" y="363448"/>
                </a:lnTo>
                <a:lnTo>
                  <a:pt x="61582" y="364451"/>
                </a:lnTo>
                <a:lnTo>
                  <a:pt x="58940" y="365455"/>
                </a:lnTo>
                <a:lnTo>
                  <a:pt x="55384" y="366229"/>
                </a:lnTo>
                <a:lnTo>
                  <a:pt x="50927" y="366776"/>
                </a:lnTo>
                <a:lnTo>
                  <a:pt x="46469" y="367322"/>
                </a:lnTo>
                <a:lnTo>
                  <a:pt x="40957" y="367588"/>
                </a:lnTo>
                <a:lnTo>
                  <a:pt x="34404" y="367588"/>
                </a:lnTo>
                <a:lnTo>
                  <a:pt x="27673" y="367588"/>
                </a:lnTo>
                <a:lnTo>
                  <a:pt x="22110" y="367322"/>
                </a:lnTo>
                <a:lnTo>
                  <a:pt x="17741" y="366776"/>
                </a:lnTo>
                <a:lnTo>
                  <a:pt x="13373" y="366229"/>
                </a:lnTo>
                <a:lnTo>
                  <a:pt x="0" y="357670"/>
                </a:lnTo>
                <a:lnTo>
                  <a:pt x="0" y="355854"/>
                </a:lnTo>
                <a:lnTo>
                  <a:pt x="0" y="136829"/>
                </a:lnTo>
                <a:lnTo>
                  <a:pt x="4296" y="93351"/>
                </a:lnTo>
                <a:lnTo>
                  <a:pt x="17267" y="56803"/>
                </a:lnTo>
                <a:lnTo>
                  <a:pt x="48472" y="21405"/>
                </a:lnTo>
                <a:lnTo>
                  <a:pt x="96124" y="2427"/>
                </a:lnTo>
                <a:lnTo>
                  <a:pt x="110737" y="607"/>
                </a:lnTo>
                <a:lnTo>
                  <a:pt x="126441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95065" y="3524710"/>
            <a:ext cx="233045" cy="367665"/>
          </a:xfrm>
          <a:custGeom>
            <a:avLst/>
            <a:gdLst/>
            <a:ahLst/>
            <a:cxnLst/>
            <a:rect l="l" t="t" r="r" b="b"/>
            <a:pathLst>
              <a:path w="233044" h="367664">
                <a:moveTo>
                  <a:pt x="143370" y="0"/>
                </a:moveTo>
                <a:lnTo>
                  <a:pt x="185293" y="8191"/>
                </a:lnTo>
                <a:lnTo>
                  <a:pt x="217768" y="37783"/>
                </a:lnTo>
                <a:lnTo>
                  <a:pt x="231514" y="84115"/>
                </a:lnTo>
                <a:lnTo>
                  <a:pt x="232676" y="108699"/>
                </a:lnTo>
                <a:lnTo>
                  <a:pt x="232676" y="356666"/>
                </a:lnTo>
                <a:lnTo>
                  <a:pt x="232676" y="358495"/>
                </a:lnTo>
                <a:lnTo>
                  <a:pt x="225577" y="364858"/>
                </a:lnTo>
                <a:lnTo>
                  <a:pt x="223024" y="365772"/>
                </a:lnTo>
                <a:lnTo>
                  <a:pt x="219519" y="366458"/>
                </a:lnTo>
                <a:lnTo>
                  <a:pt x="215061" y="366915"/>
                </a:lnTo>
                <a:lnTo>
                  <a:pt x="210604" y="367360"/>
                </a:lnTo>
                <a:lnTo>
                  <a:pt x="205003" y="367588"/>
                </a:lnTo>
                <a:lnTo>
                  <a:pt x="198272" y="367588"/>
                </a:lnTo>
                <a:lnTo>
                  <a:pt x="191706" y="367588"/>
                </a:lnTo>
                <a:lnTo>
                  <a:pt x="171094" y="364858"/>
                </a:lnTo>
                <a:lnTo>
                  <a:pt x="168452" y="363956"/>
                </a:lnTo>
                <a:lnTo>
                  <a:pt x="166636" y="362813"/>
                </a:lnTo>
                <a:lnTo>
                  <a:pt x="165633" y="361454"/>
                </a:lnTo>
                <a:lnTo>
                  <a:pt x="164630" y="360083"/>
                </a:lnTo>
                <a:lnTo>
                  <a:pt x="164134" y="358495"/>
                </a:lnTo>
                <a:lnTo>
                  <a:pt x="164134" y="356666"/>
                </a:lnTo>
                <a:lnTo>
                  <a:pt x="164134" y="120167"/>
                </a:lnTo>
                <a:lnTo>
                  <a:pt x="157302" y="79794"/>
                </a:lnTo>
                <a:lnTo>
                  <a:pt x="130086" y="59804"/>
                </a:lnTo>
                <a:lnTo>
                  <a:pt x="123164" y="59804"/>
                </a:lnTo>
                <a:lnTo>
                  <a:pt x="83023" y="81113"/>
                </a:lnTo>
                <a:lnTo>
                  <a:pt x="68821" y="97231"/>
                </a:lnTo>
                <a:lnTo>
                  <a:pt x="68821" y="259168"/>
                </a:lnTo>
                <a:lnTo>
                  <a:pt x="68821" y="260997"/>
                </a:lnTo>
                <a:lnTo>
                  <a:pt x="61582" y="267360"/>
                </a:lnTo>
                <a:lnTo>
                  <a:pt x="58940" y="268274"/>
                </a:lnTo>
                <a:lnTo>
                  <a:pt x="55435" y="268960"/>
                </a:lnTo>
                <a:lnTo>
                  <a:pt x="51066" y="269417"/>
                </a:lnTo>
                <a:lnTo>
                  <a:pt x="46697" y="269875"/>
                </a:lnTo>
                <a:lnTo>
                  <a:pt x="41148" y="270103"/>
                </a:lnTo>
                <a:lnTo>
                  <a:pt x="34404" y="270103"/>
                </a:lnTo>
                <a:lnTo>
                  <a:pt x="27673" y="270103"/>
                </a:lnTo>
                <a:lnTo>
                  <a:pt x="7239" y="267360"/>
                </a:lnTo>
                <a:lnTo>
                  <a:pt x="4597" y="266458"/>
                </a:lnTo>
                <a:lnTo>
                  <a:pt x="2730" y="265315"/>
                </a:lnTo>
                <a:lnTo>
                  <a:pt x="1638" y="263956"/>
                </a:lnTo>
                <a:lnTo>
                  <a:pt x="546" y="262585"/>
                </a:lnTo>
                <a:lnTo>
                  <a:pt x="0" y="260997"/>
                </a:lnTo>
                <a:lnTo>
                  <a:pt x="0" y="259168"/>
                </a:lnTo>
                <a:lnTo>
                  <a:pt x="0" y="15570"/>
                </a:lnTo>
                <a:lnTo>
                  <a:pt x="0" y="13754"/>
                </a:lnTo>
                <a:lnTo>
                  <a:pt x="457" y="12153"/>
                </a:lnTo>
                <a:lnTo>
                  <a:pt x="1358" y="10795"/>
                </a:lnTo>
                <a:lnTo>
                  <a:pt x="2273" y="9423"/>
                </a:lnTo>
                <a:lnTo>
                  <a:pt x="3911" y="8280"/>
                </a:lnTo>
                <a:lnTo>
                  <a:pt x="6273" y="7378"/>
                </a:lnTo>
                <a:lnTo>
                  <a:pt x="8648" y="6464"/>
                </a:lnTo>
                <a:lnTo>
                  <a:pt x="11696" y="5778"/>
                </a:lnTo>
                <a:lnTo>
                  <a:pt x="15430" y="5321"/>
                </a:lnTo>
                <a:lnTo>
                  <a:pt x="19164" y="4876"/>
                </a:lnTo>
                <a:lnTo>
                  <a:pt x="23850" y="4648"/>
                </a:lnTo>
                <a:lnTo>
                  <a:pt x="29489" y="4648"/>
                </a:lnTo>
                <a:lnTo>
                  <a:pt x="35318" y="4648"/>
                </a:lnTo>
                <a:lnTo>
                  <a:pt x="52844" y="7378"/>
                </a:lnTo>
                <a:lnTo>
                  <a:pt x="54940" y="8280"/>
                </a:lnTo>
                <a:lnTo>
                  <a:pt x="56438" y="9423"/>
                </a:lnTo>
                <a:lnTo>
                  <a:pt x="57353" y="10795"/>
                </a:lnTo>
                <a:lnTo>
                  <a:pt x="58254" y="12153"/>
                </a:lnTo>
                <a:lnTo>
                  <a:pt x="58712" y="13754"/>
                </a:lnTo>
                <a:lnTo>
                  <a:pt x="58712" y="15570"/>
                </a:lnTo>
                <a:lnTo>
                  <a:pt x="58712" y="43700"/>
                </a:lnTo>
                <a:lnTo>
                  <a:pt x="89410" y="17070"/>
                </a:lnTo>
                <a:lnTo>
                  <a:pt x="132147" y="683"/>
                </a:lnTo>
                <a:lnTo>
                  <a:pt x="143370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82162" y="3410830"/>
            <a:ext cx="257175" cy="388620"/>
          </a:xfrm>
          <a:custGeom>
            <a:avLst/>
            <a:gdLst/>
            <a:ahLst/>
            <a:cxnLst/>
            <a:rect l="l" t="t" r="r" b="b"/>
            <a:pathLst>
              <a:path w="257175" h="388620">
                <a:moveTo>
                  <a:pt x="144462" y="0"/>
                </a:moveTo>
                <a:lnTo>
                  <a:pt x="187713" y="4576"/>
                </a:lnTo>
                <a:lnTo>
                  <a:pt x="218338" y="13385"/>
                </a:lnTo>
                <a:lnTo>
                  <a:pt x="222973" y="15379"/>
                </a:lnTo>
                <a:lnTo>
                  <a:pt x="226123" y="16979"/>
                </a:lnTo>
                <a:lnTo>
                  <a:pt x="227761" y="18160"/>
                </a:lnTo>
                <a:lnTo>
                  <a:pt x="229400" y="19342"/>
                </a:lnTo>
                <a:lnTo>
                  <a:pt x="230632" y="20624"/>
                </a:lnTo>
                <a:lnTo>
                  <a:pt x="231444" y="21983"/>
                </a:lnTo>
                <a:lnTo>
                  <a:pt x="232270" y="23355"/>
                </a:lnTo>
                <a:lnTo>
                  <a:pt x="234315" y="34683"/>
                </a:lnTo>
                <a:lnTo>
                  <a:pt x="234492" y="37782"/>
                </a:lnTo>
                <a:lnTo>
                  <a:pt x="234581" y="41605"/>
                </a:lnTo>
                <a:lnTo>
                  <a:pt x="234581" y="46151"/>
                </a:lnTo>
                <a:lnTo>
                  <a:pt x="234581" y="50520"/>
                </a:lnTo>
                <a:lnTo>
                  <a:pt x="234403" y="54216"/>
                </a:lnTo>
                <a:lnTo>
                  <a:pt x="234035" y="57213"/>
                </a:lnTo>
                <a:lnTo>
                  <a:pt x="233680" y="60223"/>
                </a:lnTo>
                <a:lnTo>
                  <a:pt x="233133" y="62534"/>
                </a:lnTo>
                <a:lnTo>
                  <a:pt x="232397" y="64173"/>
                </a:lnTo>
                <a:lnTo>
                  <a:pt x="231673" y="65811"/>
                </a:lnTo>
                <a:lnTo>
                  <a:pt x="230809" y="67005"/>
                </a:lnTo>
                <a:lnTo>
                  <a:pt x="229806" y="67729"/>
                </a:lnTo>
                <a:lnTo>
                  <a:pt x="228803" y="68452"/>
                </a:lnTo>
                <a:lnTo>
                  <a:pt x="227761" y="68821"/>
                </a:lnTo>
                <a:lnTo>
                  <a:pt x="226669" y="68821"/>
                </a:lnTo>
                <a:lnTo>
                  <a:pt x="225031" y="68821"/>
                </a:lnTo>
                <a:lnTo>
                  <a:pt x="221881" y="67817"/>
                </a:lnTo>
                <a:lnTo>
                  <a:pt x="217246" y="65811"/>
                </a:lnTo>
                <a:lnTo>
                  <a:pt x="212598" y="63817"/>
                </a:lnTo>
                <a:lnTo>
                  <a:pt x="171143" y="51395"/>
                </a:lnTo>
                <a:lnTo>
                  <a:pt x="151015" y="49707"/>
                </a:lnTo>
                <a:lnTo>
                  <a:pt x="145376" y="49707"/>
                </a:lnTo>
                <a:lnTo>
                  <a:pt x="125615" y="55854"/>
                </a:lnTo>
                <a:lnTo>
                  <a:pt x="122885" y="57759"/>
                </a:lnTo>
                <a:lnTo>
                  <a:pt x="120840" y="60032"/>
                </a:lnTo>
                <a:lnTo>
                  <a:pt x="119468" y="62674"/>
                </a:lnTo>
                <a:lnTo>
                  <a:pt x="118110" y="65316"/>
                </a:lnTo>
                <a:lnTo>
                  <a:pt x="117424" y="68186"/>
                </a:lnTo>
                <a:lnTo>
                  <a:pt x="117424" y="71285"/>
                </a:lnTo>
                <a:lnTo>
                  <a:pt x="117424" y="74015"/>
                </a:lnTo>
                <a:lnTo>
                  <a:pt x="128625" y="94221"/>
                </a:lnTo>
                <a:lnTo>
                  <a:pt x="131356" y="96951"/>
                </a:lnTo>
                <a:lnTo>
                  <a:pt x="165627" y="121832"/>
                </a:lnTo>
                <a:lnTo>
                  <a:pt x="180098" y="131356"/>
                </a:lnTo>
                <a:lnTo>
                  <a:pt x="188104" y="136835"/>
                </a:lnTo>
                <a:lnTo>
                  <a:pt x="217610" y="161834"/>
                </a:lnTo>
                <a:lnTo>
                  <a:pt x="244554" y="200248"/>
                </a:lnTo>
                <a:lnTo>
                  <a:pt x="256364" y="246499"/>
                </a:lnTo>
                <a:lnTo>
                  <a:pt x="256705" y="256717"/>
                </a:lnTo>
                <a:lnTo>
                  <a:pt x="256167" y="270531"/>
                </a:lnTo>
                <a:lnTo>
                  <a:pt x="248107" y="309016"/>
                </a:lnTo>
                <a:lnTo>
                  <a:pt x="222846" y="350799"/>
                </a:lnTo>
                <a:lnTo>
                  <a:pt x="181876" y="378510"/>
                </a:lnTo>
                <a:lnTo>
                  <a:pt x="141273" y="387988"/>
                </a:lnTo>
                <a:lnTo>
                  <a:pt x="125895" y="388619"/>
                </a:lnTo>
                <a:lnTo>
                  <a:pt x="110074" y="388065"/>
                </a:lnTo>
                <a:lnTo>
                  <a:pt x="69367" y="379742"/>
                </a:lnTo>
                <a:lnTo>
                  <a:pt x="30175" y="354761"/>
                </a:lnTo>
                <a:lnTo>
                  <a:pt x="7366" y="316115"/>
                </a:lnTo>
                <a:lnTo>
                  <a:pt x="0" y="266001"/>
                </a:lnTo>
                <a:lnTo>
                  <a:pt x="1321" y="245182"/>
                </a:lnTo>
                <a:lnTo>
                  <a:pt x="11899" y="206467"/>
                </a:lnTo>
                <a:lnTo>
                  <a:pt x="32840" y="172060"/>
                </a:lnTo>
                <a:lnTo>
                  <a:pt x="62811" y="144410"/>
                </a:lnTo>
                <a:lnTo>
                  <a:pt x="81102" y="133273"/>
                </a:lnTo>
                <a:lnTo>
                  <a:pt x="74549" y="128904"/>
                </a:lnTo>
                <a:lnTo>
                  <a:pt x="53936" y="105003"/>
                </a:lnTo>
                <a:lnTo>
                  <a:pt x="51295" y="99999"/>
                </a:lnTo>
                <a:lnTo>
                  <a:pt x="49377" y="94805"/>
                </a:lnTo>
                <a:lnTo>
                  <a:pt x="48196" y="89446"/>
                </a:lnTo>
                <a:lnTo>
                  <a:pt x="47015" y="84073"/>
                </a:lnTo>
                <a:lnTo>
                  <a:pt x="46418" y="78473"/>
                </a:lnTo>
                <a:lnTo>
                  <a:pt x="46418" y="72643"/>
                </a:lnTo>
                <a:lnTo>
                  <a:pt x="60488" y="30722"/>
                </a:lnTo>
                <a:lnTo>
                  <a:pt x="93164" y="8252"/>
                </a:lnTo>
                <a:lnTo>
                  <a:pt x="132799" y="333"/>
                </a:lnTo>
                <a:lnTo>
                  <a:pt x="14446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739643" y="3393151"/>
            <a:ext cx="99987" cy="10882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87423" y="4456176"/>
            <a:ext cx="1484375" cy="2926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499488" y="4195279"/>
            <a:ext cx="1458636" cy="3667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722779" y="4245321"/>
            <a:ext cx="114287" cy="1746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003451" y="4245321"/>
            <a:ext cx="114287" cy="1746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378495" y="4199919"/>
            <a:ext cx="247015" cy="266065"/>
          </a:xfrm>
          <a:custGeom>
            <a:avLst/>
            <a:gdLst/>
            <a:ahLst/>
            <a:cxnLst/>
            <a:rect l="l" t="t" r="r" b="b"/>
            <a:pathLst>
              <a:path w="247014" h="266064">
                <a:moveTo>
                  <a:pt x="35229" y="0"/>
                </a:moveTo>
                <a:lnTo>
                  <a:pt x="42506" y="0"/>
                </a:lnTo>
                <a:lnTo>
                  <a:pt x="48425" y="228"/>
                </a:lnTo>
                <a:lnTo>
                  <a:pt x="52984" y="685"/>
                </a:lnTo>
                <a:lnTo>
                  <a:pt x="57530" y="1130"/>
                </a:lnTo>
                <a:lnTo>
                  <a:pt x="68821" y="6146"/>
                </a:lnTo>
                <a:lnTo>
                  <a:pt x="69913" y="7683"/>
                </a:lnTo>
                <a:lnTo>
                  <a:pt x="70738" y="9550"/>
                </a:lnTo>
                <a:lnTo>
                  <a:pt x="71285" y="11734"/>
                </a:lnTo>
                <a:lnTo>
                  <a:pt x="125628" y="192265"/>
                </a:lnTo>
                <a:lnTo>
                  <a:pt x="126720" y="199364"/>
                </a:lnTo>
                <a:lnTo>
                  <a:pt x="129171" y="192265"/>
                </a:lnTo>
                <a:lnTo>
                  <a:pt x="134510" y="180854"/>
                </a:lnTo>
                <a:lnTo>
                  <a:pt x="153247" y="133764"/>
                </a:lnTo>
                <a:lnTo>
                  <a:pt x="167097" y="86455"/>
                </a:lnTo>
                <a:lnTo>
                  <a:pt x="175317" y="41560"/>
                </a:lnTo>
                <a:lnTo>
                  <a:pt x="177241" y="11188"/>
                </a:lnTo>
                <a:lnTo>
                  <a:pt x="177241" y="9194"/>
                </a:lnTo>
                <a:lnTo>
                  <a:pt x="177736" y="7467"/>
                </a:lnTo>
                <a:lnTo>
                  <a:pt x="194449" y="685"/>
                </a:lnTo>
                <a:lnTo>
                  <a:pt x="198818" y="228"/>
                </a:lnTo>
                <a:lnTo>
                  <a:pt x="204457" y="0"/>
                </a:lnTo>
                <a:lnTo>
                  <a:pt x="211378" y="0"/>
                </a:lnTo>
                <a:lnTo>
                  <a:pt x="217931" y="0"/>
                </a:lnTo>
                <a:lnTo>
                  <a:pt x="223481" y="177"/>
                </a:lnTo>
                <a:lnTo>
                  <a:pt x="228041" y="546"/>
                </a:lnTo>
                <a:lnTo>
                  <a:pt x="232587" y="901"/>
                </a:lnTo>
                <a:lnTo>
                  <a:pt x="246887" y="9004"/>
                </a:lnTo>
                <a:lnTo>
                  <a:pt x="246887" y="11188"/>
                </a:lnTo>
                <a:lnTo>
                  <a:pt x="243050" y="52757"/>
                </a:lnTo>
                <a:lnTo>
                  <a:pt x="234658" y="90840"/>
                </a:lnTo>
                <a:lnTo>
                  <a:pt x="221845" y="132281"/>
                </a:lnTo>
                <a:lnTo>
                  <a:pt x="205059" y="175381"/>
                </a:lnTo>
                <a:lnTo>
                  <a:pt x="185167" y="217873"/>
                </a:lnTo>
                <a:lnTo>
                  <a:pt x="164223" y="255892"/>
                </a:lnTo>
                <a:lnTo>
                  <a:pt x="162217" y="258076"/>
                </a:lnTo>
                <a:lnTo>
                  <a:pt x="160223" y="260261"/>
                </a:lnTo>
                <a:lnTo>
                  <a:pt x="157619" y="261899"/>
                </a:lnTo>
                <a:lnTo>
                  <a:pt x="154431" y="262991"/>
                </a:lnTo>
                <a:lnTo>
                  <a:pt x="151256" y="264083"/>
                </a:lnTo>
                <a:lnTo>
                  <a:pt x="147294" y="264769"/>
                </a:lnTo>
                <a:lnTo>
                  <a:pt x="142557" y="265036"/>
                </a:lnTo>
                <a:lnTo>
                  <a:pt x="137820" y="265315"/>
                </a:lnTo>
                <a:lnTo>
                  <a:pt x="131457" y="265455"/>
                </a:lnTo>
                <a:lnTo>
                  <a:pt x="123443" y="265455"/>
                </a:lnTo>
                <a:lnTo>
                  <a:pt x="113614" y="265455"/>
                </a:lnTo>
                <a:lnTo>
                  <a:pt x="105740" y="265226"/>
                </a:lnTo>
                <a:lnTo>
                  <a:pt x="99821" y="264769"/>
                </a:lnTo>
                <a:lnTo>
                  <a:pt x="93903" y="264312"/>
                </a:lnTo>
                <a:lnTo>
                  <a:pt x="78651" y="257936"/>
                </a:lnTo>
                <a:lnTo>
                  <a:pt x="77190" y="256031"/>
                </a:lnTo>
                <a:lnTo>
                  <a:pt x="76009" y="253618"/>
                </a:lnTo>
                <a:lnTo>
                  <a:pt x="75107" y="250697"/>
                </a:lnTo>
                <a:lnTo>
                  <a:pt x="3822" y="30314"/>
                </a:lnTo>
                <a:lnTo>
                  <a:pt x="0" y="13195"/>
                </a:lnTo>
                <a:lnTo>
                  <a:pt x="0" y="11188"/>
                </a:lnTo>
                <a:lnTo>
                  <a:pt x="0" y="9004"/>
                </a:lnTo>
                <a:lnTo>
                  <a:pt x="18300" y="546"/>
                </a:lnTo>
                <a:lnTo>
                  <a:pt x="22847" y="177"/>
                </a:lnTo>
                <a:lnTo>
                  <a:pt x="28498" y="0"/>
                </a:lnTo>
                <a:lnTo>
                  <a:pt x="35229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789837" y="4199919"/>
            <a:ext cx="127000" cy="269875"/>
          </a:xfrm>
          <a:custGeom>
            <a:avLst/>
            <a:gdLst/>
            <a:ahLst/>
            <a:cxnLst/>
            <a:rect l="l" t="t" r="r" b="b"/>
            <a:pathLst>
              <a:path w="127000" h="269875">
                <a:moveTo>
                  <a:pt x="33591" y="0"/>
                </a:moveTo>
                <a:lnTo>
                  <a:pt x="40322" y="0"/>
                </a:lnTo>
                <a:lnTo>
                  <a:pt x="45923" y="228"/>
                </a:lnTo>
                <a:lnTo>
                  <a:pt x="50380" y="685"/>
                </a:lnTo>
                <a:lnTo>
                  <a:pt x="54851" y="1130"/>
                </a:lnTo>
                <a:lnTo>
                  <a:pt x="58394" y="1816"/>
                </a:lnTo>
                <a:lnTo>
                  <a:pt x="61036" y="2730"/>
                </a:lnTo>
                <a:lnTo>
                  <a:pt x="63677" y="3644"/>
                </a:lnTo>
                <a:lnTo>
                  <a:pt x="65582" y="4825"/>
                </a:lnTo>
                <a:lnTo>
                  <a:pt x="66776" y="6273"/>
                </a:lnTo>
                <a:lnTo>
                  <a:pt x="67957" y="7734"/>
                </a:lnTo>
                <a:lnTo>
                  <a:pt x="68541" y="9372"/>
                </a:lnTo>
                <a:lnTo>
                  <a:pt x="68541" y="11188"/>
                </a:lnTo>
                <a:lnTo>
                  <a:pt x="68541" y="170141"/>
                </a:lnTo>
                <a:lnTo>
                  <a:pt x="68541" y="177050"/>
                </a:lnTo>
                <a:lnTo>
                  <a:pt x="68961" y="183108"/>
                </a:lnTo>
                <a:lnTo>
                  <a:pt x="89573" y="211378"/>
                </a:lnTo>
                <a:lnTo>
                  <a:pt x="94488" y="211378"/>
                </a:lnTo>
                <a:lnTo>
                  <a:pt x="98310" y="211378"/>
                </a:lnTo>
                <a:lnTo>
                  <a:pt x="117119" y="207238"/>
                </a:lnTo>
                <a:lnTo>
                  <a:pt x="118338" y="207009"/>
                </a:lnTo>
                <a:lnTo>
                  <a:pt x="119621" y="207009"/>
                </a:lnTo>
                <a:lnTo>
                  <a:pt x="120713" y="207009"/>
                </a:lnTo>
                <a:lnTo>
                  <a:pt x="121716" y="207327"/>
                </a:lnTo>
                <a:lnTo>
                  <a:pt x="122618" y="207962"/>
                </a:lnTo>
                <a:lnTo>
                  <a:pt x="123532" y="208597"/>
                </a:lnTo>
                <a:lnTo>
                  <a:pt x="124307" y="209880"/>
                </a:lnTo>
                <a:lnTo>
                  <a:pt x="124942" y="211785"/>
                </a:lnTo>
                <a:lnTo>
                  <a:pt x="125577" y="213702"/>
                </a:lnTo>
                <a:lnTo>
                  <a:pt x="126085" y="216242"/>
                </a:lnTo>
                <a:lnTo>
                  <a:pt x="126441" y="219430"/>
                </a:lnTo>
                <a:lnTo>
                  <a:pt x="126809" y="222618"/>
                </a:lnTo>
                <a:lnTo>
                  <a:pt x="126987" y="226758"/>
                </a:lnTo>
                <a:lnTo>
                  <a:pt x="126987" y="231863"/>
                </a:lnTo>
                <a:lnTo>
                  <a:pt x="126987" y="240233"/>
                </a:lnTo>
                <a:lnTo>
                  <a:pt x="121386" y="259575"/>
                </a:lnTo>
                <a:lnTo>
                  <a:pt x="119849" y="261124"/>
                </a:lnTo>
                <a:lnTo>
                  <a:pt x="117525" y="262496"/>
                </a:lnTo>
                <a:lnTo>
                  <a:pt x="114427" y="263677"/>
                </a:lnTo>
                <a:lnTo>
                  <a:pt x="111328" y="264858"/>
                </a:lnTo>
                <a:lnTo>
                  <a:pt x="107784" y="265899"/>
                </a:lnTo>
                <a:lnTo>
                  <a:pt x="103771" y="266814"/>
                </a:lnTo>
                <a:lnTo>
                  <a:pt x="99771" y="267728"/>
                </a:lnTo>
                <a:lnTo>
                  <a:pt x="95402" y="268414"/>
                </a:lnTo>
                <a:lnTo>
                  <a:pt x="90665" y="268858"/>
                </a:lnTo>
                <a:lnTo>
                  <a:pt x="85928" y="269316"/>
                </a:lnTo>
                <a:lnTo>
                  <a:pt x="81203" y="269544"/>
                </a:lnTo>
                <a:lnTo>
                  <a:pt x="76466" y="269544"/>
                </a:lnTo>
                <a:lnTo>
                  <a:pt x="34950" y="261208"/>
                </a:lnTo>
                <a:lnTo>
                  <a:pt x="6859" y="228127"/>
                </a:lnTo>
                <a:lnTo>
                  <a:pt x="0" y="179425"/>
                </a:lnTo>
                <a:lnTo>
                  <a:pt x="0" y="11188"/>
                </a:lnTo>
                <a:lnTo>
                  <a:pt x="0" y="9372"/>
                </a:lnTo>
                <a:lnTo>
                  <a:pt x="6832" y="2730"/>
                </a:lnTo>
                <a:lnTo>
                  <a:pt x="9372" y="1816"/>
                </a:lnTo>
                <a:lnTo>
                  <a:pt x="12839" y="1130"/>
                </a:lnTo>
                <a:lnTo>
                  <a:pt x="17208" y="685"/>
                </a:lnTo>
                <a:lnTo>
                  <a:pt x="21577" y="228"/>
                </a:lnTo>
                <a:lnTo>
                  <a:pt x="27038" y="0"/>
                </a:lnTo>
                <a:lnTo>
                  <a:pt x="33591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499490" y="4199919"/>
            <a:ext cx="243204" cy="362585"/>
          </a:xfrm>
          <a:custGeom>
            <a:avLst/>
            <a:gdLst/>
            <a:ahLst/>
            <a:cxnLst/>
            <a:rect l="l" t="t" r="r" b="b"/>
            <a:pathLst>
              <a:path w="243205" h="362585">
                <a:moveTo>
                  <a:pt x="35318" y="0"/>
                </a:moveTo>
                <a:lnTo>
                  <a:pt x="42418" y="0"/>
                </a:lnTo>
                <a:lnTo>
                  <a:pt x="48336" y="228"/>
                </a:lnTo>
                <a:lnTo>
                  <a:pt x="53073" y="685"/>
                </a:lnTo>
                <a:lnTo>
                  <a:pt x="57810" y="1130"/>
                </a:lnTo>
                <a:lnTo>
                  <a:pt x="71500" y="6146"/>
                </a:lnTo>
                <a:lnTo>
                  <a:pt x="73050" y="7505"/>
                </a:lnTo>
                <a:lnTo>
                  <a:pt x="90356" y="53961"/>
                </a:lnTo>
                <a:lnTo>
                  <a:pt x="102400" y="93394"/>
                </a:lnTo>
                <a:lnTo>
                  <a:pt x="113872" y="138355"/>
                </a:lnTo>
                <a:lnTo>
                  <a:pt x="121060" y="180397"/>
                </a:lnTo>
                <a:lnTo>
                  <a:pt x="121615" y="186524"/>
                </a:lnTo>
                <a:lnTo>
                  <a:pt x="128096" y="175814"/>
                </a:lnTo>
                <a:lnTo>
                  <a:pt x="149739" y="131829"/>
                </a:lnTo>
                <a:lnTo>
                  <a:pt x="164555" y="87142"/>
                </a:lnTo>
                <a:lnTo>
                  <a:pt x="172559" y="43004"/>
                </a:lnTo>
                <a:lnTo>
                  <a:pt x="174332" y="10921"/>
                </a:lnTo>
                <a:lnTo>
                  <a:pt x="174332" y="7099"/>
                </a:lnTo>
                <a:lnTo>
                  <a:pt x="177419" y="4317"/>
                </a:lnTo>
                <a:lnTo>
                  <a:pt x="212839" y="0"/>
                </a:lnTo>
                <a:lnTo>
                  <a:pt x="219570" y="0"/>
                </a:lnTo>
                <a:lnTo>
                  <a:pt x="224942" y="228"/>
                </a:lnTo>
                <a:lnTo>
                  <a:pt x="228942" y="685"/>
                </a:lnTo>
                <a:lnTo>
                  <a:pt x="232956" y="1130"/>
                </a:lnTo>
                <a:lnTo>
                  <a:pt x="235953" y="1816"/>
                </a:lnTo>
                <a:lnTo>
                  <a:pt x="237959" y="2730"/>
                </a:lnTo>
                <a:lnTo>
                  <a:pt x="239966" y="3644"/>
                </a:lnTo>
                <a:lnTo>
                  <a:pt x="241287" y="4775"/>
                </a:lnTo>
                <a:lnTo>
                  <a:pt x="241922" y="6146"/>
                </a:lnTo>
                <a:lnTo>
                  <a:pt x="242557" y="7505"/>
                </a:lnTo>
                <a:lnTo>
                  <a:pt x="242874" y="9105"/>
                </a:lnTo>
                <a:lnTo>
                  <a:pt x="242874" y="10921"/>
                </a:lnTo>
                <a:lnTo>
                  <a:pt x="239574" y="55827"/>
                </a:lnTo>
                <a:lnTo>
                  <a:pt x="229422" y="102685"/>
                </a:lnTo>
                <a:lnTo>
                  <a:pt x="211645" y="150799"/>
                </a:lnTo>
                <a:lnTo>
                  <a:pt x="186067" y="199910"/>
                </a:lnTo>
                <a:lnTo>
                  <a:pt x="164426" y="232816"/>
                </a:lnTo>
                <a:lnTo>
                  <a:pt x="138823" y="265455"/>
                </a:lnTo>
                <a:lnTo>
                  <a:pt x="139915" y="273278"/>
                </a:lnTo>
                <a:lnTo>
                  <a:pt x="143014" y="316560"/>
                </a:lnTo>
                <a:lnTo>
                  <a:pt x="143738" y="344284"/>
                </a:lnTo>
                <a:lnTo>
                  <a:pt x="143738" y="351205"/>
                </a:lnTo>
                <a:lnTo>
                  <a:pt x="143738" y="353021"/>
                </a:lnTo>
                <a:lnTo>
                  <a:pt x="143192" y="354660"/>
                </a:lnTo>
                <a:lnTo>
                  <a:pt x="142100" y="356120"/>
                </a:lnTo>
                <a:lnTo>
                  <a:pt x="141008" y="357581"/>
                </a:lnTo>
                <a:lnTo>
                  <a:pt x="126123" y="361441"/>
                </a:lnTo>
                <a:lnTo>
                  <a:pt x="121665" y="361899"/>
                </a:lnTo>
                <a:lnTo>
                  <a:pt x="116154" y="362127"/>
                </a:lnTo>
                <a:lnTo>
                  <a:pt x="109600" y="362127"/>
                </a:lnTo>
                <a:lnTo>
                  <a:pt x="102869" y="362127"/>
                </a:lnTo>
                <a:lnTo>
                  <a:pt x="97307" y="361899"/>
                </a:lnTo>
                <a:lnTo>
                  <a:pt x="92938" y="361441"/>
                </a:lnTo>
                <a:lnTo>
                  <a:pt x="88569" y="360984"/>
                </a:lnTo>
                <a:lnTo>
                  <a:pt x="75196" y="353021"/>
                </a:lnTo>
                <a:lnTo>
                  <a:pt x="75196" y="351205"/>
                </a:lnTo>
                <a:lnTo>
                  <a:pt x="75153" y="342038"/>
                </a:lnTo>
                <a:lnTo>
                  <a:pt x="73623" y="299418"/>
                </a:lnTo>
                <a:lnTo>
                  <a:pt x="69613" y="258695"/>
                </a:lnTo>
                <a:lnTo>
                  <a:pt x="62623" y="216293"/>
                </a:lnTo>
                <a:lnTo>
                  <a:pt x="53886" y="177787"/>
                </a:lnTo>
                <a:lnTo>
                  <a:pt x="41605" y="132994"/>
                </a:lnTo>
                <a:lnTo>
                  <a:pt x="29409" y="93928"/>
                </a:lnTo>
                <a:lnTo>
                  <a:pt x="14357" y="50384"/>
                </a:lnTo>
                <a:lnTo>
                  <a:pt x="0" y="12382"/>
                </a:lnTo>
                <a:lnTo>
                  <a:pt x="406" y="7048"/>
                </a:lnTo>
                <a:lnTo>
                  <a:pt x="4318" y="4229"/>
                </a:lnTo>
                <a:lnTo>
                  <a:pt x="8461" y="2378"/>
                </a:lnTo>
                <a:lnTo>
                  <a:pt x="15008" y="1057"/>
                </a:lnTo>
                <a:lnTo>
                  <a:pt x="23959" y="264"/>
                </a:lnTo>
                <a:lnTo>
                  <a:pt x="35318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656892" y="4195271"/>
            <a:ext cx="301625" cy="274955"/>
          </a:xfrm>
          <a:custGeom>
            <a:avLst/>
            <a:gdLst/>
            <a:ahLst/>
            <a:cxnLst/>
            <a:rect l="l" t="t" r="r" b="b"/>
            <a:pathLst>
              <a:path w="301625" h="274954">
                <a:moveTo>
                  <a:pt x="119075" y="0"/>
                </a:moveTo>
                <a:lnTo>
                  <a:pt x="157452" y="7229"/>
                </a:lnTo>
                <a:lnTo>
                  <a:pt x="191707" y="33786"/>
                </a:lnTo>
                <a:lnTo>
                  <a:pt x="207556" y="69913"/>
                </a:lnTo>
                <a:lnTo>
                  <a:pt x="209232" y="62670"/>
                </a:lnTo>
                <a:lnTo>
                  <a:pt x="215887" y="26085"/>
                </a:lnTo>
                <a:lnTo>
                  <a:pt x="216522" y="21259"/>
                </a:lnTo>
                <a:lnTo>
                  <a:pt x="217068" y="17525"/>
                </a:lnTo>
                <a:lnTo>
                  <a:pt x="217525" y="14884"/>
                </a:lnTo>
                <a:lnTo>
                  <a:pt x="217982" y="12242"/>
                </a:lnTo>
                <a:lnTo>
                  <a:pt x="218668" y="10477"/>
                </a:lnTo>
                <a:lnTo>
                  <a:pt x="219570" y="9563"/>
                </a:lnTo>
                <a:lnTo>
                  <a:pt x="220116" y="8839"/>
                </a:lnTo>
                <a:lnTo>
                  <a:pt x="220979" y="8191"/>
                </a:lnTo>
                <a:lnTo>
                  <a:pt x="222173" y="7645"/>
                </a:lnTo>
                <a:lnTo>
                  <a:pt x="223354" y="7099"/>
                </a:lnTo>
                <a:lnTo>
                  <a:pt x="243065" y="4648"/>
                </a:lnTo>
                <a:lnTo>
                  <a:pt x="247980" y="4648"/>
                </a:lnTo>
                <a:lnTo>
                  <a:pt x="254533" y="4648"/>
                </a:lnTo>
                <a:lnTo>
                  <a:pt x="259943" y="4876"/>
                </a:lnTo>
                <a:lnTo>
                  <a:pt x="264223" y="5333"/>
                </a:lnTo>
                <a:lnTo>
                  <a:pt x="268503" y="5778"/>
                </a:lnTo>
                <a:lnTo>
                  <a:pt x="280746" y="13385"/>
                </a:lnTo>
                <a:lnTo>
                  <a:pt x="280746" y="15024"/>
                </a:lnTo>
                <a:lnTo>
                  <a:pt x="280746" y="18668"/>
                </a:lnTo>
                <a:lnTo>
                  <a:pt x="274468" y="59581"/>
                </a:lnTo>
                <a:lnTo>
                  <a:pt x="264532" y="102156"/>
                </a:lnTo>
                <a:lnTo>
                  <a:pt x="251862" y="145015"/>
                </a:lnTo>
                <a:lnTo>
                  <a:pt x="244970" y="163868"/>
                </a:lnTo>
                <a:lnTo>
                  <a:pt x="245222" y="172050"/>
                </a:lnTo>
                <a:lnTo>
                  <a:pt x="252895" y="208102"/>
                </a:lnTo>
                <a:lnTo>
                  <a:pt x="255257" y="212115"/>
                </a:lnTo>
                <a:lnTo>
                  <a:pt x="257898" y="214795"/>
                </a:lnTo>
                <a:lnTo>
                  <a:pt x="260807" y="216166"/>
                </a:lnTo>
                <a:lnTo>
                  <a:pt x="263728" y="217525"/>
                </a:lnTo>
                <a:lnTo>
                  <a:pt x="266636" y="218211"/>
                </a:lnTo>
                <a:lnTo>
                  <a:pt x="269557" y="218211"/>
                </a:lnTo>
                <a:lnTo>
                  <a:pt x="272834" y="218211"/>
                </a:lnTo>
                <a:lnTo>
                  <a:pt x="285115" y="215747"/>
                </a:lnTo>
                <a:lnTo>
                  <a:pt x="287121" y="215201"/>
                </a:lnTo>
                <a:lnTo>
                  <a:pt x="288899" y="214655"/>
                </a:lnTo>
                <a:lnTo>
                  <a:pt x="290448" y="214109"/>
                </a:lnTo>
                <a:lnTo>
                  <a:pt x="291998" y="213563"/>
                </a:lnTo>
                <a:lnTo>
                  <a:pt x="293408" y="213296"/>
                </a:lnTo>
                <a:lnTo>
                  <a:pt x="294678" y="213296"/>
                </a:lnTo>
                <a:lnTo>
                  <a:pt x="295770" y="213296"/>
                </a:lnTo>
                <a:lnTo>
                  <a:pt x="296722" y="213652"/>
                </a:lnTo>
                <a:lnTo>
                  <a:pt x="297548" y="214388"/>
                </a:lnTo>
                <a:lnTo>
                  <a:pt x="298361" y="215112"/>
                </a:lnTo>
                <a:lnTo>
                  <a:pt x="301231" y="234226"/>
                </a:lnTo>
                <a:lnTo>
                  <a:pt x="301231" y="239509"/>
                </a:lnTo>
                <a:lnTo>
                  <a:pt x="301231" y="248069"/>
                </a:lnTo>
                <a:lnTo>
                  <a:pt x="300824" y="254304"/>
                </a:lnTo>
                <a:lnTo>
                  <a:pt x="299999" y="258216"/>
                </a:lnTo>
                <a:lnTo>
                  <a:pt x="299186" y="262127"/>
                </a:lnTo>
                <a:lnTo>
                  <a:pt x="298094" y="264769"/>
                </a:lnTo>
                <a:lnTo>
                  <a:pt x="296722" y="266141"/>
                </a:lnTo>
                <a:lnTo>
                  <a:pt x="295363" y="267500"/>
                </a:lnTo>
                <a:lnTo>
                  <a:pt x="269684" y="273786"/>
                </a:lnTo>
                <a:lnTo>
                  <a:pt x="265595" y="274243"/>
                </a:lnTo>
                <a:lnTo>
                  <a:pt x="261353" y="274472"/>
                </a:lnTo>
                <a:lnTo>
                  <a:pt x="256984" y="274472"/>
                </a:lnTo>
                <a:lnTo>
                  <a:pt x="248983" y="274472"/>
                </a:lnTo>
                <a:lnTo>
                  <a:pt x="211569" y="261454"/>
                </a:lnTo>
                <a:lnTo>
                  <a:pt x="203466" y="251117"/>
                </a:lnTo>
                <a:lnTo>
                  <a:pt x="199821" y="245376"/>
                </a:lnTo>
                <a:lnTo>
                  <a:pt x="197002" y="238150"/>
                </a:lnTo>
                <a:lnTo>
                  <a:pt x="194995" y="229400"/>
                </a:lnTo>
                <a:lnTo>
                  <a:pt x="191173" y="236143"/>
                </a:lnTo>
                <a:lnTo>
                  <a:pt x="161810" y="262178"/>
                </a:lnTo>
                <a:lnTo>
                  <a:pt x="154622" y="266179"/>
                </a:lnTo>
                <a:lnTo>
                  <a:pt x="110883" y="274739"/>
                </a:lnTo>
                <a:lnTo>
                  <a:pt x="97160" y="274134"/>
                </a:lnTo>
                <a:lnTo>
                  <a:pt x="51782" y="259696"/>
                </a:lnTo>
                <a:lnTo>
                  <a:pt x="20725" y="228274"/>
                </a:lnTo>
                <a:lnTo>
                  <a:pt x="3766" y="182033"/>
                </a:lnTo>
                <a:lnTo>
                  <a:pt x="0" y="139560"/>
                </a:lnTo>
                <a:lnTo>
                  <a:pt x="495" y="124086"/>
                </a:lnTo>
                <a:lnTo>
                  <a:pt x="7924" y="82067"/>
                </a:lnTo>
                <a:lnTo>
                  <a:pt x="31000" y="37960"/>
                </a:lnTo>
                <a:lnTo>
                  <a:pt x="68275" y="9829"/>
                </a:lnTo>
                <a:lnTo>
                  <a:pt x="105147" y="614"/>
                </a:lnTo>
                <a:lnTo>
                  <a:pt x="119075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937564" y="4195271"/>
            <a:ext cx="301625" cy="274955"/>
          </a:xfrm>
          <a:custGeom>
            <a:avLst/>
            <a:gdLst/>
            <a:ahLst/>
            <a:cxnLst/>
            <a:rect l="l" t="t" r="r" b="b"/>
            <a:pathLst>
              <a:path w="301625" h="274954">
                <a:moveTo>
                  <a:pt x="119075" y="0"/>
                </a:moveTo>
                <a:lnTo>
                  <a:pt x="157452" y="7229"/>
                </a:lnTo>
                <a:lnTo>
                  <a:pt x="191707" y="33786"/>
                </a:lnTo>
                <a:lnTo>
                  <a:pt x="207556" y="69913"/>
                </a:lnTo>
                <a:lnTo>
                  <a:pt x="209232" y="62670"/>
                </a:lnTo>
                <a:lnTo>
                  <a:pt x="216522" y="21259"/>
                </a:lnTo>
                <a:lnTo>
                  <a:pt x="217068" y="17525"/>
                </a:lnTo>
                <a:lnTo>
                  <a:pt x="217525" y="14884"/>
                </a:lnTo>
                <a:lnTo>
                  <a:pt x="217982" y="12242"/>
                </a:lnTo>
                <a:lnTo>
                  <a:pt x="218668" y="10477"/>
                </a:lnTo>
                <a:lnTo>
                  <a:pt x="219570" y="9563"/>
                </a:lnTo>
                <a:lnTo>
                  <a:pt x="220116" y="8839"/>
                </a:lnTo>
                <a:lnTo>
                  <a:pt x="220980" y="8191"/>
                </a:lnTo>
                <a:lnTo>
                  <a:pt x="222173" y="7645"/>
                </a:lnTo>
                <a:lnTo>
                  <a:pt x="223354" y="7099"/>
                </a:lnTo>
                <a:lnTo>
                  <a:pt x="225031" y="6603"/>
                </a:lnTo>
                <a:lnTo>
                  <a:pt x="243065" y="4648"/>
                </a:lnTo>
                <a:lnTo>
                  <a:pt x="247980" y="4648"/>
                </a:lnTo>
                <a:lnTo>
                  <a:pt x="254533" y="4648"/>
                </a:lnTo>
                <a:lnTo>
                  <a:pt x="259943" y="4876"/>
                </a:lnTo>
                <a:lnTo>
                  <a:pt x="264223" y="5333"/>
                </a:lnTo>
                <a:lnTo>
                  <a:pt x="268503" y="5778"/>
                </a:lnTo>
                <a:lnTo>
                  <a:pt x="280746" y="13385"/>
                </a:lnTo>
                <a:lnTo>
                  <a:pt x="280746" y="15024"/>
                </a:lnTo>
                <a:lnTo>
                  <a:pt x="280746" y="18668"/>
                </a:lnTo>
                <a:lnTo>
                  <a:pt x="274468" y="59581"/>
                </a:lnTo>
                <a:lnTo>
                  <a:pt x="264532" y="102156"/>
                </a:lnTo>
                <a:lnTo>
                  <a:pt x="251862" y="145015"/>
                </a:lnTo>
                <a:lnTo>
                  <a:pt x="244970" y="163868"/>
                </a:lnTo>
                <a:lnTo>
                  <a:pt x="245222" y="172050"/>
                </a:lnTo>
                <a:lnTo>
                  <a:pt x="252895" y="208102"/>
                </a:lnTo>
                <a:lnTo>
                  <a:pt x="255257" y="212115"/>
                </a:lnTo>
                <a:lnTo>
                  <a:pt x="257898" y="214795"/>
                </a:lnTo>
                <a:lnTo>
                  <a:pt x="260807" y="216166"/>
                </a:lnTo>
                <a:lnTo>
                  <a:pt x="263728" y="217525"/>
                </a:lnTo>
                <a:lnTo>
                  <a:pt x="266636" y="218211"/>
                </a:lnTo>
                <a:lnTo>
                  <a:pt x="269557" y="218211"/>
                </a:lnTo>
                <a:lnTo>
                  <a:pt x="272834" y="218211"/>
                </a:lnTo>
                <a:lnTo>
                  <a:pt x="285115" y="215747"/>
                </a:lnTo>
                <a:lnTo>
                  <a:pt x="287121" y="215201"/>
                </a:lnTo>
                <a:lnTo>
                  <a:pt x="288899" y="214655"/>
                </a:lnTo>
                <a:lnTo>
                  <a:pt x="290449" y="214109"/>
                </a:lnTo>
                <a:lnTo>
                  <a:pt x="291998" y="213563"/>
                </a:lnTo>
                <a:lnTo>
                  <a:pt x="293408" y="213296"/>
                </a:lnTo>
                <a:lnTo>
                  <a:pt x="294678" y="213296"/>
                </a:lnTo>
                <a:lnTo>
                  <a:pt x="295770" y="213296"/>
                </a:lnTo>
                <a:lnTo>
                  <a:pt x="296722" y="213652"/>
                </a:lnTo>
                <a:lnTo>
                  <a:pt x="297548" y="214388"/>
                </a:lnTo>
                <a:lnTo>
                  <a:pt x="298361" y="215112"/>
                </a:lnTo>
                <a:lnTo>
                  <a:pt x="301231" y="234226"/>
                </a:lnTo>
                <a:lnTo>
                  <a:pt x="301231" y="239509"/>
                </a:lnTo>
                <a:lnTo>
                  <a:pt x="301231" y="248069"/>
                </a:lnTo>
                <a:lnTo>
                  <a:pt x="300824" y="254304"/>
                </a:lnTo>
                <a:lnTo>
                  <a:pt x="299999" y="258216"/>
                </a:lnTo>
                <a:lnTo>
                  <a:pt x="299186" y="262127"/>
                </a:lnTo>
                <a:lnTo>
                  <a:pt x="298094" y="264769"/>
                </a:lnTo>
                <a:lnTo>
                  <a:pt x="296722" y="266141"/>
                </a:lnTo>
                <a:lnTo>
                  <a:pt x="295363" y="267500"/>
                </a:lnTo>
                <a:lnTo>
                  <a:pt x="269684" y="273786"/>
                </a:lnTo>
                <a:lnTo>
                  <a:pt x="265595" y="274243"/>
                </a:lnTo>
                <a:lnTo>
                  <a:pt x="261353" y="274472"/>
                </a:lnTo>
                <a:lnTo>
                  <a:pt x="256984" y="274472"/>
                </a:lnTo>
                <a:lnTo>
                  <a:pt x="248983" y="274472"/>
                </a:lnTo>
                <a:lnTo>
                  <a:pt x="211569" y="261454"/>
                </a:lnTo>
                <a:lnTo>
                  <a:pt x="203466" y="251117"/>
                </a:lnTo>
                <a:lnTo>
                  <a:pt x="199821" y="245376"/>
                </a:lnTo>
                <a:lnTo>
                  <a:pt x="197002" y="238150"/>
                </a:lnTo>
                <a:lnTo>
                  <a:pt x="194995" y="229400"/>
                </a:lnTo>
                <a:lnTo>
                  <a:pt x="191173" y="236143"/>
                </a:lnTo>
                <a:lnTo>
                  <a:pt x="161810" y="262178"/>
                </a:lnTo>
                <a:lnTo>
                  <a:pt x="154622" y="266179"/>
                </a:lnTo>
                <a:lnTo>
                  <a:pt x="110883" y="274739"/>
                </a:lnTo>
                <a:lnTo>
                  <a:pt x="97160" y="274134"/>
                </a:lnTo>
                <a:lnTo>
                  <a:pt x="51782" y="259696"/>
                </a:lnTo>
                <a:lnTo>
                  <a:pt x="20725" y="228274"/>
                </a:lnTo>
                <a:lnTo>
                  <a:pt x="3766" y="182033"/>
                </a:lnTo>
                <a:lnTo>
                  <a:pt x="0" y="139560"/>
                </a:lnTo>
                <a:lnTo>
                  <a:pt x="495" y="124086"/>
                </a:lnTo>
                <a:lnTo>
                  <a:pt x="7924" y="82067"/>
                </a:lnTo>
                <a:lnTo>
                  <a:pt x="31000" y="37960"/>
                </a:lnTo>
                <a:lnTo>
                  <a:pt x="68275" y="9829"/>
                </a:lnTo>
                <a:lnTo>
                  <a:pt x="105147" y="614"/>
                </a:lnTo>
                <a:lnTo>
                  <a:pt x="119075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162811" y="5126735"/>
            <a:ext cx="2118359" cy="41909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175693" y="4738839"/>
            <a:ext cx="2091251" cy="4951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751325" y="4870480"/>
            <a:ext cx="277495" cy="363220"/>
          </a:xfrm>
          <a:custGeom>
            <a:avLst/>
            <a:gdLst/>
            <a:ahLst/>
            <a:cxnLst/>
            <a:rect l="l" t="t" r="r" b="b"/>
            <a:pathLst>
              <a:path w="277494" h="363220">
                <a:moveTo>
                  <a:pt x="34404" y="0"/>
                </a:moveTo>
                <a:lnTo>
                  <a:pt x="41148" y="0"/>
                </a:lnTo>
                <a:lnTo>
                  <a:pt x="46697" y="228"/>
                </a:lnTo>
                <a:lnTo>
                  <a:pt x="51066" y="673"/>
                </a:lnTo>
                <a:lnTo>
                  <a:pt x="55435" y="1130"/>
                </a:lnTo>
                <a:lnTo>
                  <a:pt x="58940" y="1816"/>
                </a:lnTo>
                <a:lnTo>
                  <a:pt x="61582" y="2730"/>
                </a:lnTo>
                <a:lnTo>
                  <a:pt x="64223" y="3632"/>
                </a:lnTo>
                <a:lnTo>
                  <a:pt x="66090" y="4775"/>
                </a:lnTo>
                <a:lnTo>
                  <a:pt x="67183" y="6146"/>
                </a:lnTo>
                <a:lnTo>
                  <a:pt x="68275" y="7505"/>
                </a:lnTo>
                <a:lnTo>
                  <a:pt x="68821" y="9093"/>
                </a:lnTo>
                <a:lnTo>
                  <a:pt x="68821" y="10922"/>
                </a:lnTo>
                <a:lnTo>
                  <a:pt x="68821" y="158661"/>
                </a:lnTo>
                <a:lnTo>
                  <a:pt x="79197" y="196494"/>
                </a:lnTo>
                <a:lnTo>
                  <a:pt x="109512" y="210286"/>
                </a:lnTo>
                <a:lnTo>
                  <a:pt x="116191" y="209696"/>
                </a:lnTo>
                <a:lnTo>
                  <a:pt x="149756" y="189220"/>
                </a:lnTo>
                <a:lnTo>
                  <a:pt x="164134" y="173139"/>
                </a:lnTo>
                <a:lnTo>
                  <a:pt x="164134" y="10922"/>
                </a:lnTo>
                <a:lnTo>
                  <a:pt x="164134" y="9093"/>
                </a:lnTo>
                <a:lnTo>
                  <a:pt x="164680" y="7505"/>
                </a:lnTo>
                <a:lnTo>
                  <a:pt x="165773" y="6146"/>
                </a:lnTo>
                <a:lnTo>
                  <a:pt x="166865" y="4775"/>
                </a:lnTo>
                <a:lnTo>
                  <a:pt x="168681" y="3632"/>
                </a:lnTo>
                <a:lnTo>
                  <a:pt x="171234" y="2730"/>
                </a:lnTo>
                <a:lnTo>
                  <a:pt x="173774" y="1816"/>
                </a:lnTo>
                <a:lnTo>
                  <a:pt x="177279" y="1130"/>
                </a:lnTo>
                <a:lnTo>
                  <a:pt x="181749" y="673"/>
                </a:lnTo>
                <a:lnTo>
                  <a:pt x="186207" y="228"/>
                </a:lnTo>
                <a:lnTo>
                  <a:pt x="191808" y="0"/>
                </a:lnTo>
                <a:lnTo>
                  <a:pt x="198539" y="0"/>
                </a:lnTo>
                <a:lnTo>
                  <a:pt x="205092" y="0"/>
                </a:lnTo>
                <a:lnTo>
                  <a:pt x="225577" y="2730"/>
                </a:lnTo>
                <a:lnTo>
                  <a:pt x="228130" y="3632"/>
                </a:lnTo>
                <a:lnTo>
                  <a:pt x="229946" y="4775"/>
                </a:lnTo>
                <a:lnTo>
                  <a:pt x="231038" y="6146"/>
                </a:lnTo>
                <a:lnTo>
                  <a:pt x="232130" y="7505"/>
                </a:lnTo>
                <a:lnTo>
                  <a:pt x="232676" y="9093"/>
                </a:lnTo>
                <a:lnTo>
                  <a:pt x="232676" y="10922"/>
                </a:lnTo>
                <a:lnTo>
                  <a:pt x="232676" y="179146"/>
                </a:lnTo>
                <a:lnTo>
                  <a:pt x="232676" y="185343"/>
                </a:lnTo>
                <a:lnTo>
                  <a:pt x="233045" y="190525"/>
                </a:lnTo>
                <a:lnTo>
                  <a:pt x="233768" y="194716"/>
                </a:lnTo>
                <a:lnTo>
                  <a:pt x="234492" y="198907"/>
                </a:lnTo>
                <a:lnTo>
                  <a:pt x="243052" y="210413"/>
                </a:lnTo>
                <a:lnTo>
                  <a:pt x="245605" y="211607"/>
                </a:lnTo>
                <a:lnTo>
                  <a:pt x="248704" y="212191"/>
                </a:lnTo>
                <a:lnTo>
                  <a:pt x="252336" y="212191"/>
                </a:lnTo>
                <a:lnTo>
                  <a:pt x="254711" y="212191"/>
                </a:lnTo>
                <a:lnTo>
                  <a:pt x="263131" y="210959"/>
                </a:lnTo>
                <a:lnTo>
                  <a:pt x="264490" y="210693"/>
                </a:lnTo>
                <a:lnTo>
                  <a:pt x="265671" y="210413"/>
                </a:lnTo>
                <a:lnTo>
                  <a:pt x="266674" y="210146"/>
                </a:lnTo>
                <a:lnTo>
                  <a:pt x="267677" y="209867"/>
                </a:lnTo>
                <a:lnTo>
                  <a:pt x="268732" y="209740"/>
                </a:lnTo>
                <a:lnTo>
                  <a:pt x="269824" y="209740"/>
                </a:lnTo>
                <a:lnTo>
                  <a:pt x="271094" y="209740"/>
                </a:lnTo>
                <a:lnTo>
                  <a:pt x="272135" y="210007"/>
                </a:lnTo>
                <a:lnTo>
                  <a:pt x="272961" y="210553"/>
                </a:lnTo>
                <a:lnTo>
                  <a:pt x="273773" y="211099"/>
                </a:lnTo>
                <a:lnTo>
                  <a:pt x="274510" y="212280"/>
                </a:lnTo>
                <a:lnTo>
                  <a:pt x="275145" y="214109"/>
                </a:lnTo>
                <a:lnTo>
                  <a:pt x="275780" y="215925"/>
                </a:lnTo>
                <a:lnTo>
                  <a:pt x="276237" y="218427"/>
                </a:lnTo>
                <a:lnTo>
                  <a:pt x="276504" y="221615"/>
                </a:lnTo>
                <a:lnTo>
                  <a:pt x="276783" y="224802"/>
                </a:lnTo>
                <a:lnTo>
                  <a:pt x="276923" y="229031"/>
                </a:lnTo>
                <a:lnTo>
                  <a:pt x="276923" y="234315"/>
                </a:lnTo>
                <a:lnTo>
                  <a:pt x="276923" y="242506"/>
                </a:lnTo>
                <a:lnTo>
                  <a:pt x="276415" y="248704"/>
                </a:lnTo>
                <a:lnTo>
                  <a:pt x="275412" y="252882"/>
                </a:lnTo>
                <a:lnTo>
                  <a:pt x="274421" y="257073"/>
                </a:lnTo>
                <a:lnTo>
                  <a:pt x="273138" y="259943"/>
                </a:lnTo>
                <a:lnTo>
                  <a:pt x="271589" y="261493"/>
                </a:lnTo>
                <a:lnTo>
                  <a:pt x="270052" y="263042"/>
                </a:lnTo>
                <a:lnTo>
                  <a:pt x="237680" y="269824"/>
                </a:lnTo>
                <a:lnTo>
                  <a:pt x="233502" y="269824"/>
                </a:lnTo>
                <a:lnTo>
                  <a:pt x="193903" y="260400"/>
                </a:lnTo>
                <a:lnTo>
                  <a:pt x="171500" y="229400"/>
                </a:lnTo>
                <a:lnTo>
                  <a:pt x="162523" y="239041"/>
                </a:lnTo>
                <a:lnTo>
                  <a:pt x="127279" y="263112"/>
                </a:lnTo>
                <a:lnTo>
                  <a:pt x="101320" y="268185"/>
                </a:lnTo>
                <a:lnTo>
                  <a:pt x="92938" y="268185"/>
                </a:lnTo>
                <a:lnTo>
                  <a:pt x="85610" y="267093"/>
                </a:lnTo>
                <a:lnTo>
                  <a:pt x="79336" y="264896"/>
                </a:lnTo>
                <a:lnTo>
                  <a:pt x="73050" y="262712"/>
                </a:lnTo>
                <a:lnTo>
                  <a:pt x="67906" y="259168"/>
                </a:lnTo>
                <a:lnTo>
                  <a:pt x="63906" y="254254"/>
                </a:lnTo>
                <a:lnTo>
                  <a:pt x="64452" y="258991"/>
                </a:lnTo>
                <a:lnTo>
                  <a:pt x="64998" y="263994"/>
                </a:lnTo>
                <a:lnTo>
                  <a:pt x="65544" y="269278"/>
                </a:lnTo>
                <a:lnTo>
                  <a:pt x="66090" y="274548"/>
                </a:lnTo>
                <a:lnTo>
                  <a:pt x="66636" y="279971"/>
                </a:lnTo>
                <a:lnTo>
                  <a:pt x="67183" y="285521"/>
                </a:lnTo>
                <a:lnTo>
                  <a:pt x="67729" y="291071"/>
                </a:lnTo>
                <a:lnTo>
                  <a:pt x="68135" y="296494"/>
                </a:lnTo>
                <a:lnTo>
                  <a:pt x="68402" y="301764"/>
                </a:lnTo>
                <a:lnTo>
                  <a:pt x="68681" y="307047"/>
                </a:lnTo>
                <a:lnTo>
                  <a:pt x="68821" y="311873"/>
                </a:lnTo>
                <a:lnTo>
                  <a:pt x="68821" y="316242"/>
                </a:lnTo>
                <a:lnTo>
                  <a:pt x="68821" y="351205"/>
                </a:lnTo>
                <a:lnTo>
                  <a:pt x="68821" y="353021"/>
                </a:lnTo>
                <a:lnTo>
                  <a:pt x="68275" y="354660"/>
                </a:lnTo>
                <a:lnTo>
                  <a:pt x="67183" y="356120"/>
                </a:lnTo>
                <a:lnTo>
                  <a:pt x="66090" y="357568"/>
                </a:lnTo>
                <a:lnTo>
                  <a:pt x="64223" y="358800"/>
                </a:lnTo>
                <a:lnTo>
                  <a:pt x="61582" y="359803"/>
                </a:lnTo>
                <a:lnTo>
                  <a:pt x="58940" y="360807"/>
                </a:lnTo>
                <a:lnTo>
                  <a:pt x="55435" y="361581"/>
                </a:lnTo>
                <a:lnTo>
                  <a:pt x="51066" y="362127"/>
                </a:lnTo>
                <a:lnTo>
                  <a:pt x="46697" y="362673"/>
                </a:lnTo>
                <a:lnTo>
                  <a:pt x="41148" y="362940"/>
                </a:lnTo>
                <a:lnTo>
                  <a:pt x="34404" y="362940"/>
                </a:lnTo>
                <a:lnTo>
                  <a:pt x="27673" y="362940"/>
                </a:lnTo>
                <a:lnTo>
                  <a:pt x="22123" y="362673"/>
                </a:lnTo>
                <a:lnTo>
                  <a:pt x="17754" y="362127"/>
                </a:lnTo>
                <a:lnTo>
                  <a:pt x="13373" y="361581"/>
                </a:lnTo>
                <a:lnTo>
                  <a:pt x="9867" y="360807"/>
                </a:lnTo>
                <a:lnTo>
                  <a:pt x="7239" y="359803"/>
                </a:lnTo>
                <a:lnTo>
                  <a:pt x="4597" y="358800"/>
                </a:lnTo>
                <a:lnTo>
                  <a:pt x="2730" y="357568"/>
                </a:lnTo>
                <a:lnTo>
                  <a:pt x="1638" y="356120"/>
                </a:lnTo>
                <a:lnTo>
                  <a:pt x="546" y="354660"/>
                </a:lnTo>
                <a:lnTo>
                  <a:pt x="0" y="353021"/>
                </a:lnTo>
                <a:lnTo>
                  <a:pt x="0" y="351205"/>
                </a:lnTo>
                <a:lnTo>
                  <a:pt x="0" y="10922"/>
                </a:lnTo>
                <a:lnTo>
                  <a:pt x="0" y="9093"/>
                </a:lnTo>
                <a:lnTo>
                  <a:pt x="546" y="7505"/>
                </a:lnTo>
                <a:lnTo>
                  <a:pt x="1638" y="6146"/>
                </a:lnTo>
                <a:lnTo>
                  <a:pt x="2730" y="4775"/>
                </a:lnTo>
                <a:lnTo>
                  <a:pt x="4597" y="3632"/>
                </a:lnTo>
                <a:lnTo>
                  <a:pt x="7239" y="2730"/>
                </a:lnTo>
                <a:lnTo>
                  <a:pt x="9867" y="1816"/>
                </a:lnTo>
                <a:lnTo>
                  <a:pt x="13373" y="1130"/>
                </a:lnTo>
                <a:lnTo>
                  <a:pt x="17754" y="673"/>
                </a:lnTo>
                <a:lnTo>
                  <a:pt x="22123" y="228"/>
                </a:lnTo>
                <a:lnTo>
                  <a:pt x="27673" y="0"/>
                </a:lnTo>
                <a:lnTo>
                  <a:pt x="34404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442270" y="4870480"/>
            <a:ext cx="240665" cy="270510"/>
          </a:xfrm>
          <a:custGeom>
            <a:avLst/>
            <a:gdLst/>
            <a:ahLst/>
            <a:cxnLst/>
            <a:rect l="l" t="t" r="r" b="b"/>
            <a:pathLst>
              <a:path w="240664" h="270510">
                <a:moveTo>
                  <a:pt x="32219" y="0"/>
                </a:moveTo>
                <a:lnTo>
                  <a:pt x="38963" y="0"/>
                </a:lnTo>
                <a:lnTo>
                  <a:pt x="44551" y="228"/>
                </a:lnTo>
                <a:lnTo>
                  <a:pt x="49021" y="673"/>
                </a:lnTo>
                <a:lnTo>
                  <a:pt x="53479" y="1130"/>
                </a:lnTo>
                <a:lnTo>
                  <a:pt x="57124" y="1816"/>
                </a:lnTo>
                <a:lnTo>
                  <a:pt x="59943" y="2730"/>
                </a:lnTo>
                <a:lnTo>
                  <a:pt x="62763" y="3632"/>
                </a:lnTo>
                <a:lnTo>
                  <a:pt x="68275" y="11188"/>
                </a:lnTo>
                <a:lnTo>
                  <a:pt x="69545" y="19380"/>
                </a:lnTo>
                <a:lnTo>
                  <a:pt x="70408" y="27533"/>
                </a:lnTo>
                <a:lnTo>
                  <a:pt x="70865" y="35636"/>
                </a:lnTo>
                <a:lnTo>
                  <a:pt x="71323" y="43738"/>
                </a:lnTo>
                <a:lnTo>
                  <a:pt x="71551" y="50431"/>
                </a:lnTo>
                <a:lnTo>
                  <a:pt x="71551" y="55702"/>
                </a:lnTo>
                <a:lnTo>
                  <a:pt x="71466" y="66986"/>
                </a:lnTo>
                <a:lnTo>
                  <a:pt x="71208" y="78170"/>
                </a:lnTo>
                <a:lnTo>
                  <a:pt x="70780" y="89251"/>
                </a:lnTo>
                <a:lnTo>
                  <a:pt x="70180" y="100228"/>
                </a:lnTo>
                <a:lnTo>
                  <a:pt x="69587" y="111164"/>
                </a:lnTo>
                <a:lnTo>
                  <a:pt x="69162" y="122140"/>
                </a:lnTo>
                <a:lnTo>
                  <a:pt x="68906" y="133152"/>
                </a:lnTo>
                <a:lnTo>
                  <a:pt x="68821" y="144195"/>
                </a:lnTo>
                <a:lnTo>
                  <a:pt x="69009" y="153017"/>
                </a:lnTo>
                <a:lnTo>
                  <a:pt x="76822" y="191528"/>
                </a:lnTo>
                <a:lnTo>
                  <a:pt x="80835" y="197180"/>
                </a:lnTo>
                <a:lnTo>
                  <a:pt x="84835" y="202819"/>
                </a:lnTo>
                <a:lnTo>
                  <a:pt x="89801" y="207010"/>
                </a:lnTo>
                <a:lnTo>
                  <a:pt x="95719" y="209740"/>
                </a:lnTo>
                <a:lnTo>
                  <a:pt x="101638" y="212471"/>
                </a:lnTo>
                <a:lnTo>
                  <a:pt x="108508" y="213829"/>
                </a:lnTo>
                <a:lnTo>
                  <a:pt x="116331" y="213829"/>
                </a:lnTo>
                <a:lnTo>
                  <a:pt x="125069" y="213829"/>
                </a:lnTo>
                <a:lnTo>
                  <a:pt x="157302" y="192798"/>
                </a:lnTo>
                <a:lnTo>
                  <a:pt x="169898" y="153634"/>
                </a:lnTo>
                <a:lnTo>
                  <a:pt x="172046" y="118249"/>
                </a:lnTo>
                <a:lnTo>
                  <a:pt x="172046" y="111328"/>
                </a:lnTo>
                <a:lnTo>
                  <a:pt x="169049" y="68681"/>
                </a:lnTo>
                <a:lnTo>
                  <a:pt x="163309" y="26620"/>
                </a:lnTo>
                <a:lnTo>
                  <a:pt x="160756" y="10642"/>
                </a:lnTo>
                <a:lnTo>
                  <a:pt x="161035" y="8737"/>
                </a:lnTo>
                <a:lnTo>
                  <a:pt x="161950" y="7099"/>
                </a:lnTo>
                <a:lnTo>
                  <a:pt x="162852" y="5461"/>
                </a:lnTo>
                <a:lnTo>
                  <a:pt x="164630" y="4140"/>
                </a:lnTo>
                <a:lnTo>
                  <a:pt x="167271" y="3136"/>
                </a:lnTo>
                <a:lnTo>
                  <a:pt x="169913" y="2133"/>
                </a:lnTo>
                <a:lnTo>
                  <a:pt x="173456" y="1358"/>
                </a:lnTo>
                <a:lnTo>
                  <a:pt x="177914" y="812"/>
                </a:lnTo>
                <a:lnTo>
                  <a:pt x="182384" y="266"/>
                </a:lnTo>
                <a:lnTo>
                  <a:pt x="187883" y="0"/>
                </a:lnTo>
                <a:lnTo>
                  <a:pt x="194436" y="0"/>
                </a:lnTo>
                <a:lnTo>
                  <a:pt x="201180" y="0"/>
                </a:lnTo>
                <a:lnTo>
                  <a:pt x="221754" y="2730"/>
                </a:lnTo>
                <a:lnTo>
                  <a:pt x="224485" y="3632"/>
                </a:lnTo>
                <a:lnTo>
                  <a:pt x="235159" y="46308"/>
                </a:lnTo>
                <a:lnTo>
                  <a:pt x="239332" y="86967"/>
                </a:lnTo>
                <a:lnTo>
                  <a:pt x="240601" y="108966"/>
                </a:lnTo>
                <a:lnTo>
                  <a:pt x="240601" y="115519"/>
                </a:lnTo>
                <a:lnTo>
                  <a:pt x="235833" y="166466"/>
                </a:lnTo>
                <a:lnTo>
                  <a:pt x="221753" y="207756"/>
                </a:lnTo>
                <a:lnTo>
                  <a:pt x="199019" y="238923"/>
                </a:lnTo>
                <a:lnTo>
                  <a:pt x="155372" y="264256"/>
                </a:lnTo>
                <a:lnTo>
                  <a:pt x="113334" y="270090"/>
                </a:lnTo>
                <a:lnTo>
                  <a:pt x="98366" y="269621"/>
                </a:lnTo>
                <a:lnTo>
                  <a:pt x="60629" y="262585"/>
                </a:lnTo>
                <a:lnTo>
                  <a:pt x="25666" y="240055"/>
                </a:lnTo>
                <a:lnTo>
                  <a:pt x="6273" y="202641"/>
                </a:lnTo>
                <a:lnTo>
                  <a:pt x="642" y="164895"/>
                </a:lnTo>
                <a:lnTo>
                  <a:pt x="266" y="150469"/>
                </a:lnTo>
                <a:lnTo>
                  <a:pt x="266" y="142468"/>
                </a:lnTo>
                <a:lnTo>
                  <a:pt x="1638" y="104178"/>
                </a:lnTo>
                <a:lnTo>
                  <a:pt x="1993" y="96621"/>
                </a:lnTo>
                <a:lnTo>
                  <a:pt x="2311" y="89115"/>
                </a:lnTo>
                <a:lnTo>
                  <a:pt x="2590" y="81648"/>
                </a:lnTo>
                <a:lnTo>
                  <a:pt x="2857" y="74193"/>
                </a:lnTo>
                <a:lnTo>
                  <a:pt x="2997" y="66535"/>
                </a:lnTo>
                <a:lnTo>
                  <a:pt x="2997" y="58712"/>
                </a:lnTo>
                <a:lnTo>
                  <a:pt x="2997" y="55981"/>
                </a:lnTo>
                <a:lnTo>
                  <a:pt x="2959" y="52654"/>
                </a:lnTo>
                <a:lnTo>
                  <a:pt x="2857" y="48742"/>
                </a:lnTo>
                <a:lnTo>
                  <a:pt x="2768" y="44831"/>
                </a:lnTo>
                <a:lnTo>
                  <a:pt x="266" y="16065"/>
                </a:lnTo>
                <a:lnTo>
                  <a:pt x="0" y="13017"/>
                </a:lnTo>
                <a:lnTo>
                  <a:pt x="0" y="11188"/>
                </a:lnTo>
                <a:lnTo>
                  <a:pt x="0" y="9194"/>
                </a:lnTo>
                <a:lnTo>
                  <a:pt x="546" y="7505"/>
                </a:lnTo>
                <a:lnTo>
                  <a:pt x="1638" y="6146"/>
                </a:lnTo>
                <a:lnTo>
                  <a:pt x="2730" y="4775"/>
                </a:lnTo>
                <a:lnTo>
                  <a:pt x="4597" y="3594"/>
                </a:lnTo>
                <a:lnTo>
                  <a:pt x="7238" y="2590"/>
                </a:lnTo>
                <a:lnTo>
                  <a:pt x="9867" y="1587"/>
                </a:lnTo>
                <a:lnTo>
                  <a:pt x="13334" y="901"/>
                </a:lnTo>
                <a:lnTo>
                  <a:pt x="17614" y="546"/>
                </a:lnTo>
                <a:lnTo>
                  <a:pt x="21894" y="177"/>
                </a:lnTo>
                <a:lnTo>
                  <a:pt x="26758" y="0"/>
                </a:lnTo>
                <a:lnTo>
                  <a:pt x="32219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71127" y="4734273"/>
            <a:ext cx="1224546" cy="50426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051769" y="4865832"/>
            <a:ext cx="215265" cy="274955"/>
          </a:xfrm>
          <a:custGeom>
            <a:avLst/>
            <a:gdLst/>
            <a:ahLst/>
            <a:cxnLst/>
            <a:rect l="l" t="t" r="r" b="b"/>
            <a:pathLst>
              <a:path w="215264" h="274954">
                <a:moveTo>
                  <a:pt x="122072" y="0"/>
                </a:moveTo>
                <a:lnTo>
                  <a:pt x="161813" y="4098"/>
                </a:lnTo>
                <a:lnTo>
                  <a:pt x="199859" y="15519"/>
                </a:lnTo>
                <a:lnTo>
                  <a:pt x="205511" y="18986"/>
                </a:lnTo>
                <a:lnTo>
                  <a:pt x="207416" y="20523"/>
                </a:lnTo>
                <a:lnTo>
                  <a:pt x="208699" y="21983"/>
                </a:lnTo>
                <a:lnTo>
                  <a:pt x="209334" y="23355"/>
                </a:lnTo>
                <a:lnTo>
                  <a:pt x="209969" y="24714"/>
                </a:lnTo>
                <a:lnTo>
                  <a:pt x="210515" y="26403"/>
                </a:lnTo>
                <a:lnTo>
                  <a:pt x="210972" y="28409"/>
                </a:lnTo>
                <a:lnTo>
                  <a:pt x="211429" y="30403"/>
                </a:lnTo>
                <a:lnTo>
                  <a:pt x="211747" y="32905"/>
                </a:lnTo>
                <a:lnTo>
                  <a:pt x="211924" y="35915"/>
                </a:lnTo>
                <a:lnTo>
                  <a:pt x="212102" y="38912"/>
                </a:lnTo>
                <a:lnTo>
                  <a:pt x="212204" y="42697"/>
                </a:lnTo>
                <a:lnTo>
                  <a:pt x="212204" y="47244"/>
                </a:lnTo>
                <a:lnTo>
                  <a:pt x="212204" y="52527"/>
                </a:lnTo>
                <a:lnTo>
                  <a:pt x="205371" y="72923"/>
                </a:lnTo>
                <a:lnTo>
                  <a:pt x="203733" y="72923"/>
                </a:lnTo>
                <a:lnTo>
                  <a:pt x="201371" y="72923"/>
                </a:lnTo>
                <a:lnTo>
                  <a:pt x="197993" y="71780"/>
                </a:lnTo>
                <a:lnTo>
                  <a:pt x="193624" y="69507"/>
                </a:lnTo>
                <a:lnTo>
                  <a:pt x="189255" y="67233"/>
                </a:lnTo>
                <a:lnTo>
                  <a:pt x="183794" y="64770"/>
                </a:lnTo>
                <a:lnTo>
                  <a:pt x="146940" y="53455"/>
                </a:lnTo>
                <a:lnTo>
                  <a:pt x="123710" y="51612"/>
                </a:lnTo>
                <a:lnTo>
                  <a:pt x="115163" y="51612"/>
                </a:lnTo>
                <a:lnTo>
                  <a:pt x="107784" y="52387"/>
                </a:lnTo>
                <a:lnTo>
                  <a:pt x="101600" y="53936"/>
                </a:lnTo>
                <a:lnTo>
                  <a:pt x="95402" y="55486"/>
                </a:lnTo>
                <a:lnTo>
                  <a:pt x="75653" y="77101"/>
                </a:lnTo>
                <a:lnTo>
                  <a:pt x="75653" y="81114"/>
                </a:lnTo>
                <a:lnTo>
                  <a:pt x="75653" y="85483"/>
                </a:lnTo>
                <a:lnTo>
                  <a:pt x="76695" y="89446"/>
                </a:lnTo>
                <a:lnTo>
                  <a:pt x="78790" y="92989"/>
                </a:lnTo>
                <a:lnTo>
                  <a:pt x="80886" y="96545"/>
                </a:lnTo>
                <a:lnTo>
                  <a:pt x="102958" y="107734"/>
                </a:lnTo>
                <a:lnTo>
                  <a:pt x="108965" y="109105"/>
                </a:lnTo>
                <a:lnTo>
                  <a:pt x="115798" y="109791"/>
                </a:lnTo>
                <a:lnTo>
                  <a:pt x="123443" y="109791"/>
                </a:lnTo>
                <a:lnTo>
                  <a:pt x="164401" y="109791"/>
                </a:lnTo>
                <a:lnTo>
                  <a:pt x="166230" y="109791"/>
                </a:lnTo>
                <a:lnTo>
                  <a:pt x="167817" y="110147"/>
                </a:lnTo>
                <a:lnTo>
                  <a:pt x="169189" y="110883"/>
                </a:lnTo>
                <a:lnTo>
                  <a:pt x="170548" y="111607"/>
                </a:lnTo>
                <a:lnTo>
                  <a:pt x="175336" y="128993"/>
                </a:lnTo>
                <a:lnTo>
                  <a:pt x="175336" y="133553"/>
                </a:lnTo>
                <a:lnTo>
                  <a:pt x="175336" y="137922"/>
                </a:lnTo>
                <a:lnTo>
                  <a:pt x="165493" y="156756"/>
                </a:lnTo>
                <a:lnTo>
                  <a:pt x="163309" y="156756"/>
                </a:lnTo>
                <a:lnTo>
                  <a:pt x="119075" y="156756"/>
                </a:lnTo>
                <a:lnTo>
                  <a:pt x="110693" y="156756"/>
                </a:lnTo>
                <a:lnTo>
                  <a:pt x="103454" y="157530"/>
                </a:lnTo>
                <a:lnTo>
                  <a:pt x="97358" y="159080"/>
                </a:lnTo>
                <a:lnTo>
                  <a:pt x="91262" y="160629"/>
                </a:lnTo>
                <a:lnTo>
                  <a:pt x="70738" y="183984"/>
                </a:lnTo>
                <a:lnTo>
                  <a:pt x="70738" y="188709"/>
                </a:lnTo>
                <a:lnTo>
                  <a:pt x="70738" y="193446"/>
                </a:lnTo>
                <a:lnTo>
                  <a:pt x="71780" y="197866"/>
                </a:lnTo>
                <a:lnTo>
                  <a:pt x="73875" y="201955"/>
                </a:lnTo>
                <a:lnTo>
                  <a:pt x="75971" y="206057"/>
                </a:lnTo>
                <a:lnTo>
                  <a:pt x="79336" y="209562"/>
                </a:lnTo>
                <a:lnTo>
                  <a:pt x="83972" y="212471"/>
                </a:lnTo>
                <a:lnTo>
                  <a:pt x="88620" y="215392"/>
                </a:lnTo>
                <a:lnTo>
                  <a:pt x="127533" y="221754"/>
                </a:lnTo>
                <a:lnTo>
                  <a:pt x="135927" y="221566"/>
                </a:lnTo>
                <a:lnTo>
                  <a:pt x="175602" y="214477"/>
                </a:lnTo>
                <a:lnTo>
                  <a:pt x="198272" y="204965"/>
                </a:lnTo>
                <a:lnTo>
                  <a:pt x="202463" y="202869"/>
                </a:lnTo>
                <a:lnTo>
                  <a:pt x="205549" y="201828"/>
                </a:lnTo>
                <a:lnTo>
                  <a:pt x="207556" y="201828"/>
                </a:lnTo>
                <a:lnTo>
                  <a:pt x="209016" y="201828"/>
                </a:lnTo>
                <a:lnTo>
                  <a:pt x="210235" y="202145"/>
                </a:lnTo>
                <a:lnTo>
                  <a:pt x="211239" y="202780"/>
                </a:lnTo>
                <a:lnTo>
                  <a:pt x="212242" y="203415"/>
                </a:lnTo>
                <a:lnTo>
                  <a:pt x="213017" y="204685"/>
                </a:lnTo>
                <a:lnTo>
                  <a:pt x="213563" y="206603"/>
                </a:lnTo>
                <a:lnTo>
                  <a:pt x="214109" y="208508"/>
                </a:lnTo>
                <a:lnTo>
                  <a:pt x="214515" y="211201"/>
                </a:lnTo>
                <a:lnTo>
                  <a:pt x="214795" y="214655"/>
                </a:lnTo>
                <a:lnTo>
                  <a:pt x="215061" y="218122"/>
                </a:lnTo>
                <a:lnTo>
                  <a:pt x="215201" y="222669"/>
                </a:lnTo>
                <a:lnTo>
                  <a:pt x="215201" y="228307"/>
                </a:lnTo>
                <a:lnTo>
                  <a:pt x="215201" y="232498"/>
                </a:lnTo>
                <a:lnTo>
                  <a:pt x="213969" y="246062"/>
                </a:lnTo>
                <a:lnTo>
                  <a:pt x="213525" y="248069"/>
                </a:lnTo>
                <a:lnTo>
                  <a:pt x="173964" y="268046"/>
                </a:lnTo>
                <a:lnTo>
                  <a:pt x="131737" y="274293"/>
                </a:lnTo>
                <a:lnTo>
                  <a:pt x="116611" y="274739"/>
                </a:lnTo>
                <a:lnTo>
                  <a:pt x="102102" y="274398"/>
                </a:lnTo>
                <a:lnTo>
                  <a:pt x="54261" y="266263"/>
                </a:lnTo>
                <a:lnTo>
                  <a:pt x="15806" y="242857"/>
                </a:lnTo>
                <a:lnTo>
                  <a:pt x="435" y="207255"/>
                </a:lnTo>
                <a:lnTo>
                  <a:pt x="0" y="199085"/>
                </a:lnTo>
                <a:lnTo>
                  <a:pt x="0" y="191439"/>
                </a:lnTo>
                <a:lnTo>
                  <a:pt x="1092" y="184213"/>
                </a:lnTo>
                <a:lnTo>
                  <a:pt x="3276" y="177380"/>
                </a:lnTo>
                <a:lnTo>
                  <a:pt x="5460" y="170548"/>
                </a:lnTo>
                <a:lnTo>
                  <a:pt x="8648" y="164312"/>
                </a:lnTo>
                <a:lnTo>
                  <a:pt x="12839" y="158673"/>
                </a:lnTo>
                <a:lnTo>
                  <a:pt x="17018" y="153022"/>
                </a:lnTo>
                <a:lnTo>
                  <a:pt x="49974" y="132461"/>
                </a:lnTo>
                <a:lnTo>
                  <a:pt x="42329" y="129362"/>
                </a:lnTo>
                <a:lnTo>
                  <a:pt x="12065" y="100228"/>
                </a:lnTo>
                <a:lnTo>
                  <a:pt x="10515" y="94767"/>
                </a:lnTo>
                <a:lnTo>
                  <a:pt x="8966" y="89306"/>
                </a:lnTo>
                <a:lnTo>
                  <a:pt x="8191" y="83299"/>
                </a:lnTo>
                <a:lnTo>
                  <a:pt x="8191" y="76746"/>
                </a:lnTo>
                <a:lnTo>
                  <a:pt x="19699" y="38755"/>
                </a:lnTo>
                <a:lnTo>
                  <a:pt x="53560" y="12120"/>
                </a:lnTo>
                <a:lnTo>
                  <a:pt x="95889" y="1363"/>
                </a:lnTo>
                <a:lnTo>
                  <a:pt x="108563" y="340"/>
                </a:lnTo>
                <a:lnTo>
                  <a:pt x="12207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43128" y="5797295"/>
            <a:ext cx="3186683" cy="41909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56974" y="5409412"/>
            <a:ext cx="3159159" cy="4945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23021" y="5591904"/>
            <a:ext cx="124396" cy="16917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61396" y="5592996"/>
            <a:ext cx="123024" cy="16781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580800" y="5586443"/>
            <a:ext cx="114287" cy="17463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495242" y="5542678"/>
            <a:ext cx="278130" cy="268605"/>
          </a:xfrm>
          <a:custGeom>
            <a:avLst/>
            <a:gdLst/>
            <a:ahLst/>
            <a:cxnLst/>
            <a:rect l="l" t="t" r="r" b="b"/>
            <a:pathLst>
              <a:path w="278130" h="268604">
                <a:moveTo>
                  <a:pt x="136817" y="0"/>
                </a:moveTo>
                <a:lnTo>
                  <a:pt x="265722" y="0"/>
                </a:lnTo>
                <a:lnTo>
                  <a:pt x="268274" y="0"/>
                </a:lnTo>
                <a:lnTo>
                  <a:pt x="270319" y="457"/>
                </a:lnTo>
                <a:lnTo>
                  <a:pt x="271868" y="1358"/>
                </a:lnTo>
                <a:lnTo>
                  <a:pt x="273418" y="2273"/>
                </a:lnTo>
                <a:lnTo>
                  <a:pt x="274637" y="3860"/>
                </a:lnTo>
                <a:lnTo>
                  <a:pt x="275551" y="6146"/>
                </a:lnTo>
                <a:lnTo>
                  <a:pt x="276466" y="8420"/>
                </a:lnTo>
                <a:lnTo>
                  <a:pt x="277050" y="11290"/>
                </a:lnTo>
                <a:lnTo>
                  <a:pt x="277329" y="14744"/>
                </a:lnTo>
                <a:lnTo>
                  <a:pt x="277596" y="18199"/>
                </a:lnTo>
                <a:lnTo>
                  <a:pt x="277736" y="22567"/>
                </a:lnTo>
                <a:lnTo>
                  <a:pt x="277736" y="27851"/>
                </a:lnTo>
                <a:lnTo>
                  <a:pt x="277736" y="37680"/>
                </a:lnTo>
                <a:lnTo>
                  <a:pt x="276783" y="44653"/>
                </a:lnTo>
                <a:lnTo>
                  <a:pt x="274866" y="48742"/>
                </a:lnTo>
                <a:lnTo>
                  <a:pt x="272961" y="52844"/>
                </a:lnTo>
                <a:lnTo>
                  <a:pt x="270179" y="54889"/>
                </a:lnTo>
                <a:lnTo>
                  <a:pt x="266534" y="54889"/>
                </a:lnTo>
                <a:lnTo>
                  <a:pt x="215468" y="54889"/>
                </a:lnTo>
                <a:lnTo>
                  <a:pt x="239776" y="84924"/>
                </a:lnTo>
                <a:lnTo>
                  <a:pt x="251699" y="123530"/>
                </a:lnTo>
                <a:lnTo>
                  <a:pt x="253161" y="143370"/>
                </a:lnTo>
                <a:lnTo>
                  <a:pt x="252683" y="156560"/>
                </a:lnTo>
                <a:lnTo>
                  <a:pt x="241177" y="202703"/>
                </a:lnTo>
                <a:lnTo>
                  <a:pt x="213575" y="239386"/>
                </a:lnTo>
                <a:lnTo>
                  <a:pt x="169330" y="262842"/>
                </a:lnTo>
                <a:lnTo>
                  <a:pt x="126987" y="268452"/>
                </a:lnTo>
                <a:lnTo>
                  <a:pt x="110933" y="267881"/>
                </a:lnTo>
                <a:lnTo>
                  <a:pt x="70040" y="259308"/>
                </a:lnTo>
                <a:lnTo>
                  <a:pt x="30848" y="233083"/>
                </a:lnTo>
                <a:lnTo>
                  <a:pt x="7645" y="191579"/>
                </a:lnTo>
                <a:lnTo>
                  <a:pt x="476" y="151456"/>
                </a:lnTo>
                <a:lnTo>
                  <a:pt x="0" y="136550"/>
                </a:lnTo>
                <a:lnTo>
                  <a:pt x="536" y="120979"/>
                </a:lnTo>
                <a:lnTo>
                  <a:pt x="8597" y="79197"/>
                </a:lnTo>
                <a:lnTo>
                  <a:pt x="34264" y="36182"/>
                </a:lnTo>
                <a:lnTo>
                  <a:pt x="77012" y="9283"/>
                </a:lnTo>
                <a:lnTo>
                  <a:pt x="120277" y="579"/>
                </a:lnTo>
                <a:lnTo>
                  <a:pt x="13681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216145" y="5541040"/>
            <a:ext cx="277495" cy="363220"/>
          </a:xfrm>
          <a:custGeom>
            <a:avLst/>
            <a:gdLst/>
            <a:ahLst/>
            <a:cxnLst/>
            <a:rect l="l" t="t" r="r" b="b"/>
            <a:pathLst>
              <a:path w="277495" h="363220">
                <a:moveTo>
                  <a:pt x="34404" y="0"/>
                </a:moveTo>
                <a:lnTo>
                  <a:pt x="41148" y="0"/>
                </a:lnTo>
                <a:lnTo>
                  <a:pt x="46697" y="228"/>
                </a:lnTo>
                <a:lnTo>
                  <a:pt x="51066" y="673"/>
                </a:lnTo>
                <a:lnTo>
                  <a:pt x="55435" y="1130"/>
                </a:lnTo>
                <a:lnTo>
                  <a:pt x="58940" y="1816"/>
                </a:lnTo>
                <a:lnTo>
                  <a:pt x="61582" y="2730"/>
                </a:lnTo>
                <a:lnTo>
                  <a:pt x="64223" y="3632"/>
                </a:lnTo>
                <a:lnTo>
                  <a:pt x="66090" y="4775"/>
                </a:lnTo>
                <a:lnTo>
                  <a:pt x="67182" y="6146"/>
                </a:lnTo>
                <a:lnTo>
                  <a:pt x="68275" y="7505"/>
                </a:lnTo>
                <a:lnTo>
                  <a:pt x="68821" y="9093"/>
                </a:lnTo>
                <a:lnTo>
                  <a:pt x="68821" y="10921"/>
                </a:lnTo>
                <a:lnTo>
                  <a:pt x="68821" y="158661"/>
                </a:lnTo>
                <a:lnTo>
                  <a:pt x="79197" y="196494"/>
                </a:lnTo>
                <a:lnTo>
                  <a:pt x="109512" y="210286"/>
                </a:lnTo>
                <a:lnTo>
                  <a:pt x="116191" y="209696"/>
                </a:lnTo>
                <a:lnTo>
                  <a:pt x="149756" y="189220"/>
                </a:lnTo>
                <a:lnTo>
                  <a:pt x="164134" y="173139"/>
                </a:lnTo>
                <a:lnTo>
                  <a:pt x="164134" y="10921"/>
                </a:lnTo>
                <a:lnTo>
                  <a:pt x="164134" y="9093"/>
                </a:lnTo>
                <a:lnTo>
                  <a:pt x="164680" y="7505"/>
                </a:lnTo>
                <a:lnTo>
                  <a:pt x="165773" y="6146"/>
                </a:lnTo>
                <a:lnTo>
                  <a:pt x="166865" y="4775"/>
                </a:lnTo>
                <a:lnTo>
                  <a:pt x="168681" y="3632"/>
                </a:lnTo>
                <a:lnTo>
                  <a:pt x="171234" y="2730"/>
                </a:lnTo>
                <a:lnTo>
                  <a:pt x="173774" y="1816"/>
                </a:lnTo>
                <a:lnTo>
                  <a:pt x="177279" y="1130"/>
                </a:lnTo>
                <a:lnTo>
                  <a:pt x="181749" y="673"/>
                </a:lnTo>
                <a:lnTo>
                  <a:pt x="186207" y="228"/>
                </a:lnTo>
                <a:lnTo>
                  <a:pt x="191808" y="0"/>
                </a:lnTo>
                <a:lnTo>
                  <a:pt x="198539" y="0"/>
                </a:lnTo>
                <a:lnTo>
                  <a:pt x="205092" y="0"/>
                </a:lnTo>
                <a:lnTo>
                  <a:pt x="225577" y="2730"/>
                </a:lnTo>
                <a:lnTo>
                  <a:pt x="228130" y="3632"/>
                </a:lnTo>
                <a:lnTo>
                  <a:pt x="229946" y="4775"/>
                </a:lnTo>
                <a:lnTo>
                  <a:pt x="231038" y="6146"/>
                </a:lnTo>
                <a:lnTo>
                  <a:pt x="232130" y="7505"/>
                </a:lnTo>
                <a:lnTo>
                  <a:pt x="232676" y="9093"/>
                </a:lnTo>
                <a:lnTo>
                  <a:pt x="232676" y="10921"/>
                </a:lnTo>
                <a:lnTo>
                  <a:pt x="232676" y="179146"/>
                </a:lnTo>
                <a:lnTo>
                  <a:pt x="232676" y="185343"/>
                </a:lnTo>
                <a:lnTo>
                  <a:pt x="233044" y="190525"/>
                </a:lnTo>
                <a:lnTo>
                  <a:pt x="233768" y="194716"/>
                </a:lnTo>
                <a:lnTo>
                  <a:pt x="234492" y="198907"/>
                </a:lnTo>
                <a:lnTo>
                  <a:pt x="243052" y="210413"/>
                </a:lnTo>
                <a:lnTo>
                  <a:pt x="245605" y="211607"/>
                </a:lnTo>
                <a:lnTo>
                  <a:pt x="248704" y="212191"/>
                </a:lnTo>
                <a:lnTo>
                  <a:pt x="252336" y="212191"/>
                </a:lnTo>
                <a:lnTo>
                  <a:pt x="254711" y="212191"/>
                </a:lnTo>
                <a:lnTo>
                  <a:pt x="263131" y="210959"/>
                </a:lnTo>
                <a:lnTo>
                  <a:pt x="264490" y="210692"/>
                </a:lnTo>
                <a:lnTo>
                  <a:pt x="265671" y="210413"/>
                </a:lnTo>
                <a:lnTo>
                  <a:pt x="266674" y="210146"/>
                </a:lnTo>
                <a:lnTo>
                  <a:pt x="267677" y="209867"/>
                </a:lnTo>
                <a:lnTo>
                  <a:pt x="268731" y="209740"/>
                </a:lnTo>
                <a:lnTo>
                  <a:pt x="269824" y="209740"/>
                </a:lnTo>
                <a:lnTo>
                  <a:pt x="271094" y="209740"/>
                </a:lnTo>
                <a:lnTo>
                  <a:pt x="272135" y="210007"/>
                </a:lnTo>
                <a:lnTo>
                  <a:pt x="272961" y="210553"/>
                </a:lnTo>
                <a:lnTo>
                  <a:pt x="273773" y="211099"/>
                </a:lnTo>
                <a:lnTo>
                  <a:pt x="274510" y="212280"/>
                </a:lnTo>
                <a:lnTo>
                  <a:pt x="275145" y="214109"/>
                </a:lnTo>
                <a:lnTo>
                  <a:pt x="275780" y="215925"/>
                </a:lnTo>
                <a:lnTo>
                  <a:pt x="276237" y="218427"/>
                </a:lnTo>
                <a:lnTo>
                  <a:pt x="276504" y="221614"/>
                </a:lnTo>
                <a:lnTo>
                  <a:pt x="276783" y="224802"/>
                </a:lnTo>
                <a:lnTo>
                  <a:pt x="276923" y="229031"/>
                </a:lnTo>
                <a:lnTo>
                  <a:pt x="276923" y="234314"/>
                </a:lnTo>
                <a:lnTo>
                  <a:pt x="276923" y="242506"/>
                </a:lnTo>
                <a:lnTo>
                  <a:pt x="276415" y="248704"/>
                </a:lnTo>
                <a:lnTo>
                  <a:pt x="275412" y="252882"/>
                </a:lnTo>
                <a:lnTo>
                  <a:pt x="274421" y="257073"/>
                </a:lnTo>
                <a:lnTo>
                  <a:pt x="273138" y="259943"/>
                </a:lnTo>
                <a:lnTo>
                  <a:pt x="271589" y="261492"/>
                </a:lnTo>
                <a:lnTo>
                  <a:pt x="270052" y="263042"/>
                </a:lnTo>
                <a:lnTo>
                  <a:pt x="237680" y="269824"/>
                </a:lnTo>
                <a:lnTo>
                  <a:pt x="233502" y="269824"/>
                </a:lnTo>
                <a:lnTo>
                  <a:pt x="193903" y="260400"/>
                </a:lnTo>
                <a:lnTo>
                  <a:pt x="171500" y="229400"/>
                </a:lnTo>
                <a:lnTo>
                  <a:pt x="162523" y="239041"/>
                </a:lnTo>
                <a:lnTo>
                  <a:pt x="127279" y="263110"/>
                </a:lnTo>
                <a:lnTo>
                  <a:pt x="101320" y="268173"/>
                </a:lnTo>
                <a:lnTo>
                  <a:pt x="92938" y="268173"/>
                </a:lnTo>
                <a:lnTo>
                  <a:pt x="85610" y="267080"/>
                </a:lnTo>
                <a:lnTo>
                  <a:pt x="79336" y="264896"/>
                </a:lnTo>
                <a:lnTo>
                  <a:pt x="73050" y="262712"/>
                </a:lnTo>
                <a:lnTo>
                  <a:pt x="67906" y="259168"/>
                </a:lnTo>
                <a:lnTo>
                  <a:pt x="63906" y="254253"/>
                </a:lnTo>
                <a:lnTo>
                  <a:pt x="64452" y="258991"/>
                </a:lnTo>
                <a:lnTo>
                  <a:pt x="64998" y="263994"/>
                </a:lnTo>
                <a:lnTo>
                  <a:pt x="65544" y="269278"/>
                </a:lnTo>
                <a:lnTo>
                  <a:pt x="66090" y="274548"/>
                </a:lnTo>
                <a:lnTo>
                  <a:pt x="68402" y="301764"/>
                </a:lnTo>
                <a:lnTo>
                  <a:pt x="68681" y="307047"/>
                </a:lnTo>
                <a:lnTo>
                  <a:pt x="68821" y="311873"/>
                </a:lnTo>
                <a:lnTo>
                  <a:pt x="68821" y="316242"/>
                </a:lnTo>
                <a:lnTo>
                  <a:pt x="68821" y="351205"/>
                </a:lnTo>
                <a:lnTo>
                  <a:pt x="68821" y="353021"/>
                </a:lnTo>
                <a:lnTo>
                  <a:pt x="68275" y="354660"/>
                </a:lnTo>
                <a:lnTo>
                  <a:pt x="67182" y="356120"/>
                </a:lnTo>
                <a:lnTo>
                  <a:pt x="66090" y="357568"/>
                </a:lnTo>
                <a:lnTo>
                  <a:pt x="64223" y="358800"/>
                </a:lnTo>
                <a:lnTo>
                  <a:pt x="61582" y="359803"/>
                </a:lnTo>
                <a:lnTo>
                  <a:pt x="58940" y="360806"/>
                </a:lnTo>
                <a:lnTo>
                  <a:pt x="55435" y="361581"/>
                </a:lnTo>
                <a:lnTo>
                  <a:pt x="51066" y="362127"/>
                </a:lnTo>
                <a:lnTo>
                  <a:pt x="46697" y="362673"/>
                </a:lnTo>
                <a:lnTo>
                  <a:pt x="41148" y="362940"/>
                </a:lnTo>
                <a:lnTo>
                  <a:pt x="34404" y="362940"/>
                </a:lnTo>
                <a:lnTo>
                  <a:pt x="27673" y="362940"/>
                </a:lnTo>
                <a:lnTo>
                  <a:pt x="22123" y="362673"/>
                </a:lnTo>
                <a:lnTo>
                  <a:pt x="17754" y="362127"/>
                </a:lnTo>
                <a:lnTo>
                  <a:pt x="13373" y="361581"/>
                </a:lnTo>
                <a:lnTo>
                  <a:pt x="9867" y="360806"/>
                </a:lnTo>
                <a:lnTo>
                  <a:pt x="7239" y="359803"/>
                </a:lnTo>
                <a:lnTo>
                  <a:pt x="4597" y="358800"/>
                </a:lnTo>
                <a:lnTo>
                  <a:pt x="2730" y="357568"/>
                </a:lnTo>
                <a:lnTo>
                  <a:pt x="1638" y="356120"/>
                </a:lnTo>
                <a:lnTo>
                  <a:pt x="546" y="354660"/>
                </a:lnTo>
                <a:lnTo>
                  <a:pt x="0" y="353021"/>
                </a:lnTo>
                <a:lnTo>
                  <a:pt x="0" y="351205"/>
                </a:lnTo>
                <a:lnTo>
                  <a:pt x="0" y="10921"/>
                </a:lnTo>
                <a:lnTo>
                  <a:pt x="0" y="9093"/>
                </a:lnTo>
                <a:lnTo>
                  <a:pt x="546" y="7505"/>
                </a:lnTo>
                <a:lnTo>
                  <a:pt x="1638" y="6146"/>
                </a:lnTo>
                <a:lnTo>
                  <a:pt x="2730" y="4775"/>
                </a:lnTo>
                <a:lnTo>
                  <a:pt x="4597" y="3632"/>
                </a:lnTo>
                <a:lnTo>
                  <a:pt x="7239" y="2730"/>
                </a:lnTo>
                <a:lnTo>
                  <a:pt x="9867" y="1816"/>
                </a:lnTo>
                <a:lnTo>
                  <a:pt x="13373" y="1130"/>
                </a:lnTo>
                <a:lnTo>
                  <a:pt x="17754" y="673"/>
                </a:lnTo>
                <a:lnTo>
                  <a:pt x="22123" y="228"/>
                </a:lnTo>
                <a:lnTo>
                  <a:pt x="27673" y="0"/>
                </a:lnTo>
                <a:lnTo>
                  <a:pt x="34404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02493" y="5541040"/>
            <a:ext cx="358140" cy="270510"/>
          </a:xfrm>
          <a:custGeom>
            <a:avLst/>
            <a:gdLst/>
            <a:ahLst/>
            <a:cxnLst/>
            <a:rect l="l" t="t" r="r" b="b"/>
            <a:pathLst>
              <a:path w="358139" h="270510">
                <a:moveTo>
                  <a:pt x="72377" y="0"/>
                </a:moveTo>
                <a:lnTo>
                  <a:pt x="78739" y="0"/>
                </a:lnTo>
                <a:lnTo>
                  <a:pt x="84162" y="228"/>
                </a:lnTo>
                <a:lnTo>
                  <a:pt x="104876" y="5181"/>
                </a:lnTo>
                <a:lnTo>
                  <a:pt x="105968" y="6273"/>
                </a:lnTo>
                <a:lnTo>
                  <a:pt x="106514" y="7454"/>
                </a:lnTo>
                <a:lnTo>
                  <a:pt x="106514" y="8737"/>
                </a:lnTo>
                <a:lnTo>
                  <a:pt x="106514" y="10375"/>
                </a:lnTo>
                <a:lnTo>
                  <a:pt x="104546" y="14465"/>
                </a:lnTo>
                <a:lnTo>
                  <a:pt x="100634" y="21018"/>
                </a:lnTo>
                <a:lnTo>
                  <a:pt x="97632" y="26314"/>
                </a:lnTo>
                <a:lnTo>
                  <a:pt x="81111" y="63966"/>
                </a:lnTo>
                <a:lnTo>
                  <a:pt x="70567" y="106778"/>
                </a:lnTo>
                <a:lnTo>
                  <a:pt x="69100" y="131635"/>
                </a:lnTo>
                <a:lnTo>
                  <a:pt x="69286" y="141803"/>
                </a:lnTo>
                <a:lnTo>
                  <a:pt x="75682" y="182424"/>
                </a:lnTo>
                <a:lnTo>
                  <a:pt x="104419" y="214109"/>
                </a:lnTo>
                <a:lnTo>
                  <a:pt x="110604" y="214109"/>
                </a:lnTo>
                <a:lnTo>
                  <a:pt x="115519" y="214109"/>
                </a:lnTo>
                <a:lnTo>
                  <a:pt x="120116" y="213017"/>
                </a:lnTo>
                <a:lnTo>
                  <a:pt x="124396" y="210832"/>
                </a:lnTo>
                <a:lnTo>
                  <a:pt x="128676" y="208648"/>
                </a:lnTo>
                <a:lnTo>
                  <a:pt x="132321" y="205143"/>
                </a:lnTo>
                <a:lnTo>
                  <a:pt x="135318" y="200317"/>
                </a:lnTo>
                <a:lnTo>
                  <a:pt x="138328" y="195491"/>
                </a:lnTo>
                <a:lnTo>
                  <a:pt x="144589" y="156579"/>
                </a:lnTo>
                <a:lnTo>
                  <a:pt x="144741" y="146926"/>
                </a:lnTo>
                <a:lnTo>
                  <a:pt x="144741" y="75374"/>
                </a:lnTo>
                <a:lnTo>
                  <a:pt x="144741" y="73545"/>
                </a:lnTo>
                <a:lnTo>
                  <a:pt x="145287" y="71907"/>
                </a:lnTo>
                <a:lnTo>
                  <a:pt x="146380" y="70459"/>
                </a:lnTo>
                <a:lnTo>
                  <a:pt x="147472" y="68999"/>
                </a:lnTo>
                <a:lnTo>
                  <a:pt x="162090" y="64452"/>
                </a:lnTo>
                <a:lnTo>
                  <a:pt x="166369" y="63906"/>
                </a:lnTo>
                <a:lnTo>
                  <a:pt x="171869" y="63626"/>
                </a:lnTo>
                <a:lnTo>
                  <a:pt x="178612" y="63626"/>
                </a:lnTo>
                <a:lnTo>
                  <a:pt x="185165" y="63626"/>
                </a:lnTo>
                <a:lnTo>
                  <a:pt x="190715" y="63906"/>
                </a:lnTo>
                <a:lnTo>
                  <a:pt x="195262" y="64452"/>
                </a:lnTo>
                <a:lnTo>
                  <a:pt x="199821" y="64998"/>
                </a:lnTo>
                <a:lnTo>
                  <a:pt x="211658" y="70459"/>
                </a:lnTo>
                <a:lnTo>
                  <a:pt x="212750" y="71907"/>
                </a:lnTo>
                <a:lnTo>
                  <a:pt x="213296" y="73545"/>
                </a:lnTo>
                <a:lnTo>
                  <a:pt x="213296" y="75374"/>
                </a:lnTo>
                <a:lnTo>
                  <a:pt x="213296" y="146926"/>
                </a:lnTo>
                <a:lnTo>
                  <a:pt x="216484" y="185292"/>
                </a:lnTo>
                <a:lnTo>
                  <a:pt x="221348" y="197307"/>
                </a:lnTo>
                <a:lnTo>
                  <a:pt x="224167" y="202501"/>
                </a:lnTo>
                <a:lnTo>
                  <a:pt x="227812" y="206590"/>
                </a:lnTo>
                <a:lnTo>
                  <a:pt x="232270" y="209600"/>
                </a:lnTo>
                <a:lnTo>
                  <a:pt x="236727" y="212597"/>
                </a:lnTo>
                <a:lnTo>
                  <a:pt x="242239" y="214109"/>
                </a:lnTo>
                <a:lnTo>
                  <a:pt x="248792" y="214109"/>
                </a:lnTo>
                <a:lnTo>
                  <a:pt x="255168" y="214109"/>
                </a:lnTo>
                <a:lnTo>
                  <a:pt x="282865" y="181230"/>
                </a:lnTo>
                <a:lnTo>
                  <a:pt x="288768" y="142152"/>
                </a:lnTo>
                <a:lnTo>
                  <a:pt x="288937" y="132727"/>
                </a:lnTo>
                <a:lnTo>
                  <a:pt x="288580" y="119428"/>
                </a:lnTo>
                <a:lnTo>
                  <a:pt x="280257" y="73415"/>
                </a:lnTo>
                <a:lnTo>
                  <a:pt x="263607" y="32426"/>
                </a:lnTo>
                <a:lnTo>
                  <a:pt x="253707" y="15151"/>
                </a:lnTo>
                <a:lnTo>
                  <a:pt x="251802" y="11010"/>
                </a:lnTo>
                <a:lnTo>
                  <a:pt x="251802" y="9004"/>
                </a:lnTo>
                <a:lnTo>
                  <a:pt x="251802" y="7734"/>
                </a:lnTo>
                <a:lnTo>
                  <a:pt x="252260" y="6553"/>
                </a:lnTo>
                <a:lnTo>
                  <a:pt x="253161" y="5460"/>
                </a:lnTo>
                <a:lnTo>
                  <a:pt x="254076" y="4368"/>
                </a:lnTo>
                <a:lnTo>
                  <a:pt x="255854" y="3403"/>
                </a:lnTo>
                <a:lnTo>
                  <a:pt x="258495" y="2590"/>
                </a:lnTo>
                <a:lnTo>
                  <a:pt x="261124" y="1765"/>
                </a:lnTo>
                <a:lnTo>
                  <a:pt x="264629" y="1130"/>
                </a:lnTo>
                <a:lnTo>
                  <a:pt x="268998" y="673"/>
                </a:lnTo>
                <a:lnTo>
                  <a:pt x="273367" y="228"/>
                </a:lnTo>
                <a:lnTo>
                  <a:pt x="279019" y="0"/>
                </a:lnTo>
                <a:lnTo>
                  <a:pt x="285940" y="0"/>
                </a:lnTo>
                <a:lnTo>
                  <a:pt x="291211" y="0"/>
                </a:lnTo>
                <a:lnTo>
                  <a:pt x="295630" y="126"/>
                </a:lnTo>
                <a:lnTo>
                  <a:pt x="299186" y="406"/>
                </a:lnTo>
                <a:lnTo>
                  <a:pt x="302729" y="673"/>
                </a:lnTo>
                <a:lnTo>
                  <a:pt x="305739" y="1092"/>
                </a:lnTo>
                <a:lnTo>
                  <a:pt x="308190" y="1638"/>
                </a:lnTo>
                <a:lnTo>
                  <a:pt x="310654" y="2184"/>
                </a:lnTo>
                <a:lnTo>
                  <a:pt x="312699" y="2908"/>
                </a:lnTo>
                <a:lnTo>
                  <a:pt x="314337" y="3822"/>
                </a:lnTo>
                <a:lnTo>
                  <a:pt x="315975" y="4724"/>
                </a:lnTo>
                <a:lnTo>
                  <a:pt x="317385" y="5778"/>
                </a:lnTo>
                <a:lnTo>
                  <a:pt x="318566" y="6959"/>
                </a:lnTo>
                <a:lnTo>
                  <a:pt x="319760" y="8140"/>
                </a:lnTo>
                <a:lnTo>
                  <a:pt x="331812" y="29222"/>
                </a:lnTo>
                <a:lnTo>
                  <a:pt x="334733" y="35229"/>
                </a:lnTo>
                <a:lnTo>
                  <a:pt x="349300" y="74688"/>
                </a:lnTo>
                <a:lnTo>
                  <a:pt x="357420" y="116879"/>
                </a:lnTo>
                <a:lnTo>
                  <a:pt x="358038" y="131356"/>
                </a:lnTo>
                <a:lnTo>
                  <a:pt x="357550" y="148162"/>
                </a:lnTo>
                <a:lnTo>
                  <a:pt x="350253" y="192125"/>
                </a:lnTo>
                <a:lnTo>
                  <a:pt x="328955" y="235546"/>
                </a:lnTo>
                <a:lnTo>
                  <a:pt x="297268" y="261492"/>
                </a:lnTo>
                <a:lnTo>
                  <a:pt x="258076" y="270090"/>
                </a:lnTo>
                <a:lnTo>
                  <a:pt x="251351" y="269928"/>
                </a:lnTo>
                <a:lnTo>
                  <a:pt x="210426" y="259308"/>
                </a:lnTo>
                <a:lnTo>
                  <a:pt x="203784" y="255574"/>
                </a:lnTo>
                <a:lnTo>
                  <a:pt x="178066" y="223659"/>
                </a:lnTo>
                <a:lnTo>
                  <a:pt x="171837" y="234768"/>
                </a:lnTo>
                <a:lnTo>
                  <a:pt x="136928" y="263720"/>
                </a:lnTo>
                <a:lnTo>
                  <a:pt x="99136" y="270090"/>
                </a:lnTo>
                <a:lnTo>
                  <a:pt x="89167" y="269578"/>
                </a:lnTo>
                <a:lnTo>
                  <a:pt x="52167" y="257256"/>
                </a:lnTo>
                <a:lnTo>
                  <a:pt x="22949" y="227746"/>
                </a:lnTo>
                <a:lnTo>
                  <a:pt x="4457" y="180327"/>
                </a:lnTo>
                <a:lnTo>
                  <a:pt x="0" y="132448"/>
                </a:lnTo>
                <a:lnTo>
                  <a:pt x="161" y="124949"/>
                </a:lnTo>
                <a:lnTo>
                  <a:pt x="7180" y="80908"/>
                </a:lnTo>
                <a:lnTo>
                  <a:pt x="20802" y="40779"/>
                </a:lnTo>
                <a:lnTo>
                  <a:pt x="34683" y="13512"/>
                </a:lnTo>
                <a:lnTo>
                  <a:pt x="36868" y="9778"/>
                </a:lnTo>
                <a:lnTo>
                  <a:pt x="50253" y="1498"/>
                </a:lnTo>
                <a:lnTo>
                  <a:pt x="54800" y="495"/>
                </a:lnTo>
                <a:lnTo>
                  <a:pt x="62179" y="0"/>
                </a:lnTo>
                <a:lnTo>
                  <a:pt x="72377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243111" y="5404832"/>
            <a:ext cx="1093127" cy="4108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67038" y="5541040"/>
            <a:ext cx="240665" cy="270510"/>
          </a:xfrm>
          <a:custGeom>
            <a:avLst/>
            <a:gdLst/>
            <a:ahLst/>
            <a:cxnLst/>
            <a:rect l="l" t="t" r="r" b="b"/>
            <a:pathLst>
              <a:path w="240665" h="270510">
                <a:moveTo>
                  <a:pt x="32219" y="0"/>
                </a:moveTo>
                <a:lnTo>
                  <a:pt x="38963" y="0"/>
                </a:lnTo>
                <a:lnTo>
                  <a:pt x="44551" y="228"/>
                </a:lnTo>
                <a:lnTo>
                  <a:pt x="49021" y="673"/>
                </a:lnTo>
                <a:lnTo>
                  <a:pt x="53479" y="1130"/>
                </a:lnTo>
                <a:lnTo>
                  <a:pt x="57124" y="1816"/>
                </a:lnTo>
                <a:lnTo>
                  <a:pt x="59943" y="2730"/>
                </a:lnTo>
                <a:lnTo>
                  <a:pt x="62763" y="3632"/>
                </a:lnTo>
                <a:lnTo>
                  <a:pt x="68275" y="11188"/>
                </a:lnTo>
                <a:lnTo>
                  <a:pt x="69545" y="19380"/>
                </a:lnTo>
                <a:lnTo>
                  <a:pt x="70408" y="27533"/>
                </a:lnTo>
                <a:lnTo>
                  <a:pt x="70865" y="35636"/>
                </a:lnTo>
                <a:lnTo>
                  <a:pt x="71323" y="43738"/>
                </a:lnTo>
                <a:lnTo>
                  <a:pt x="71551" y="50431"/>
                </a:lnTo>
                <a:lnTo>
                  <a:pt x="71551" y="55702"/>
                </a:lnTo>
                <a:lnTo>
                  <a:pt x="71466" y="66986"/>
                </a:lnTo>
                <a:lnTo>
                  <a:pt x="71208" y="78170"/>
                </a:lnTo>
                <a:lnTo>
                  <a:pt x="70780" y="89251"/>
                </a:lnTo>
                <a:lnTo>
                  <a:pt x="70180" y="100228"/>
                </a:lnTo>
                <a:lnTo>
                  <a:pt x="69587" y="111164"/>
                </a:lnTo>
                <a:lnTo>
                  <a:pt x="69162" y="122140"/>
                </a:lnTo>
                <a:lnTo>
                  <a:pt x="68906" y="133152"/>
                </a:lnTo>
                <a:lnTo>
                  <a:pt x="68821" y="144195"/>
                </a:lnTo>
                <a:lnTo>
                  <a:pt x="69009" y="153017"/>
                </a:lnTo>
                <a:lnTo>
                  <a:pt x="76822" y="191528"/>
                </a:lnTo>
                <a:lnTo>
                  <a:pt x="80835" y="197180"/>
                </a:lnTo>
                <a:lnTo>
                  <a:pt x="84835" y="202818"/>
                </a:lnTo>
                <a:lnTo>
                  <a:pt x="89801" y="207009"/>
                </a:lnTo>
                <a:lnTo>
                  <a:pt x="95719" y="209740"/>
                </a:lnTo>
                <a:lnTo>
                  <a:pt x="101638" y="212470"/>
                </a:lnTo>
                <a:lnTo>
                  <a:pt x="108508" y="213829"/>
                </a:lnTo>
                <a:lnTo>
                  <a:pt x="116331" y="213829"/>
                </a:lnTo>
                <a:lnTo>
                  <a:pt x="125082" y="213829"/>
                </a:lnTo>
                <a:lnTo>
                  <a:pt x="157302" y="192798"/>
                </a:lnTo>
                <a:lnTo>
                  <a:pt x="169898" y="153634"/>
                </a:lnTo>
                <a:lnTo>
                  <a:pt x="172046" y="118249"/>
                </a:lnTo>
                <a:lnTo>
                  <a:pt x="172046" y="111328"/>
                </a:lnTo>
                <a:lnTo>
                  <a:pt x="169049" y="68681"/>
                </a:lnTo>
                <a:lnTo>
                  <a:pt x="163309" y="26620"/>
                </a:lnTo>
                <a:lnTo>
                  <a:pt x="160756" y="10642"/>
                </a:lnTo>
                <a:lnTo>
                  <a:pt x="161035" y="8737"/>
                </a:lnTo>
                <a:lnTo>
                  <a:pt x="161950" y="7099"/>
                </a:lnTo>
                <a:lnTo>
                  <a:pt x="162852" y="5460"/>
                </a:lnTo>
                <a:lnTo>
                  <a:pt x="164630" y="4140"/>
                </a:lnTo>
                <a:lnTo>
                  <a:pt x="167271" y="3136"/>
                </a:lnTo>
                <a:lnTo>
                  <a:pt x="169913" y="2133"/>
                </a:lnTo>
                <a:lnTo>
                  <a:pt x="173456" y="1358"/>
                </a:lnTo>
                <a:lnTo>
                  <a:pt x="177926" y="812"/>
                </a:lnTo>
                <a:lnTo>
                  <a:pt x="182384" y="266"/>
                </a:lnTo>
                <a:lnTo>
                  <a:pt x="187883" y="0"/>
                </a:lnTo>
                <a:lnTo>
                  <a:pt x="194437" y="0"/>
                </a:lnTo>
                <a:lnTo>
                  <a:pt x="201180" y="0"/>
                </a:lnTo>
                <a:lnTo>
                  <a:pt x="206730" y="228"/>
                </a:lnTo>
                <a:lnTo>
                  <a:pt x="211099" y="673"/>
                </a:lnTo>
                <a:lnTo>
                  <a:pt x="215468" y="1130"/>
                </a:lnTo>
                <a:lnTo>
                  <a:pt x="219024" y="1816"/>
                </a:lnTo>
                <a:lnTo>
                  <a:pt x="221754" y="2730"/>
                </a:lnTo>
                <a:lnTo>
                  <a:pt x="224485" y="3632"/>
                </a:lnTo>
                <a:lnTo>
                  <a:pt x="235159" y="46308"/>
                </a:lnTo>
                <a:lnTo>
                  <a:pt x="239332" y="86967"/>
                </a:lnTo>
                <a:lnTo>
                  <a:pt x="240601" y="108965"/>
                </a:lnTo>
                <a:lnTo>
                  <a:pt x="240601" y="115519"/>
                </a:lnTo>
                <a:lnTo>
                  <a:pt x="235833" y="166466"/>
                </a:lnTo>
                <a:lnTo>
                  <a:pt x="221757" y="207756"/>
                </a:lnTo>
                <a:lnTo>
                  <a:pt x="199019" y="238923"/>
                </a:lnTo>
                <a:lnTo>
                  <a:pt x="155372" y="264256"/>
                </a:lnTo>
                <a:lnTo>
                  <a:pt x="113334" y="270090"/>
                </a:lnTo>
                <a:lnTo>
                  <a:pt x="98366" y="269621"/>
                </a:lnTo>
                <a:lnTo>
                  <a:pt x="60629" y="262585"/>
                </a:lnTo>
                <a:lnTo>
                  <a:pt x="25666" y="240055"/>
                </a:lnTo>
                <a:lnTo>
                  <a:pt x="6273" y="202641"/>
                </a:lnTo>
                <a:lnTo>
                  <a:pt x="642" y="164895"/>
                </a:lnTo>
                <a:lnTo>
                  <a:pt x="266" y="150469"/>
                </a:lnTo>
                <a:lnTo>
                  <a:pt x="266" y="142468"/>
                </a:lnTo>
                <a:lnTo>
                  <a:pt x="1638" y="104178"/>
                </a:lnTo>
                <a:lnTo>
                  <a:pt x="1993" y="96621"/>
                </a:lnTo>
                <a:lnTo>
                  <a:pt x="2324" y="89115"/>
                </a:lnTo>
                <a:lnTo>
                  <a:pt x="2590" y="81648"/>
                </a:lnTo>
                <a:lnTo>
                  <a:pt x="2870" y="74193"/>
                </a:lnTo>
                <a:lnTo>
                  <a:pt x="2997" y="66535"/>
                </a:lnTo>
                <a:lnTo>
                  <a:pt x="2997" y="58712"/>
                </a:lnTo>
                <a:lnTo>
                  <a:pt x="2997" y="55981"/>
                </a:lnTo>
                <a:lnTo>
                  <a:pt x="266" y="16065"/>
                </a:lnTo>
                <a:lnTo>
                  <a:pt x="0" y="13017"/>
                </a:lnTo>
                <a:lnTo>
                  <a:pt x="0" y="11188"/>
                </a:lnTo>
                <a:lnTo>
                  <a:pt x="0" y="9194"/>
                </a:lnTo>
                <a:lnTo>
                  <a:pt x="546" y="7505"/>
                </a:lnTo>
                <a:lnTo>
                  <a:pt x="1638" y="6146"/>
                </a:lnTo>
                <a:lnTo>
                  <a:pt x="2730" y="4775"/>
                </a:lnTo>
                <a:lnTo>
                  <a:pt x="4597" y="3594"/>
                </a:lnTo>
                <a:lnTo>
                  <a:pt x="7238" y="2590"/>
                </a:lnTo>
                <a:lnTo>
                  <a:pt x="9867" y="1587"/>
                </a:lnTo>
                <a:lnTo>
                  <a:pt x="13335" y="901"/>
                </a:lnTo>
                <a:lnTo>
                  <a:pt x="17614" y="546"/>
                </a:lnTo>
                <a:lnTo>
                  <a:pt x="21894" y="177"/>
                </a:lnTo>
                <a:lnTo>
                  <a:pt x="26758" y="0"/>
                </a:lnTo>
                <a:lnTo>
                  <a:pt x="32219" y="0"/>
                </a:lnTo>
                <a:close/>
              </a:path>
            </a:pathLst>
          </a:custGeom>
          <a:ln w="9143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514912" y="5536392"/>
            <a:ext cx="301625" cy="274955"/>
          </a:xfrm>
          <a:custGeom>
            <a:avLst/>
            <a:gdLst/>
            <a:ahLst/>
            <a:cxnLst/>
            <a:rect l="l" t="t" r="r" b="b"/>
            <a:pathLst>
              <a:path w="301625" h="274954">
                <a:moveTo>
                  <a:pt x="119062" y="0"/>
                </a:moveTo>
                <a:lnTo>
                  <a:pt x="157440" y="7229"/>
                </a:lnTo>
                <a:lnTo>
                  <a:pt x="191705" y="33775"/>
                </a:lnTo>
                <a:lnTo>
                  <a:pt x="207543" y="69913"/>
                </a:lnTo>
                <a:lnTo>
                  <a:pt x="209220" y="62670"/>
                </a:lnTo>
                <a:lnTo>
                  <a:pt x="215874" y="26085"/>
                </a:lnTo>
                <a:lnTo>
                  <a:pt x="216522" y="21259"/>
                </a:lnTo>
                <a:lnTo>
                  <a:pt x="219570" y="9563"/>
                </a:lnTo>
                <a:lnTo>
                  <a:pt x="220116" y="8826"/>
                </a:lnTo>
                <a:lnTo>
                  <a:pt x="220979" y="8191"/>
                </a:lnTo>
                <a:lnTo>
                  <a:pt x="222161" y="7645"/>
                </a:lnTo>
                <a:lnTo>
                  <a:pt x="223342" y="7099"/>
                </a:lnTo>
                <a:lnTo>
                  <a:pt x="235546" y="5054"/>
                </a:lnTo>
                <a:lnTo>
                  <a:pt x="238912" y="4775"/>
                </a:lnTo>
                <a:lnTo>
                  <a:pt x="243052" y="4648"/>
                </a:lnTo>
                <a:lnTo>
                  <a:pt x="247967" y="4648"/>
                </a:lnTo>
                <a:lnTo>
                  <a:pt x="254520" y="4648"/>
                </a:lnTo>
                <a:lnTo>
                  <a:pt x="274180" y="7239"/>
                </a:lnTo>
                <a:lnTo>
                  <a:pt x="276555" y="8051"/>
                </a:lnTo>
                <a:lnTo>
                  <a:pt x="278231" y="9156"/>
                </a:lnTo>
                <a:lnTo>
                  <a:pt x="279234" y="10515"/>
                </a:lnTo>
                <a:lnTo>
                  <a:pt x="280238" y="11887"/>
                </a:lnTo>
                <a:lnTo>
                  <a:pt x="280746" y="13385"/>
                </a:lnTo>
                <a:lnTo>
                  <a:pt x="280746" y="15024"/>
                </a:lnTo>
                <a:lnTo>
                  <a:pt x="280746" y="18669"/>
                </a:lnTo>
                <a:lnTo>
                  <a:pt x="280288" y="23812"/>
                </a:lnTo>
                <a:lnTo>
                  <a:pt x="279374" y="30454"/>
                </a:lnTo>
                <a:lnTo>
                  <a:pt x="278460" y="37096"/>
                </a:lnTo>
                <a:lnTo>
                  <a:pt x="269951" y="80289"/>
                </a:lnTo>
                <a:lnTo>
                  <a:pt x="258483" y="124055"/>
                </a:lnTo>
                <a:lnTo>
                  <a:pt x="244970" y="163855"/>
                </a:lnTo>
                <a:lnTo>
                  <a:pt x="245215" y="172044"/>
                </a:lnTo>
                <a:lnTo>
                  <a:pt x="255257" y="212102"/>
                </a:lnTo>
                <a:lnTo>
                  <a:pt x="260807" y="216154"/>
                </a:lnTo>
                <a:lnTo>
                  <a:pt x="263715" y="217525"/>
                </a:lnTo>
                <a:lnTo>
                  <a:pt x="266636" y="218211"/>
                </a:lnTo>
                <a:lnTo>
                  <a:pt x="269544" y="218211"/>
                </a:lnTo>
                <a:lnTo>
                  <a:pt x="272821" y="218211"/>
                </a:lnTo>
                <a:lnTo>
                  <a:pt x="290436" y="214109"/>
                </a:lnTo>
                <a:lnTo>
                  <a:pt x="291985" y="213563"/>
                </a:lnTo>
                <a:lnTo>
                  <a:pt x="293395" y="213296"/>
                </a:lnTo>
                <a:lnTo>
                  <a:pt x="294665" y="213296"/>
                </a:lnTo>
                <a:lnTo>
                  <a:pt x="295757" y="213296"/>
                </a:lnTo>
                <a:lnTo>
                  <a:pt x="296722" y="213652"/>
                </a:lnTo>
                <a:lnTo>
                  <a:pt x="297535" y="214388"/>
                </a:lnTo>
                <a:lnTo>
                  <a:pt x="298361" y="215112"/>
                </a:lnTo>
                <a:lnTo>
                  <a:pt x="300812" y="226542"/>
                </a:lnTo>
                <a:lnTo>
                  <a:pt x="301091" y="229908"/>
                </a:lnTo>
                <a:lnTo>
                  <a:pt x="301218" y="234226"/>
                </a:lnTo>
                <a:lnTo>
                  <a:pt x="301218" y="239509"/>
                </a:lnTo>
                <a:lnTo>
                  <a:pt x="301218" y="248069"/>
                </a:lnTo>
                <a:lnTo>
                  <a:pt x="290842" y="269544"/>
                </a:lnTo>
                <a:lnTo>
                  <a:pt x="288289" y="270459"/>
                </a:lnTo>
                <a:lnTo>
                  <a:pt x="285153" y="271284"/>
                </a:lnTo>
                <a:lnTo>
                  <a:pt x="281419" y="272008"/>
                </a:lnTo>
                <a:lnTo>
                  <a:pt x="277685" y="272732"/>
                </a:lnTo>
                <a:lnTo>
                  <a:pt x="273773" y="273329"/>
                </a:lnTo>
                <a:lnTo>
                  <a:pt x="269684" y="273786"/>
                </a:lnTo>
                <a:lnTo>
                  <a:pt x="265582" y="274243"/>
                </a:lnTo>
                <a:lnTo>
                  <a:pt x="261353" y="274472"/>
                </a:lnTo>
                <a:lnTo>
                  <a:pt x="256984" y="274472"/>
                </a:lnTo>
                <a:lnTo>
                  <a:pt x="248970" y="274472"/>
                </a:lnTo>
                <a:lnTo>
                  <a:pt x="216839" y="264909"/>
                </a:lnTo>
                <a:lnTo>
                  <a:pt x="211556" y="261454"/>
                </a:lnTo>
                <a:lnTo>
                  <a:pt x="207098" y="256857"/>
                </a:lnTo>
                <a:lnTo>
                  <a:pt x="203453" y="251117"/>
                </a:lnTo>
                <a:lnTo>
                  <a:pt x="199809" y="245376"/>
                </a:lnTo>
                <a:lnTo>
                  <a:pt x="196989" y="238150"/>
                </a:lnTo>
                <a:lnTo>
                  <a:pt x="194983" y="229400"/>
                </a:lnTo>
                <a:lnTo>
                  <a:pt x="191160" y="236143"/>
                </a:lnTo>
                <a:lnTo>
                  <a:pt x="161810" y="262178"/>
                </a:lnTo>
                <a:lnTo>
                  <a:pt x="124939" y="273919"/>
                </a:lnTo>
                <a:lnTo>
                  <a:pt x="110870" y="274739"/>
                </a:lnTo>
                <a:lnTo>
                  <a:pt x="97147" y="274134"/>
                </a:lnTo>
                <a:lnTo>
                  <a:pt x="51770" y="259696"/>
                </a:lnTo>
                <a:lnTo>
                  <a:pt x="20714" y="228274"/>
                </a:lnTo>
                <a:lnTo>
                  <a:pt x="3755" y="182028"/>
                </a:lnTo>
                <a:lnTo>
                  <a:pt x="0" y="139560"/>
                </a:lnTo>
                <a:lnTo>
                  <a:pt x="493" y="124086"/>
                </a:lnTo>
                <a:lnTo>
                  <a:pt x="7912" y="82067"/>
                </a:lnTo>
                <a:lnTo>
                  <a:pt x="30987" y="37960"/>
                </a:lnTo>
                <a:lnTo>
                  <a:pt x="68275" y="9829"/>
                </a:lnTo>
                <a:lnTo>
                  <a:pt x="105136" y="614"/>
                </a:lnTo>
                <a:lnTo>
                  <a:pt x="119062" y="0"/>
                </a:lnTo>
                <a:close/>
              </a:path>
            </a:pathLst>
          </a:custGeom>
          <a:ln w="9143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56866" y="5422511"/>
            <a:ext cx="257175" cy="388620"/>
          </a:xfrm>
          <a:custGeom>
            <a:avLst/>
            <a:gdLst/>
            <a:ahLst/>
            <a:cxnLst/>
            <a:rect l="l" t="t" r="r" b="b"/>
            <a:pathLst>
              <a:path w="257175" h="388620">
                <a:moveTo>
                  <a:pt x="144462" y="0"/>
                </a:moveTo>
                <a:lnTo>
                  <a:pt x="187713" y="4576"/>
                </a:lnTo>
                <a:lnTo>
                  <a:pt x="218338" y="13385"/>
                </a:lnTo>
                <a:lnTo>
                  <a:pt x="222986" y="15379"/>
                </a:lnTo>
                <a:lnTo>
                  <a:pt x="226123" y="16979"/>
                </a:lnTo>
                <a:lnTo>
                  <a:pt x="227761" y="18160"/>
                </a:lnTo>
                <a:lnTo>
                  <a:pt x="229400" y="19342"/>
                </a:lnTo>
                <a:lnTo>
                  <a:pt x="230631" y="20624"/>
                </a:lnTo>
                <a:lnTo>
                  <a:pt x="231444" y="21983"/>
                </a:lnTo>
                <a:lnTo>
                  <a:pt x="232270" y="23355"/>
                </a:lnTo>
                <a:lnTo>
                  <a:pt x="234314" y="34683"/>
                </a:lnTo>
                <a:lnTo>
                  <a:pt x="234492" y="37782"/>
                </a:lnTo>
                <a:lnTo>
                  <a:pt x="234581" y="41605"/>
                </a:lnTo>
                <a:lnTo>
                  <a:pt x="234581" y="46151"/>
                </a:lnTo>
                <a:lnTo>
                  <a:pt x="234581" y="50520"/>
                </a:lnTo>
                <a:lnTo>
                  <a:pt x="234403" y="54216"/>
                </a:lnTo>
                <a:lnTo>
                  <a:pt x="234035" y="57213"/>
                </a:lnTo>
                <a:lnTo>
                  <a:pt x="233680" y="60223"/>
                </a:lnTo>
                <a:lnTo>
                  <a:pt x="233133" y="62534"/>
                </a:lnTo>
                <a:lnTo>
                  <a:pt x="232397" y="64173"/>
                </a:lnTo>
                <a:lnTo>
                  <a:pt x="231673" y="65811"/>
                </a:lnTo>
                <a:lnTo>
                  <a:pt x="230809" y="67005"/>
                </a:lnTo>
                <a:lnTo>
                  <a:pt x="229806" y="67729"/>
                </a:lnTo>
                <a:lnTo>
                  <a:pt x="228803" y="68452"/>
                </a:lnTo>
                <a:lnTo>
                  <a:pt x="227761" y="68821"/>
                </a:lnTo>
                <a:lnTo>
                  <a:pt x="226669" y="68821"/>
                </a:lnTo>
                <a:lnTo>
                  <a:pt x="225031" y="68821"/>
                </a:lnTo>
                <a:lnTo>
                  <a:pt x="221881" y="67817"/>
                </a:lnTo>
                <a:lnTo>
                  <a:pt x="217246" y="65811"/>
                </a:lnTo>
                <a:lnTo>
                  <a:pt x="212598" y="63817"/>
                </a:lnTo>
                <a:lnTo>
                  <a:pt x="171143" y="51395"/>
                </a:lnTo>
                <a:lnTo>
                  <a:pt x="151015" y="49707"/>
                </a:lnTo>
                <a:lnTo>
                  <a:pt x="145376" y="49707"/>
                </a:lnTo>
                <a:lnTo>
                  <a:pt x="125615" y="55854"/>
                </a:lnTo>
                <a:lnTo>
                  <a:pt x="122885" y="57759"/>
                </a:lnTo>
                <a:lnTo>
                  <a:pt x="120840" y="60032"/>
                </a:lnTo>
                <a:lnTo>
                  <a:pt x="119481" y="62674"/>
                </a:lnTo>
                <a:lnTo>
                  <a:pt x="118110" y="65316"/>
                </a:lnTo>
                <a:lnTo>
                  <a:pt x="117424" y="68186"/>
                </a:lnTo>
                <a:lnTo>
                  <a:pt x="117424" y="71285"/>
                </a:lnTo>
                <a:lnTo>
                  <a:pt x="117424" y="74015"/>
                </a:lnTo>
                <a:lnTo>
                  <a:pt x="122072" y="86436"/>
                </a:lnTo>
                <a:lnTo>
                  <a:pt x="123710" y="88899"/>
                </a:lnTo>
                <a:lnTo>
                  <a:pt x="154711" y="114566"/>
                </a:lnTo>
                <a:lnTo>
                  <a:pt x="180098" y="131356"/>
                </a:lnTo>
                <a:lnTo>
                  <a:pt x="188104" y="136835"/>
                </a:lnTo>
                <a:lnTo>
                  <a:pt x="217610" y="161834"/>
                </a:lnTo>
                <a:lnTo>
                  <a:pt x="244554" y="200248"/>
                </a:lnTo>
                <a:lnTo>
                  <a:pt x="256364" y="246499"/>
                </a:lnTo>
                <a:lnTo>
                  <a:pt x="256705" y="256717"/>
                </a:lnTo>
                <a:lnTo>
                  <a:pt x="256167" y="270531"/>
                </a:lnTo>
                <a:lnTo>
                  <a:pt x="248107" y="309016"/>
                </a:lnTo>
                <a:lnTo>
                  <a:pt x="222846" y="350799"/>
                </a:lnTo>
                <a:lnTo>
                  <a:pt x="181876" y="378510"/>
                </a:lnTo>
                <a:lnTo>
                  <a:pt x="141273" y="387988"/>
                </a:lnTo>
                <a:lnTo>
                  <a:pt x="125895" y="388619"/>
                </a:lnTo>
                <a:lnTo>
                  <a:pt x="110074" y="388065"/>
                </a:lnTo>
                <a:lnTo>
                  <a:pt x="69367" y="379742"/>
                </a:lnTo>
                <a:lnTo>
                  <a:pt x="30175" y="354761"/>
                </a:lnTo>
                <a:lnTo>
                  <a:pt x="7366" y="316115"/>
                </a:lnTo>
                <a:lnTo>
                  <a:pt x="0" y="266001"/>
                </a:lnTo>
                <a:lnTo>
                  <a:pt x="1321" y="245182"/>
                </a:lnTo>
                <a:lnTo>
                  <a:pt x="11899" y="206467"/>
                </a:lnTo>
                <a:lnTo>
                  <a:pt x="32842" y="172060"/>
                </a:lnTo>
                <a:lnTo>
                  <a:pt x="62816" y="144410"/>
                </a:lnTo>
                <a:lnTo>
                  <a:pt x="81102" y="133273"/>
                </a:lnTo>
                <a:lnTo>
                  <a:pt x="74549" y="128904"/>
                </a:lnTo>
                <a:lnTo>
                  <a:pt x="53936" y="105003"/>
                </a:lnTo>
                <a:lnTo>
                  <a:pt x="51295" y="99999"/>
                </a:lnTo>
                <a:lnTo>
                  <a:pt x="49377" y="94805"/>
                </a:lnTo>
                <a:lnTo>
                  <a:pt x="48196" y="89446"/>
                </a:lnTo>
                <a:lnTo>
                  <a:pt x="47015" y="84073"/>
                </a:lnTo>
                <a:lnTo>
                  <a:pt x="46418" y="78473"/>
                </a:lnTo>
                <a:lnTo>
                  <a:pt x="46418" y="72643"/>
                </a:lnTo>
                <a:lnTo>
                  <a:pt x="60488" y="30722"/>
                </a:lnTo>
                <a:lnTo>
                  <a:pt x="93164" y="8252"/>
                </a:lnTo>
                <a:lnTo>
                  <a:pt x="132799" y="333"/>
                </a:lnTo>
                <a:lnTo>
                  <a:pt x="144462" y="0"/>
                </a:lnTo>
                <a:close/>
              </a:path>
            </a:pathLst>
          </a:custGeom>
          <a:ln w="9144">
            <a:solidFill>
              <a:srgbClr val="5C4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945584" y="5404832"/>
            <a:ext cx="99987" cy="10882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212335" y="1988820"/>
            <a:ext cx="4130039" cy="460857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3375" y="193294"/>
            <a:ext cx="13417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F497D"/>
                </a:solidFill>
              </a:rPr>
              <a:t>ΝΕ</a:t>
            </a:r>
            <a:r>
              <a:rPr dirty="0" spc="-10">
                <a:solidFill>
                  <a:srgbClr val="1F497D"/>
                </a:solidFill>
              </a:rPr>
              <a:t>ΡΟ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27" y="1035721"/>
            <a:ext cx="6960870" cy="226885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Calibri"/>
                <a:cs typeface="Calibri"/>
              </a:rPr>
              <a:t>Πίνω </a:t>
            </a:r>
            <a:r>
              <a:rPr dirty="0" sz="3200" spc="-5">
                <a:latin typeface="Calibri"/>
                <a:cs typeface="Calibri"/>
              </a:rPr>
              <a:t>νερό </a:t>
            </a:r>
            <a:r>
              <a:rPr dirty="0" sz="3200" spc="-10">
                <a:latin typeface="Calibri"/>
                <a:cs typeface="Calibri"/>
              </a:rPr>
              <a:t>όταν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διψάω.</a:t>
            </a:r>
            <a:endParaRPr sz="3200">
              <a:latin typeface="Calibri"/>
              <a:cs typeface="Calibri"/>
            </a:endParaRPr>
          </a:p>
          <a:p>
            <a:pPr marL="355600" marR="730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Έχω </a:t>
            </a:r>
            <a:r>
              <a:rPr dirty="0" sz="3200" spc="-10">
                <a:latin typeface="Calibri"/>
                <a:cs typeface="Calibri"/>
              </a:rPr>
              <a:t>πάντα </a:t>
            </a:r>
            <a:r>
              <a:rPr dirty="0" sz="3200" spc="-15">
                <a:latin typeface="Calibri"/>
                <a:cs typeface="Calibri"/>
              </a:rPr>
              <a:t>το </a:t>
            </a:r>
            <a:r>
              <a:rPr dirty="0" sz="3200" spc="-20">
                <a:latin typeface="Calibri"/>
                <a:cs typeface="Calibri"/>
              </a:rPr>
              <a:t>μπουκαλάκι </a:t>
            </a:r>
            <a:r>
              <a:rPr dirty="0" sz="3200" spc="-10">
                <a:latin typeface="Calibri"/>
                <a:cs typeface="Calibri"/>
              </a:rPr>
              <a:t>μου </a:t>
            </a:r>
            <a:r>
              <a:rPr dirty="0" sz="3200" spc="-25">
                <a:latin typeface="Calibri"/>
                <a:cs typeface="Calibri"/>
              </a:rPr>
              <a:t>μαζί </a:t>
            </a:r>
            <a:r>
              <a:rPr dirty="0" sz="3200">
                <a:latin typeface="Calibri"/>
                <a:cs typeface="Calibri"/>
              </a:rPr>
              <a:t>στο  </a:t>
            </a:r>
            <a:r>
              <a:rPr dirty="0" sz="3200" spc="-5">
                <a:latin typeface="Calibri"/>
                <a:cs typeface="Calibri"/>
              </a:rPr>
              <a:t>σχολείο.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Πίνω </a:t>
            </a:r>
            <a:r>
              <a:rPr dirty="0" sz="3200">
                <a:latin typeface="Calibri"/>
                <a:cs typeface="Calibri"/>
              </a:rPr>
              <a:t>άφθονο </a:t>
            </a:r>
            <a:r>
              <a:rPr dirty="0" sz="3200" spc="-5">
                <a:latin typeface="Calibri"/>
                <a:cs typeface="Calibri"/>
              </a:rPr>
              <a:t>νερό μετά τη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γυμναστική.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0452" y="4148327"/>
            <a:ext cx="2811779" cy="231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8176" y="3858767"/>
            <a:ext cx="2767583" cy="1978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802" y="301144"/>
            <a:ext cx="64935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F497D"/>
                </a:solidFill>
              </a:rPr>
              <a:t>Τα </a:t>
            </a:r>
            <a:r>
              <a:rPr dirty="0" spc="-10">
                <a:solidFill>
                  <a:srgbClr val="1F497D"/>
                </a:solidFill>
              </a:rPr>
              <a:t>γεύματα </a:t>
            </a:r>
            <a:r>
              <a:rPr dirty="0">
                <a:solidFill>
                  <a:srgbClr val="1F497D"/>
                </a:solidFill>
              </a:rPr>
              <a:t>της ημέρας</a:t>
            </a:r>
            <a:r>
              <a:rPr dirty="0" spc="-160">
                <a:solidFill>
                  <a:srgbClr val="1F497D"/>
                </a:solidFill>
              </a:rPr>
              <a:t> </a:t>
            </a:r>
            <a:r>
              <a:rPr dirty="0" spc="-10">
                <a:solidFill>
                  <a:srgbClr val="1F497D"/>
                </a:solidFill>
              </a:rPr>
              <a:t>μας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7575" y="1442694"/>
            <a:ext cx="2844800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6854" marR="5080" indent="-22479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002060"/>
                </a:solidFill>
                <a:latin typeface="Calibri"/>
                <a:cs typeface="Calibri"/>
              </a:rPr>
              <a:t>Μέ</a:t>
            </a:r>
            <a:r>
              <a:rPr dirty="0" sz="3200" spc="-25" b="1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dirty="0" sz="3200" spc="5" b="1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-π</a:t>
            </a:r>
            <a:r>
              <a:rPr dirty="0" sz="3200" spc="5" b="1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dirty="0" sz="3200" spc="-5" b="1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dirty="0" sz="3200" spc="-30" b="1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dirty="0" sz="3200" spc="30" b="1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dirty="0" sz="3200" spc="-25" b="1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dirty="0" sz="3200" spc="-5" b="1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α- 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ισορροπία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8988" y="2491740"/>
            <a:ext cx="3249167" cy="1874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00330" rIns="0" bIns="0" rtlCol="0" vert="horz">
            <a:spAutoFit/>
          </a:bodyPr>
          <a:lstStyle/>
          <a:p>
            <a:pPr marL="12700" marR="5080">
              <a:lnSpc>
                <a:spcPct val="80200"/>
              </a:lnSpc>
              <a:spcBef>
                <a:spcPts val="790"/>
              </a:spcBef>
            </a:pPr>
            <a:r>
              <a:rPr dirty="0" spc="-120"/>
              <a:t>Το </a:t>
            </a:r>
            <a:r>
              <a:rPr dirty="0" spc="-15"/>
              <a:t>καθημερινό  </a:t>
            </a:r>
            <a:r>
              <a:rPr dirty="0" spc="-10"/>
              <a:t>πρόγραμμά </a:t>
            </a:r>
            <a:r>
              <a:rPr dirty="0" spc="-5"/>
              <a:t>μας </a:t>
            </a:r>
            <a:r>
              <a:rPr dirty="0"/>
              <a:t>θα  </a:t>
            </a:r>
            <a:r>
              <a:rPr dirty="0" spc="-5"/>
              <a:t>πρέπει να</a:t>
            </a:r>
            <a:r>
              <a:rPr dirty="0" spc="-80"/>
              <a:t> </a:t>
            </a:r>
            <a:r>
              <a:rPr dirty="0" spc="-5"/>
              <a:t>περιλαμβάνει  </a:t>
            </a:r>
            <a:r>
              <a:rPr dirty="0"/>
              <a:t>5-6 </a:t>
            </a:r>
            <a:r>
              <a:rPr dirty="0" spc="-10"/>
              <a:t>γεύματα </a:t>
            </a:r>
            <a:r>
              <a:rPr dirty="0" spc="-15"/>
              <a:t>την</a:t>
            </a:r>
            <a:r>
              <a:rPr dirty="0" spc="-105"/>
              <a:t> </a:t>
            </a:r>
            <a:r>
              <a:rPr dirty="0"/>
              <a:t>ημέρα: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570230" indent="-443865">
              <a:lnSpc>
                <a:spcPct val="100000"/>
              </a:lnSpc>
              <a:buFont typeface="Wingdings"/>
              <a:buChar char=""/>
              <a:tabLst>
                <a:tab pos="570230" algn="l"/>
                <a:tab pos="570865" algn="l"/>
              </a:tabLst>
            </a:pPr>
            <a:r>
              <a:rPr dirty="0" sz="2600" spc="-10">
                <a:solidFill>
                  <a:srgbClr val="0070C0"/>
                </a:solidFill>
              </a:rPr>
              <a:t>Πρωινό</a:t>
            </a:r>
            <a:endParaRPr sz="2600"/>
          </a:p>
          <a:p>
            <a:pPr marL="570230" indent="-443865">
              <a:lnSpc>
                <a:spcPct val="100000"/>
              </a:lnSpc>
              <a:buFont typeface="Wingdings"/>
              <a:buChar char=""/>
              <a:tabLst>
                <a:tab pos="570230" algn="l"/>
                <a:tab pos="570865" algn="l"/>
              </a:tabLst>
            </a:pPr>
            <a:r>
              <a:rPr dirty="0" sz="2600" spc="-15">
                <a:solidFill>
                  <a:srgbClr val="00B050"/>
                </a:solidFill>
              </a:rPr>
              <a:t>Δεκατιανό</a:t>
            </a:r>
            <a:r>
              <a:rPr dirty="0" sz="2600" spc="5">
                <a:solidFill>
                  <a:srgbClr val="00B050"/>
                </a:solidFill>
              </a:rPr>
              <a:t> </a:t>
            </a:r>
            <a:r>
              <a:rPr dirty="0" sz="2600"/>
              <a:t>σνακ</a:t>
            </a:r>
            <a:endParaRPr sz="2600"/>
          </a:p>
          <a:p>
            <a:pPr marL="570230" indent="-443865">
              <a:lnSpc>
                <a:spcPct val="100000"/>
              </a:lnSpc>
              <a:buFont typeface="Wingdings"/>
              <a:buChar char=""/>
              <a:tabLst>
                <a:tab pos="570230" algn="l"/>
                <a:tab pos="570865" algn="l"/>
              </a:tabLst>
            </a:pPr>
            <a:r>
              <a:rPr dirty="0" sz="2600" spc="-10">
                <a:solidFill>
                  <a:srgbClr val="FF3300"/>
                </a:solidFill>
              </a:rPr>
              <a:t>Μεσημεριανό</a:t>
            </a:r>
            <a:endParaRPr sz="2600"/>
          </a:p>
          <a:p>
            <a:pPr marL="570230" indent="-443865">
              <a:lnSpc>
                <a:spcPct val="100000"/>
              </a:lnSpc>
              <a:buFont typeface="Wingdings"/>
              <a:buChar char=""/>
              <a:tabLst>
                <a:tab pos="570230" algn="l"/>
                <a:tab pos="570865" algn="l"/>
              </a:tabLst>
            </a:pPr>
            <a:r>
              <a:rPr dirty="0" sz="2600" spc="-10">
                <a:solidFill>
                  <a:srgbClr val="FFC000"/>
                </a:solidFill>
              </a:rPr>
              <a:t>Απογευματινό</a:t>
            </a:r>
            <a:r>
              <a:rPr dirty="0" sz="2600" spc="-30">
                <a:solidFill>
                  <a:srgbClr val="FFC000"/>
                </a:solidFill>
              </a:rPr>
              <a:t> </a:t>
            </a:r>
            <a:r>
              <a:rPr dirty="0" sz="2600"/>
              <a:t>σνακ</a:t>
            </a:r>
            <a:endParaRPr sz="2600"/>
          </a:p>
          <a:p>
            <a:pPr marL="570230" indent="-443865">
              <a:lnSpc>
                <a:spcPct val="100000"/>
              </a:lnSpc>
              <a:buFont typeface="Wingdings"/>
              <a:buChar char=""/>
              <a:tabLst>
                <a:tab pos="570230" algn="l"/>
                <a:tab pos="570865" algn="l"/>
              </a:tabLst>
            </a:pPr>
            <a:r>
              <a:rPr dirty="0" sz="2600" spc="-10">
                <a:solidFill>
                  <a:srgbClr val="9966FF"/>
                </a:solidFill>
              </a:rPr>
              <a:t>Βραδινό</a:t>
            </a:r>
            <a:endParaRPr sz="2600"/>
          </a:p>
          <a:p>
            <a:pPr marL="570230" indent="-443865">
              <a:lnSpc>
                <a:spcPct val="100000"/>
              </a:lnSpc>
              <a:buFont typeface="Wingdings"/>
              <a:buChar char=""/>
              <a:tabLst>
                <a:tab pos="570230" algn="l"/>
                <a:tab pos="570865" algn="l"/>
              </a:tabLst>
            </a:pPr>
            <a:r>
              <a:rPr dirty="0" sz="2600">
                <a:solidFill>
                  <a:srgbClr val="92D050"/>
                </a:solidFill>
              </a:rPr>
              <a:t>Προ</a:t>
            </a:r>
            <a:r>
              <a:rPr dirty="0" sz="2600" spc="-15">
                <a:solidFill>
                  <a:srgbClr val="92D050"/>
                </a:solidFill>
              </a:rPr>
              <a:t> </a:t>
            </a:r>
            <a:r>
              <a:rPr dirty="0" sz="2600">
                <a:solidFill>
                  <a:srgbClr val="92D050"/>
                </a:solidFill>
              </a:rPr>
              <a:t>ύπνου</a:t>
            </a:r>
            <a:endParaRPr sz="2600"/>
          </a:p>
        </p:txBody>
      </p:sp>
      <p:sp>
        <p:nvSpPr>
          <p:cNvPr id="6" name="object 6"/>
          <p:cNvSpPr/>
          <p:nvPr/>
        </p:nvSpPr>
        <p:spPr>
          <a:xfrm>
            <a:off x="5542788" y="4224527"/>
            <a:ext cx="3325367" cy="2302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5955" y="1371883"/>
            <a:ext cx="6786245" cy="3425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Calibri"/>
                <a:cs typeface="Calibri"/>
              </a:rPr>
              <a:t>Ήξερες</a:t>
            </a:r>
            <a:r>
              <a:rPr dirty="0" sz="2100" spc="-5" b="1">
                <a:latin typeface="Calibri"/>
                <a:cs typeface="Calibri"/>
              </a:rPr>
              <a:t> ότι…;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354965" marR="133350">
              <a:lnSpc>
                <a:spcPct val="100000"/>
              </a:lnSpc>
              <a:spcBef>
                <a:spcPts val="5"/>
              </a:spcBef>
            </a:pPr>
            <a:r>
              <a:rPr dirty="0" sz="2100" spc="-10">
                <a:latin typeface="Calibri"/>
                <a:cs typeface="Calibri"/>
              </a:rPr>
              <a:t>Είναι </a:t>
            </a:r>
            <a:r>
              <a:rPr dirty="0" sz="2100" spc="-5">
                <a:latin typeface="Calibri"/>
                <a:cs typeface="Calibri"/>
              </a:rPr>
              <a:t>το </a:t>
            </a:r>
            <a:r>
              <a:rPr dirty="0" sz="2100" spc="-10">
                <a:latin typeface="Calibri"/>
                <a:cs typeface="Calibri"/>
              </a:rPr>
              <a:t>σημαντικότερο γεύμα </a:t>
            </a:r>
            <a:r>
              <a:rPr dirty="0" sz="2100" spc="-5">
                <a:latin typeface="Calibri"/>
                <a:cs typeface="Calibri"/>
              </a:rPr>
              <a:t>της ημέρας γιατί </a:t>
            </a:r>
            <a:r>
              <a:rPr dirty="0" sz="2100" spc="-10">
                <a:latin typeface="Calibri"/>
                <a:cs typeface="Calibri"/>
              </a:rPr>
              <a:t>γεμίζει </a:t>
            </a:r>
            <a:r>
              <a:rPr dirty="0" sz="2100" spc="-5">
                <a:latin typeface="Calibri"/>
                <a:cs typeface="Calibri"/>
              </a:rPr>
              <a:t>τις  αποθήκες ενέργειάς μας, για </a:t>
            </a:r>
            <a:r>
              <a:rPr dirty="0" sz="2100">
                <a:latin typeface="Calibri"/>
                <a:cs typeface="Calibri"/>
              </a:rPr>
              <a:t>να </a:t>
            </a:r>
            <a:r>
              <a:rPr dirty="0" sz="2100" spc="-10">
                <a:latin typeface="Calibri"/>
                <a:cs typeface="Calibri"/>
              </a:rPr>
              <a:t>ξεκινήσουμε </a:t>
            </a:r>
            <a:r>
              <a:rPr dirty="0" sz="2100" spc="-20">
                <a:latin typeface="Calibri"/>
                <a:cs typeface="Calibri"/>
              </a:rPr>
              <a:t>την </a:t>
            </a:r>
            <a:r>
              <a:rPr dirty="0" sz="2100" spc="-5">
                <a:latin typeface="Calibri"/>
                <a:cs typeface="Calibri"/>
              </a:rPr>
              <a:t>ημέρα  μας;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100" b="1">
                <a:latin typeface="Calibri"/>
                <a:cs typeface="Calibri"/>
              </a:rPr>
              <a:t>Τα </a:t>
            </a:r>
            <a:r>
              <a:rPr dirty="0" sz="2100" spc="-10" b="1">
                <a:latin typeface="Calibri"/>
                <a:cs typeface="Calibri"/>
              </a:rPr>
              <a:t>παιδιά </a:t>
            </a:r>
            <a:r>
              <a:rPr dirty="0" u="heavy" sz="2100" spc="-5" b="1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Calibri"/>
                <a:cs typeface="Calibri"/>
              </a:rPr>
              <a:t>που </a:t>
            </a:r>
            <a:r>
              <a:rPr dirty="0" u="heavy" sz="2100" spc="-10" b="1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Calibri"/>
                <a:cs typeface="Calibri"/>
              </a:rPr>
              <a:t>τρώνε</a:t>
            </a:r>
            <a:r>
              <a:rPr dirty="0" u="heavy" sz="2100" spc="-20" b="1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100" spc="-10" b="1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Calibri"/>
                <a:cs typeface="Calibri"/>
              </a:rPr>
              <a:t>πρωινό</a:t>
            </a:r>
            <a:r>
              <a:rPr dirty="0" sz="2100" spc="-10" b="1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2100" spc="-5">
                <a:latin typeface="Calibri"/>
                <a:cs typeface="Calibri"/>
              </a:rPr>
              <a:t>έχουν </a:t>
            </a:r>
            <a:r>
              <a:rPr dirty="0" sz="2100" spc="-15">
                <a:latin typeface="Calibri"/>
                <a:cs typeface="Calibri"/>
              </a:rPr>
              <a:t>καλύτερες </a:t>
            </a:r>
            <a:r>
              <a:rPr dirty="0" sz="2100" spc="-10">
                <a:latin typeface="Calibri"/>
                <a:cs typeface="Calibri"/>
              </a:rPr>
              <a:t>διατροφικές </a:t>
            </a:r>
            <a:r>
              <a:rPr dirty="0" sz="2100" spc="-5">
                <a:latin typeface="Calibri"/>
                <a:cs typeface="Calibri"/>
              </a:rPr>
              <a:t>συνήθειες </a:t>
            </a:r>
            <a:r>
              <a:rPr dirty="0" sz="2100" spc="-10">
                <a:latin typeface="Calibri"/>
                <a:cs typeface="Calibri"/>
              </a:rPr>
              <a:t>μέσα στην </a:t>
            </a:r>
            <a:r>
              <a:rPr dirty="0" sz="2100" spc="-5">
                <a:latin typeface="Calibri"/>
                <a:cs typeface="Calibri"/>
              </a:rPr>
              <a:t>ημέρα!</a:t>
            </a:r>
            <a:endParaRPr sz="2100">
              <a:latin typeface="Calibri"/>
              <a:cs typeface="Calibri"/>
            </a:endParaRPr>
          </a:p>
          <a:p>
            <a:pPr marL="355600" marR="904875" indent="-342900">
              <a:lnSpc>
                <a:spcPct val="130000"/>
              </a:lnSpc>
              <a:spcBef>
                <a:spcPts val="5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2100" spc="-5">
                <a:latin typeface="Calibri"/>
                <a:cs typeface="Calibri"/>
              </a:rPr>
              <a:t>έχουν μεγαλύτερη συγκέντρωση </a:t>
            </a:r>
            <a:r>
              <a:rPr dirty="0" sz="2100" spc="-25">
                <a:latin typeface="Calibri"/>
                <a:cs typeface="Calibri"/>
              </a:rPr>
              <a:t>και </a:t>
            </a:r>
            <a:r>
              <a:rPr dirty="0" sz="2100" spc="-5">
                <a:latin typeface="Calibri"/>
                <a:cs typeface="Calibri"/>
              </a:rPr>
              <a:t>απόδοση </a:t>
            </a:r>
            <a:r>
              <a:rPr dirty="0" sz="2100">
                <a:latin typeface="Calibri"/>
                <a:cs typeface="Calibri"/>
              </a:rPr>
              <a:t>στα  </a:t>
            </a:r>
            <a:r>
              <a:rPr dirty="0" sz="2100" spc="-10">
                <a:latin typeface="Calibri"/>
                <a:cs typeface="Calibri"/>
              </a:rPr>
              <a:t>μαθήματα </a:t>
            </a:r>
            <a:r>
              <a:rPr dirty="0" sz="2100" spc="-25">
                <a:latin typeface="Calibri"/>
                <a:cs typeface="Calibri"/>
              </a:rPr>
              <a:t>και </a:t>
            </a:r>
            <a:r>
              <a:rPr dirty="0" sz="2100">
                <a:latin typeface="Calibri"/>
                <a:cs typeface="Calibri"/>
              </a:rPr>
              <a:t>στο </a:t>
            </a:r>
            <a:r>
              <a:rPr dirty="0" sz="2100" spc="-10">
                <a:latin typeface="Calibri"/>
                <a:cs typeface="Calibri"/>
              </a:rPr>
              <a:t>παιχνίδι </a:t>
            </a:r>
            <a:r>
              <a:rPr dirty="0" sz="2100">
                <a:latin typeface="Calibri"/>
                <a:cs typeface="Calibri"/>
              </a:rPr>
              <a:t>στο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σχολείο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19" y="492252"/>
            <a:ext cx="1639823" cy="3163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1755" y="35595"/>
            <a:ext cx="30778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>
                <a:solidFill>
                  <a:srgbClr val="0070C0"/>
                </a:solidFill>
              </a:rPr>
              <a:t>Πρωινό</a:t>
            </a:r>
            <a:r>
              <a:rPr dirty="0" sz="4000" spc="-45">
                <a:solidFill>
                  <a:srgbClr val="0070C0"/>
                </a:solidFill>
              </a:rPr>
              <a:t> </a:t>
            </a:r>
            <a:r>
              <a:rPr dirty="0" sz="4000" spc="-10">
                <a:solidFill>
                  <a:srgbClr val="0070C0"/>
                </a:solidFill>
              </a:rPr>
              <a:t>γεύμα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6347459" y="5015484"/>
            <a:ext cx="2016251" cy="182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148" y="186944"/>
            <a:ext cx="39560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0C0"/>
                </a:solidFill>
              </a:rPr>
              <a:t>Ιδέες για</a:t>
            </a:r>
            <a:r>
              <a:rPr dirty="0" spc="-95">
                <a:solidFill>
                  <a:srgbClr val="0070C0"/>
                </a:solidFill>
              </a:rPr>
              <a:t> </a:t>
            </a:r>
            <a:r>
              <a:rPr dirty="0" spc="-10">
                <a:solidFill>
                  <a:srgbClr val="0070C0"/>
                </a:solidFill>
              </a:rPr>
              <a:t>πρωινό</a:t>
            </a:r>
          </a:p>
        </p:txBody>
      </p:sp>
      <p:sp>
        <p:nvSpPr>
          <p:cNvPr id="3" name="object 3"/>
          <p:cNvSpPr/>
          <p:nvPr/>
        </p:nvSpPr>
        <p:spPr>
          <a:xfrm>
            <a:off x="270951" y="1104172"/>
            <a:ext cx="190499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0951" y="1841787"/>
            <a:ext cx="190499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954" y="2579408"/>
            <a:ext cx="190497" cy="195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0951" y="3317019"/>
            <a:ext cx="190499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0951" y="4054635"/>
            <a:ext cx="190499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0954" y="4792255"/>
            <a:ext cx="190497" cy="195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0951" y="5529867"/>
            <a:ext cx="190499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0951" y="6267483"/>
            <a:ext cx="190499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0940" y="996984"/>
            <a:ext cx="5975350" cy="5523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58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Calibri"/>
                <a:cs typeface="Calibri"/>
              </a:rPr>
              <a:t>1 φλυτζάνι γάλα με δημητριακά ολικής </a:t>
            </a:r>
            <a:r>
              <a:rPr dirty="0" sz="2200" spc="-10">
                <a:latin typeface="Calibri"/>
                <a:cs typeface="Calibri"/>
              </a:rPr>
              <a:t>αλέσεως</a:t>
            </a:r>
            <a:r>
              <a:rPr dirty="0" sz="2200" spc="-15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και  </a:t>
            </a:r>
            <a:r>
              <a:rPr dirty="0" sz="2200" spc="-5">
                <a:latin typeface="Calibri"/>
                <a:cs typeface="Calibri"/>
              </a:rPr>
              <a:t>1</a:t>
            </a:r>
            <a:r>
              <a:rPr dirty="0" sz="2200" spc="-10">
                <a:latin typeface="Calibri"/>
                <a:cs typeface="Calibri"/>
              </a:rPr>
              <a:t> φρούτο</a:t>
            </a:r>
            <a:endParaRPr sz="2200">
              <a:latin typeface="Calibri"/>
              <a:cs typeface="Calibri"/>
            </a:endParaRPr>
          </a:p>
          <a:p>
            <a:pPr marL="12700" marR="226695">
              <a:lnSpc>
                <a:spcPct val="100000"/>
              </a:lnSpc>
              <a:spcBef>
                <a:spcPts val="525"/>
              </a:spcBef>
            </a:pPr>
            <a:r>
              <a:rPr dirty="0" sz="2200" spc="-5">
                <a:latin typeface="Calibri"/>
                <a:cs typeface="Calibri"/>
              </a:rPr>
              <a:t>1 </a:t>
            </a:r>
            <a:r>
              <a:rPr dirty="0" sz="2200" spc="-10">
                <a:latin typeface="Calibri"/>
                <a:cs typeface="Calibri"/>
              </a:rPr>
              <a:t>γιαούρτι </a:t>
            </a:r>
            <a:r>
              <a:rPr dirty="0" sz="2200" spc="-5">
                <a:latin typeface="Calibri"/>
                <a:cs typeface="Calibri"/>
              </a:rPr>
              <a:t>με </a:t>
            </a:r>
            <a:r>
              <a:rPr dirty="0" sz="2200" spc="-10">
                <a:latin typeface="Calibri"/>
                <a:cs typeface="Calibri"/>
              </a:rPr>
              <a:t>βρώμη, τριμμένους ξηρούς καρπούς  </a:t>
            </a:r>
            <a:r>
              <a:rPr dirty="0" sz="2200" spc="-30">
                <a:latin typeface="Calibri"/>
                <a:cs typeface="Calibri"/>
              </a:rPr>
              <a:t>και</a:t>
            </a:r>
            <a:r>
              <a:rPr dirty="0" sz="2200" spc="-5">
                <a:latin typeface="Calibri"/>
                <a:cs typeface="Calibri"/>
              </a:rPr>
              <a:t> σταφίδες</a:t>
            </a:r>
            <a:endParaRPr sz="2200">
              <a:latin typeface="Calibri"/>
              <a:cs typeface="Calibri"/>
            </a:endParaRPr>
          </a:p>
          <a:p>
            <a:pPr marL="12700" marR="271145" indent="-635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latin typeface="Calibri"/>
                <a:cs typeface="Calibri"/>
              </a:rPr>
              <a:t>1 </a:t>
            </a:r>
            <a:r>
              <a:rPr dirty="0" sz="2200" spc="-10">
                <a:latin typeface="Calibri"/>
                <a:cs typeface="Calibri"/>
              </a:rPr>
              <a:t>τοστ </a:t>
            </a:r>
            <a:r>
              <a:rPr dirty="0" sz="2200" spc="-15">
                <a:latin typeface="Calibri"/>
                <a:cs typeface="Calibri"/>
              </a:rPr>
              <a:t>ολικής </a:t>
            </a:r>
            <a:r>
              <a:rPr dirty="0" sz="2200" spc="-5">
                <a:latin typeface="Calibri"/>
                <a:cs typeface="Calibri"/>
              </a:rPr>
              <a:t>με </a:t>
            </a:r>
            <a:r>
              <a:rPr dirty="0" sz="2200" spc="-25">
                <a:latin typeface="Calibri"/>
                <a:cs typeface="Calibri"/>
              </a:rPr>
              <a:t>κασέρι </a:t>
            </a:r>
            <a:r>
              <a:rPr dirty="0" sz="2200" spc="-30">
                <a:latin typeface="Calibri"/>
                <a:cs typeface="Calibri"/>
              </a:rPr>
              <a:t>και </a:t>
            </a:r>
            <a:r>
              <a:rPr dirty="0" sz="2200" spc="-5">
                <a:latin typeface="Calibri"/>
                <a:cs typeface="Calibri"/>
              </a:rPr>
              <a:t>1 ποτήρι </a:t>
            </a:r>
            <a:r>
              <a:rPr dirty="0" sz="2200" spc="-20">
                <a:latin typeface="Calibri"/>
                <a:cs typeface="Calibri"/>
              </a:rPr>
              <a:t>φυσικό </a:t>
            </a:r>
            <a:r>
              <a:rPr dirty="0" sz="2200" spc="-10">
                <a:latin typeface="Calibri"/>
                <a:cs typeface="Calibri"/>
              </a:rPr>
              <a:t>χυμό  </a:t>
            </a:r>
            <a:r>
              <a:rPr dirty="0" sz="2200" spc="-20">
                <a:latin typeface="Calibri"/>
                <a:cs typeface="Calibri"/>
              </a:rPr>
              <a:t>πορτοκάλι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731895" algn="l"/>
              </a:tabLst>
            </a:pPr>
            <a:r>
              <a:rPr dirty="0" sz="2200" spc="-5">
                <a:latin typeface="Calibri"/>
                <a:cs typeface="Calibri"/>
              </a:rPr>
              <a:t>1 </a:t>
            </a:r>
            <a:r>
              <a:rPr dirty="0" sz="2200" spc="-10">
                <a:latin typeface="Calibri"/>
                <a:cs typeface="Calibri"/>
              </a:rPr>
              <a:t>κουλούρι </a:t>
            </a:r>
            <a:r>
              <a:rPr dirty="0" sz="2200" spc="-5">
                <a:latin typeface="Calibri"/>
                <a:cs typeface="Calibri"/>
              </a:rPr>
              <a:t>σουσαμένιο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με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τυρί	ή </a:t>
            </a:r>
            <a:r>
              <a:rPr dirty="0" sz="2200" spc="-25">
                <a:latin typeface="Calibri"/>
                <a:cs typeface="Calibri"/>
              </a:rPr>
              <a:t>κασέρι </a:t>
            </a:r>
            <a:r>
              <a:rPr dirty="0" sz="2200" spc="-30">
                <a:latin typeface="Calibri"/>
                <a:cs typeface="Calibri"/>
              </a:rPr>
              <a:t>και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φρούτο</a:t>
            </a:r>
            <a:endParaRPr sz="2200">
              <a:latin typeface="Calibri"/>
              <a:cs typeface="Calibri"/>
            </a:endParaRPr>
          </a:p>
          <a:p>
            <a:pPr marL="12700" marR="488315" indent="-635">
              <a:lnSpc>
                <a:spcPct val="100000"/>
              </a:lnSpc>
              <a:spcBef>
                <a:spcPts val="525"/>
              </a:spcBef>
            </a:pPr>
            <a:r>
              <a:rPr dirty="0" sz="2200" spc="-5">
                <a:latin typeface="Calibri"/>
                <a:cs typeface="Calibri"/>
              </a:rPr>
              <a:t>1 φλυτζάνι </a:t>
            </a:r>
            <a:r>
              <a:rPr dirty="0" sz="2200" spc="-10">
                <a:latin typeface="Calibri"/>
                <a:cs typeface="Calibri"/>
              </a:rPr>
              <a:t>γάλα </a:t>
            </a:r>
            <a:r>
              <a:rPr dirty="0" sz="2200" spc="-5">
                <a:latin typeface="Calibri"/>
                <a:cs typeface="Calibri"/>
              </a:rPr>
              <a:t>με </a:t>
            </a:r>
            <a:r>
              <a:rPr dirty="0" sz="2200" spc="-10">
                <a:latin typeface="Calibri"/>
                <a:cs typeface="Calibri"/>
              </a:rPr>
              <a:t>ψωμί ολικής, </a:t>
            </a:r>
            <a:r>
              <a:rPr dirty="0" sz="2200" spc="-15">
                <a:latin typeface="Calibri"/>
                <a:cs typeface="Calibri"/>
              </a:rPr>
              <a:t>μαργαρίνη </a:t>
            </a:r>
            <a:r>
              <a:rPr dirty="0" sz="2200" spc="-30">
                <a:latin typeface="Calibri"/>
                <a:cs typeface="Calibri"/>
              </a:rPr>
              <a:t>και  </a:t>
            </a:r>
            <a:r>
              <a:rPr dirty="0" sz="2200" spc="-10">
                <a:latin typeface="Calibri"/>
                <a:cs typeface="Calibri"/>
              </a:rPr>
              <a:t>μέλι </a:t>
            </a:r>
            <a:r>
              <a:rPr dirty="0" sz="2200" spc="-5">
                <a:latin typeface="Calibri"/>
                <a:cs typeface="Calibri"/>
              </a:rPr>
              <a:t>ή </a:t>
            </a:r>
            <a:r>
              <a:rPr dirty="0" sz="2200" spc="-10">
                <a:latin typeface="Calibri"/>
                <a:cs typeface="Calibri"/>
              </a:rPr>
              <a:t>μαρμελάδα </a:t>
            </a:r>
            <a:r>
              <a:rPr dirty="0" sz="2200" spc="-30">
                <a:latin typeface="Calibri"/>
                <a:cs typeface="Calibri"/>
              </a:rPr>
              <a:t>και </a:t>
            </a:r>
            <a:r>
              <a:rPr dirty="0" sz="2200" spc="-5">
                <a:latin typeface="Calibri"/>
                <a:cs typeface="Calibri"/>
              </a:rPr>
              <a:t>1</a:t>
            </a:r>
            <a:r>
              <a:rPr dirty="0" sz="2200" spc="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φρούτο</a:t>
            </a:r>
            <a:endParaRPr sz="2200">
              <a:latin typeface="Calibri"/>
              <a:cs typeface="Calibri"/>
            </a:endParaRPr>
          </a:p>
          <a:p>
            <a:pPr marL="12700" marR="401320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latin typeface="Calibri"/>
                <a:cs typeface="Calibri"/>
              </a:rPr>
              <a:t>1 </a:t>
            </a:r>
            <a:r>
              <a:rPr dirty="0" sz="2200" spc="-10">
                <a:latin typeface="Calibri"/>
                <a:cs typeface="Calibri"/>
              </a:rPr>
              <a:t>λεπτή φέτα κέικ σπιτικό </a:t>
            </a:r>
            <a:r>
              <a:rPr dirty="0" sz="2200" spc="-5">
                <a:latin typeface="Calibri"/>
                <a:cs typeface="Calibri"/>
              </a:rPr>
              <a:t>ή 2 </a:t>
            </a:r>
            <a:r>
              <a:rPr dirty="0" sz="2200" spc="-10">
                <a:latin typeface="Calibri"/>
                <a:cs typeface="Calibri"/>
              </a:rPr>
              <a:t>μπισκότα ολικής, </a:t>
            </a:r>
            <a:r>
              <a:rPr dirty="0" sz="2200" spc="-5">
                <a:latin typeface="Calibri"/>
                <a:cs typeface="Calibri"/>
              </a:rPr>
              <a:t>1  ποτήρι </a:t>
            </a:r>
            <a:r>
              <a:rPr dirty="0" sz="2200" spc="-10">
                <a:latin typeface="Calibri"/>
                <a:cs typeface="Calibri"/>
              </a:rPr>
              <a:t>γάλα </a:t>
            </a:r>
            <a:r>
              <a:rPr dirty="0" sz="2200" spc="-30">
                <a:latin typeface="Calibri"/>
                <a:cs typeface="Calibri"/>
              </a:rPr>
              <a:t>και </a:t>
            </a:r>
            <a:r>
              <a:rPr dirty="0" sz="2200" spc="-5">
                <a:latin typeface="Calibri"/>
                <a:cs typeface="Calibri"/>
              </a:rPr>
              <a:t>1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φρούτο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dirty="0" sz="2200" spc="-10">
                <a:latin typeface="Calibri"/>
                <a:cs typeface="Calibri"/>
              </a:rPr>
              <a:t>Ψωμί </a:t>
            </a:r>
            <a:r>
              <a:rPr dirty="0" sz="2200" spc="-5">
                <a:latin typeface="Calibri"/>
                <a:cs typeface="Calibri"/>
              </a:rPr>
              <a:t>ή </a:t>
            </a:r>
            <a:r>
              <a:rPr dirty="0" sz="2200" spc="-10">
                <a:latin typeface="Calibri"/>
                <a:cs typeface="Calibri"/>
              </a:rPr>
              <a:t>φρυγανιές ολικής </a:t>
            </a:r>
            <a:r>
              <a:rPr dirty="0" sz="2200" spc="-5">
                <a:latin typeface="Calibri"/>
                <a:cs typeface="Calibri"/>
              </a:rPr>
              <a:t>με 1 </a:t>
            </a:r>
            <a:r>
              <a:rPr dirty="0" sz="2200" spc="-10">
                <a:latin typeface="Calibri"/>
                <a:cs typeface="Calibri"/>
              </a:rPr>
              <a:t>αυγό βρασμένο </a:t>
            </a:r>
            <a:r>
              <a:rPr dirty="0" sz="2200" spc="-30">
                <a:latin typeface="Calibri"/>
                <a:cs typeface="Calibri"/>
              </a:rPr>
              <a:t>και </a:t>
            </a:r>
            <a:r>
              <a:rPr dirty="0" sz="2200" spc="-5">
                <a:latin typeface="Calibri"/>
                <a:cs typeface="Calibri"/>
              </a:rPr>
              <a:t>1  </a:t>
            </a:r>
            <a:r>
              <a:rPr dirty="0" sz="2200" spc="-10">
                <a:latin typeface="Calibri"/>
                <a:cs typeface="Calibri"/>
              </a:rPr>
              <a:t>φρούτο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latin typeface="Calibri"/>
                <a:cs typeface="Calibri"/>
              </a:rPr>
              <a:t>1 </a:t>
            </a:r>
            <a:r>
              <a:rPr dirty="0" sz="2200" spc="-10">
                <a:latin typeface="Calibri"/>
                <a:cs typeface="Calibri"/>
              </a:rPr>
              <a:t>αυγόφετα </a:t>
            </a:r>
            <a:r>
              <a:rPr dirty="0" sz="2200" spc="-15">
                <a:latin typeface="Calibri"/>
                <a:cs typeface="Calibri"/>
              </a:rPr>
              <a:t>ψητή </a:t>
            </a:r>
            <a:r>
              <a:rPr dirty="0" sz="2200" spc="-30">
                <a:latin typeface="Calibri"/>
                <a:cs typeface="Calibri"/>
              </a:rPr>
              <a:t>και </a:t>
            </a:r>
            <a:r>
              <a:rPr dirty="0" sz="2200" spc="-5">
                <a:latin typeface="Calibri"/>
                <a:cs typeface="Calibri"/>
              </a:rPr>
              <a:t>1 </a:t>
            </a:r>
            <a:r>
              <a:rPr dirty="0" sz="2200" spc="-20">
                <a:latin typeface="Calibri"/>
                <a:cs typeface="Calibri"/>
              </a:rPr>
              <a:t>φυσικό </a:t>
            </a:r>
            <a:r>
              <a:rPr dirty="0" sz="2200" spc="-10">
                <a:latin typeface="Calibri"/>
                <a:cs typeface="Calibri"/>
              </a:rPr>
              <a:t>χυμό</a:t>
            </a:r>
            <a:r>
              <a:rPr dirty="0" sz="2200" spc="1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φρούτων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4931" y="1196339"/>
            <a:ext cx="2449067" cy="525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410" y="217617"/>
            <a:ext cx="37553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00B050"/>
                </a:solidFill>
              </a:rPr>
              <a:t>Δεκατιανό</a:t>
            </a:r>
            <a:r>
              <a:rPr dirty="0" spc="-75">
                <a:solidFill>
                  <a:srgbClr val="00B050"/>
                </a:solidFill>
              </a:rPr>
              <a:t> </a:t>
            </a:r>
            <a:r>
              <a:rPr dirty="0" spc="5">
                <a:solidFill>
                  <a:srgbClr val="00B050"/>
                </a:solidFill>
              </a:rPr>
              <a:t>σνακ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408" y="1062895"/>
            <a:ext cx="7788909" cy="3695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5895" marR="5080" indent="-16383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Είναι </a:t>
            </a:r>
            <a:r>
              <a:rPr dirty="0" sz="2800" spc="-20">
                <a:latin typeface="Calibri"/>
                <a:cs typeface="Calibri"/>
              </a:rPr>
              <a:t>το </a:t>
            </a:r>
            <a:r>
              <a:rPr dirty="0" sz="2800">
                <a:latin typeface="Calibri"/>
                <a:cs typeface="Calibri"/>
              </a:rPr>
              <a:t>σνακ </a:t>
            </a:r>
            <a:r>
              <a:rPr dirty="0" sz="2800" spc="-5">
                <a:latin typeface="Calibri"/>
                <a:cs typeface="Calibri"/>
              </a:rPr>
              <a:t>που </a:t>
            </a:r>
            <a:r>
              <a:rPr dirty="0" sz="2800" spc="-20">
                <a:latin typeface="Calibri"/>
                <a:cs typeface="Calibri"/>
              </a:rPr>
              <a:t>καταναλώνουμε </a:t>
            </a:r>
            <a:r>
              <a:rPr dirty="0" sz="2800" spc="-10">
                <a:latin typeface="Calibri"/>
                <a:cs typeface="Calibri"/>
              </a:rPr>
              <a:t>ενδιάμεσα </a:t>
            </a:r>
            <a:r>
              <a:rPr dirty="0" sz="2800" spc="-5">
                <a:latin typeface="Calibri"/>
                <a:cs typeface="Calibri"/>
              </a:rPr>
              <a:t>στο  </a:t>
            </a:r>
            <a:r>
              <a:rPr dirty="0" sz="2800" spc="-10">
                <a:latin typeface="Calibri"/>
                <a:cs typeface="Calibri"/>
              </a:rPr>
              <a:t>πρωινό </a:t>
            </a:r>
            <a:r>
              <a:rPr dirty="0" sz="2800" spc="-35">
                <a:latin typeface="Calibri"/>
                <a:cs typeface="Calibri"/>
              </a:rPr>
              <a:t>και </a:t>
            </a:r>
            <a:r>
              <a:rPr dirty="0" sz="2800" spc="-20">
                <a:latin typeface="Calibri"/>
                <a:cs typeface="Calibri"/>
              </a:rPr>
              <a:t>το </a:t>
            </a:r>
            <a:r>
              <a:rPr dirty="0" sz="2800" spc="-10">
                <a:latin typeface="Calibri"/>
                <a:cs typeface="Calibri"/>
              </a:rPr>
              <a:t>μεσημεριανό γεύμα, </a:t>
            </a:r>
            <a:r>
              <a:rPr dirty="0" sz="2800">
                <a:latin typeface="Calibri"/>
                <a:cs typeface="Calibri"/>
              </a:rPr>
              <a:t>στα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διαλείμματα</a:t>
            </a:r>
            <a:endParaRPr sz="2800">
              <a:latin typeface="Calibri"/>
              <a:cs typeface="Calibri"/>
            </a:endParaRPr>
          </a:p>
          <a:p>
            <a:pPr marL="3016250">
              <a:lnSpc>
                <a:spcPct val="100000"/>
              </a:lnSpc>
            </a:pPr>
            <a:r>
              <a:rPr dirty="0" sz="2800" spc="-15">
                <a:latin typeface="Calibri"/>
                <a:cs typeface="Calibri"/>
              </a:rPr>
              <a:t>του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σχολείου</a:t>
            </a:r>
            <a:endParaRPr sz="2800">
              <a:latin typeface="Calibri"/>
              <a:cs typeface="Calibri"/>
            </a:endParaRPr>
          </a:p>
          <a:p>
            <a:pPr lvl="1" marL="1050290" marR="666115" indent="-55499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838835" algn="l"/>
              </a:tabLst>
            </a:pPr>
            <a:r>
              <a:rPr dirty="0" sz="2800" spc="-5">
                <a:latin typeface="Calibri"/>
                <a:cs typeface="Calibri"/>
              </a:rPr>
              <a:t>Πρέπει </a:t>
            </a:r>
            <a:r>
              <a:rPr dirty="0" sz="2800">
                <a:latin typeface="Calibri"/>
                <a:cs typeface="Calibri"/>
              </a:rPr>
              <a:t>να </a:t>
            </a:r>
            <a:r>
              <a:rPr dirty="0" sz="2800" spc="-10">
                <a:latin typeface="Calibri"/>
                <a:cs typeface="Calibri"/>
              </a:rPr>
              <a:t>είναι </a:t>
            </a:r>
            <a:r>
              <a:rPr dirty="0" sz="2800" spc="-15">
                <a:latin typeface="Calibri"/>
                <a:cs typeface="Calibri"/>
              </a:rPr>
              <a:t>υγιεινό </a:t>
            </a:r>
            <a:r>
              <a:rPr dirty="0" sz="2800" spc="-35">
                <a:latin typeface="Calibri"/>
                <a:cs typeface="Calibri"/>
              </a:rPr>
              <a:t>και </a:t>
            </a:r>
            <a:r>
              <a:rPr dirty="0" sz="2800" spc="-15">
                <a:latin typeface="Calibri"/>
                <a:cs typeface="Calibri"/>
              </a:rPr>
              <a:t>θρεπτικό </a:t>
            </a:r>
            <a:r>
              <a:rPr dirty="0" sz="2800" spc="-5">
                <a:latin typeface="Calibri"/>
                <a:cs typeface="Calibri"/>
              </a:rPr>
              <a:t>για </a:t>
            </a:r>
            <a:r>
              <a:rPr dirty="0" sz="2800">
                <a:latin typeface="Calibri"/>
                <a:cs typeface="Calibri"/>
              </a:rPr>
              <a:t>να  </a:t>
            </a:r>
            <a:r>
              <a:rPr dirty="0" sz="2800" spc="-10">
                <a:latin typeface="Calibri"/>
                <a:cs typeface="Calibri"/>
              </a:rPr>
              <a:t>ξαναγεμίσει </a:t>
            </a:r>
            <a:r>
              <a:rPr dirty="0" sz="2800" spc="-5">
                <a:latin typeface="Calibri"/>
                <a:cs typeface="Calibri"/>
              </a:rPr>
              <a:t>τις </a:t>
            </a:r>
            <a:r>
              <a:rPr dirty="0" sz="2800" spc="-10">
                <a:latin typeface="Calibri"/>
                <a:cs typeface="Calibri"/>
              </a:rPr>
              <a:t>αποθήκες ενέργειάς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μας</a:t>
            </a:r>
            <a:endParaRPr sz="2800">
              <a:latin typeface="Calibri"/>
              <a:cs typeface="Calibri"/>
            </a:endParaRPr>
          </a:p>
          <a:p>
            <a:pPr marL="795655" indent="-42418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795655" algn="l"/>
                <a:tab pos="796290" algn="l"/>
              </a:tabLst>
            </a:pPr>
            <a:r>
              <a:rPr dirty="0" sz="2800" spc="-5">
                <a:latin typeface="Calibri"/>
                <a:cs typeface="Calibri"/>
              </a:rPr>
              <a:t>Πρέπει </a:t>
            </a:r>
            <a:r>
              <a:rPr dirty="0" sz="2800">
                <a:latin typeface="Calibri"/>
                <a:cs typeface="Calibri"/>
              </a:rPr>
              <a:t>να </a:t>
            </a:r>
            <a:r>
              <a:rPr dirty="0" sz="2800" spc="-10">
                <a:latin typeface="Calibri"/>
                <a:cs typeface="Calibri"/>
              </a:rPr>
              <a:t>είναι </a:t>
            </a:r>
            <a:r>
              <a:rPr dirty="0" sz="2800" spc="-30">
                <a:latin typeface="Calibri"/>
                <a:cs typeface="Calibri"/>
              </a:rPr>
              <a:t>εύκολο </a:t>
            </a:r>
            <a:r>
              <a:rPr dirty="0" sz="2800">
                <a:latin typeface="Calibri"/>
                <a:cs typeface="Calibri"/>
              </a:rPr>
              <a:t>στη </a:t>
            </a:r>
            <a:r>
              <a:rPr dirty="0" sz="2800" spc="-10">
                <a:latin typeface="Calibri"/>
                <a:cs typeface="Calibri"/>
              </a:rPr>
              <a:t>μεταφορά,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καλά</a:t>
            </a:r>
            <a:endParaRPr sz="2800">
              <a:latin typeface="Calibri"/>
              <a:cs typeface="Calibri"/>
            </a:endParaRPr>
          </a:p>
          <a:p>
            <a:pPr marL="2889885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συσκευασμένο</a:t>
            </a:r>
            <a:endParaRPr sz="2800">
              <a:latin typeface="Calibri"/>
              <a:cs typeface="Calibri"/>
            </a:endParaRPr>
          </a:p>
          <a:p>
            <a:pPr lvl="1" marL="844550" indent="-34353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845185" algn="l"/>
              </a:tabLst>
            </a:pPr>
            <a:r>
              <a:rPr dirty="0" sz="2800" spc="-10">
                <a:latin typeface="Calibri"/>
                <a:cs typeface="Calibri"/>
              </a:rPr>
              <a:t>Είναι προτιμότερο </a:t>
            </a:r>
            <a:r>
              <a:rPr dirty="0" sz="2800">
                <a:latin typeface="Calibri"/>
                <a:cs typeface="Calibri"/>
              </a:rPr>
              <a:t>να </a:t>
            </a:r>
            <a:r>
              <a:rPr dirty="0" sz="2800" spc="-15">
                <a:latin typeface="Calibri"/>
                <a:cs typeface="Calibri"/>
              </a:rPr>
              <a:t>ετοιμάζεται </a:t>
            </a:r>
            <a:r>
              <a:rPr dirty="0" sz="2800" spc="-5">
                <a:latin typeface="Calibri"/>
                <a:cs typeface="Calibri"/>
              </a:rPr>
              <a:t>στο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σπίτι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1096" y="4940820"/>
            <a:ext cx="1781766" cy="187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6948" y="4924044"/>
            <a:ext cx="2837687" cy="1889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8600" y="5074920"/>
            <a:ext cx="1828799" cy="1706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106" y="447590"/>
            <a:ext cx="60750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2060"/>
                </a:solidFill>
              </a:rPr>
              <a:t>Από </a:t>
            </a:r>
            <a:r>
              <a:rPr dirty="0" spc="-20">
                <a:solidFill>
                  <a:srgbClr val="002060"/>
                </a:solidFill>
              </a:rPr>
              <a:t>το </a:t>
            </a:r>
            <a:r>
              <a:rPr dirty="0" spc="-10">
                <a:solidFill>
                  <a:srgbClr val="002060"/>
                </a:solidFill>
              </a:rPr>
              <a:t>σπίτι </a:t>
            </a:r>
            <a:r>
              <a:rPr dirty="0">
                <a:solidFill>
                  <a:srgbClr val="002060"/>
                </a:solidFill>
              </a:rPr>
              <a:t>ή </a:t>
            </a:r>
            <a:r>
              <a:rPr dirty="0" spc="-20">
                <a:solidFill>
                  <a:srgbClr val="002060"/>
                </a:solidFill>
              </a:rPr>
              <a:t>το</a:t>
            </a:r>
            <a:r>
              <a:rPr dirty="0" spc="-40">
                <a:solidFill>
                  <a:srgbClr val="002060"/>
                </a:solidFill>
              </a:rPr>
              <a:t> κυλικείο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406"/>
            <a:ext cx="7700009" cy="463423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5">
                <a:latin typeface="Calibri"/>
                <a:cs typeface="Calibri"/>
              </a:rPr>
              <a:t>Τοστ </a:t>
            </a:r>
            <a:r>
              <a:rPr dirty="0" sz="2800" spc="-5">
                <a:latin typeface="Calibri"/>
                <a:cs typeface="Calibri"/>
              </a:rPr>
              <a:t>με τυρί </a:t>
            </a:r>
            <a:r>
              <a:rPr dirty="0" sz="2800" spc="-10">
                <a:latin typeface="Calibri"/>
                <a:cs typeface="Calibri"/>
              </a:rPr>
              <a:t>,ντομάτα </a:t>
            </a:r>
            <a:r>
              <a:rPr dirty="0" sz="2800" spc="-35">
                <a:latin typeface="Calibri"/>
                <a:cs typeface="Calibri"/>
              </a:rPr>
              <a:t>και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μαρούλι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Φρούτα </a:t>
            </a:r>
            <a:r>
              <a:rPr dirty="0" sz="2800" spc="-10">
                <a:latin typeface="Calibri"/>
                <a:cs typeface="Calibri"/>
              </a:rPr>
              <a:t>(μπανάνα, </a:t>
            </a:r>
            <a:r>
              <a:rPr dirty="0" sz="2800" spc="-20">
                <a:latin typeface="Calibri"/>
                <a:cs typeface="Calibri"/>
              </a:rPr>
              <a:t>μήλο, </a:t>
            </a:r>
            <a:r>
              <a:rPr dirty="0" sz="2800" spc="-10">
                <a:latin typeface="Calibri"/>
                <a:cs typeface="Calibri"/>
              </a:rPr>
              <a:t>μανταρίνια) </a:t>
            </a:r>
            <a:r>
              <a:rPr dirty="0" sz="2800" spc="-5">
                <a:latin typeface="Calibri"/>
                <a:cs typeface="Calibri"/>
              </a:rPr>
              <a:t>ή φυσ.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χυμό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1 </a:t>
            </a:r>
            <a:r>
              <a:rPr dirty="0" sz="2800" spc="-10">
                <a:latin typeface="Calibri"/>
                <a:cs typeface="Calibri"/>
              </a:rPr>
              <a:t>μικρό </a:t>
            </a:r>
            <a:r>
              <a:rPr dirty="0" sz="2800" spc="-20">
                <a:latin typeface="Calibri"/>
                <a:cs typeface="Calibri"/>
              </a:rPr>
              <a:t>κομμάτι </a:t>
            </a:r>
            <a:r>
              <a:rPr dirty="0" sz="2800" spc="-10">
                <a:latin typeface="Calibri"/>
                <a:cs typeface="Calibri"/>
              </a:rPr>
              <a:t>σπιτική </a:t>
            </a:r>
            <a:r>
              <a:rPr dirty="0" sz="2800" spc="-15">
                <a:latin typeface="Calibri"/>
                <a:cs typeface="Calibri"/>
              </a:rPr>
              <a:t>πίτα </a:t>
            </a:r>
            <a:r>
              <a:rPr dirty="0" sz="2800" spc="-5">
                <a:latin typeface="Calibri"/>
                <a:cs typeface="Calibri"/>
              </a:rPr>
              <a:t>ή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κέικ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1 </a:t>
            </a:r>
            <a:r>
              <a:rPr dirty="0" sz="2800" spc="-30">
                <a:latin typeface="Calibri"/>
                <a:cs typeface="Calibri"/>
              </a:rPr>
              <a:t>κουλούρι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Θεσσαλονίκης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1 αραβική με τυρί </a:t>
            </a:r>
            <a:r>
              <a:rPr dirty="0" sz="2800" spc="-35">
                <a:latin typeface="Calibri"/>
                <a:cs typeface="Calibri"/>
              </a:rPr>
              <a:t>και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λαχανικά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1 </a:t>
            </a:r>
            <a:r>
              <a:rPr dirty="0" sz="2800" spc="-10">
                <a:latin typeface="Calibri"/>
                <a:cs typeface="Calibri"/>
              </a:rPr>
              <a:t>μπάρα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δημητριακών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1 </a:t>
            </a:r>
            <a:r>
              <a:rPr dirty="0" sz="2800" spc="-10">
                <a:latin typeface="Calibri"/>
                <a:cs typeface="Calibri"/>
              </a:rPr>
              <a:t>μικρό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παστέλι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5">
                <a:latin typeface="Calibri"/>
                <a:cs typeface="Calibri"/>
              </a:rPr>
              <a:t>Τοστ </a:t>
            </a:r>
            <a:r>
              <a:rPr dirty="0" sz="2800" spc="-5">
                <a:latin typeface="Calibri"/>
                <a:cs typeface="Calibri"/>
              </a:rPr>
              <a:t>με </a:t>
            </a:r>
            <a:r>
              <a:rPr dirty="0" sz="2800" spc="-15">
                <a:latin typeface="Calibri"/>
                <a:cs typeface="Calibri"/>
              </a:rPr>
              <a:t>ταχίνι </a:t>
            </a:r>
            <a:r>
              <a:rPr dirty="0" sz="2800" spc="-35">
                <a:latin typeface="Calibri"/>
                <a:cs typeface="Calibri"/>
              </a:rPr>
              <a:t>και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μέλι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Ξηροί </a:t>
            </a:r>
            <a:r>
              <a:rPr dirty="0" sz="2800" spc="-20">
                <a:latin typeface="Calibri"/>
                <a:cs typeface="Calibri"/>
              </a:rPr>
              <a:t>καρποί, </a:t>
            </a:r>
            <a:r>
              <a:rPr dirty="0" sz="2800" spc="-5">
                <a:latin typeface="Calibri"/>
                <a:cs typeface="Calibri"/>
              </a:rPr>
              <a:t>αποξηραμένα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φρούτα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3471" y="3429000"/>
            <a:ext cx="2700527" cy="2700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3546" y="461581"/>
            <a:ext cx="3697604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dirty="0" sz="4400" spc="-5" b="1">
                <a:solidFill>
                  <a:srgbClr val="002060"/>
                </a:solidFill>
                <a:latin typeface="Calibri"/>
                <a:cs typeface="Calibri"/>
              </a:rPr>
              <a:t>ΕΣ</a:t>
            </a:r>
            <a:r>
              <a:rPr dirty="0" sz="4400" spc="5" b="1">
                <a:solidFill>
                  <a:srgbClr val="002060"/>
                </a:solidFill>
                <a:latin typeface="Calibri"/>
                <a:cs typeface="Calibri"/>
              </a:rPr>
              <a:t>ΗΜ</a:t>
            </a:r>
            <a:r>
              <a:rPr dirty="0" sz="4400" spc="-5" b="1">
                <a:solidFill>
                  <a:srgbClr val="002060"/>
                </a:solidFill>
                <a:latin typeface="Calibri"/>
                <a:cs typeface="Calibri"/>
              </a:rPr>
              <a:t>ΕΡ</a:t>
            </a:r>
            <a:r>
              <a:rPr dirty="0" sz="4400" b="1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dirty="0" sz="4400" spc="-5" b="1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dirty="0" sz="4400" b="1">
                <a:solidFill>
                  <a:srgbClr val="002060"/>
                </a:solidFill>
                <a:latin typeface="Calibri"/>
                <a:cs typeface="Calibri"/>
              </a:rPr>
              <a:t>ΝΟ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952" y="1789302"/>
            <a:ext cx="649033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40" i="1">
                <a:latin typeface="Calibri"/>
                <a:cs typeface="Calibri"/>
              </a:rPr>
              <a:t>Το </a:t>
            </a:r>
            <a:r>
              <a:rPr dirty="0" sz="3200" spc="-5" i="1">
                <a:latin typeface="Calibri"/>
                <a:cs typeface="Calibri"/>
              </a:rPr>
              <a:t>μεσημεριανό μου </a:t>
            </a:r>
            <a:r>
              <a:rPr dirty="0" sz="3200" i="1">
                <a:latin typeface="Calibri"/>
                <a:cs typeface="Calibri"/>
              </a:rPr>
              <a:t>να </a:t>
            </a:r>
            <a:r>
              <a:rPr dirty="0" sz="3200" spc="-10" i="1">
                <a:latin typeface="Calibri"/>
                <a:cs typeface="Calibri"/>
              </a:rPr>
              <a:t>είναι</a:t>
            </a:r>
            <a:r>
              <a:rPr dirty="0" sz="3200" spc="6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πλήρες!!!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97279" y="2880360"/>
            <a:ext cx="2785520" cy="331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8081" y="313734"/>
            <a:ext cx="3438359" cy="617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8378" y="1641849"/>
            <a:ext cx="1861985" cy="4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5273" y="2252689"/>
            <a:ext cx="5249125" cy="458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9329" y="2979494"/>
            <a:ext cx="613409" cy="255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10891" y="2862289"/>
            <a:ext cx="2957779" cy="458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404" y="3646944"/>
            <a:ext cx="6742163" cy="1141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1047" y="5024627"/>
            <a:ext cx="5245607" cy="168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58100" y="3285756"/>
            <a:ext cx="1485899" cy="1904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4276" y="4869179"/>
            <a:ext cx="1958339" cy="15834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83808" y="1304544"/>
            <a:ext cx="1999743" cy="19827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59" y="92964"/>
            <a:ext cx="2801111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39" y="172085"/>
            <a:ext cx="2357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C92B5"/>
                </a:solidFill>
              </a:rPr>
              <a:t>Πλήρη</a:t>
            </a:r>
            <a:r>
              <a:rPr dirty="0" sz="2800" spc="-40">
                <a:solidFill>
                  <a:srgbClr val="5C92B5"/>
                </a:solidFill>
              </a:rPr>
              <a:t> </a:t>
            </a:r>
            <a:r>
              <a:rPr dirty="0" sz="2800" spc="-15">
                <a:solidFill>
                  <a:srgbClr val="5C92B5"/>
                </a:solidFill>
              </a:rPr>
              <a:t>γεύματα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838961" y="762762"/>
            <a:ext cx="7086600" cy="6096000"/>
          </a:xfrm>
          <a:custGeom>
            <a:avLst/>
            <a:gdLst/>
            <a:ahLst/>
            <a:cxnLst/>
            <a:rect l="l" t="t" r="r" b="b"/>
            <a:pathLst>
              <a:path w="7086600" h="6096000">
                <a:moveTo>
                  <a:pt x="0" y="3048000"/>
                </a:moveTo>
                <a:lnTo>
                  <a:pt x="371" y="3003384"/>
                </a:lnTo>
                <a:lnTo>
                  <a:pt x="1484" y="2958923"/>
                </a:lnTo>
                <a:lnTo>
                  <a:pt x="3331" y="2914620"/>
                </a:lnTo>
                <a:lnTo>
                  <a:pt x="5909" y="2870480"/>
                </a:lnTo>
                <a:lnTo>
                  <a:pt x="9212" y="2826507"/>
                </a:lnTo>
                <a:lnTo>
                  <a:pt x="13235" y="2782706"/>
                </a:lnTo>
                <a:lnTo>
                  <a:pt x="17973" y="2739081"/>
                </a:lnTo>
                <a:lnTo>
                  <a:pt x="23422" y="2695635"/>
                </a:lnTo>
                <a:lnTo>
                  <a:pt x="29575" y="2652375"/>
                </a:lnTo>
                <a:lnTo>
                  <a:pt x="36428" y="2609303"/>
                </a:lnTo>
                <a:lnTo>
                  <a:pt x="43976" y="2566424"/>
                </a:lnTo>
                <a:lnTo>
                  <a:pt x="52214" y="2523743"/>
                </a:lnTo>
                <a:lnTo>
                  <a:pt x="61137" y="2481264"/>
                </a:lnTo>
                <a:lnTo>
                  <a:pt x="70739" y="2438992"/>
                </a:lnTo>
                <a:lnTo>
                  <a:pt x="81016" y="2396930"/>
                </a:lnTo>
                <a:lnTo>
                  <a:pt x="91963" y="2355083"/>
                </a:lnTo>
                <a:lnTo>
                  <a:pt x="103574" y="2313455"/>
                </a:lnTo>
                <a:lnTo>
                  <a:pt x="115844" y="2272051"/>
                </a:lnTo>
                <a:lnTo>
                  <a:pt x="128769" y="2230875"/>
                </a:lnTo>
                <a:lnTo>
                  <a:pt x="142344" y="2189932"/>
                </a:lnTo>
                <a:lnTo>
                  <a:pt x="156562" y="2149225"/>
                </a:lnTo>
                <a:lnTo>
                  <a:pt x="171420" y="2108759"/>
                </a:lnTo>
                <a:lnTo>
                  <a:pt x="186912" y="2068539"/>
                </a:lnTo>
                <a:lnTo>
                  <a:pt x="203034" y="2028569"/>
                </a:lnTo>
                <a:lnTo>
                  <a:pt x="219779" y="1988852"/>
                </a:lnTo>
                <a:lnTo>
                  <a:pt x="237143" y="1949395"/>
                </a:lnTo>
                <a:lnTo>
                  <a:pt x="255122" y="1910200"/>
                </a:lnTo>
                <a:lnTo>
                  <a:pt x="273709" y="1871272"/>
                </a:lnTo>
                <a:lnTo>
                  <a:pt x="292900" y="1832616"/>
                </a:lnTo>
                <a:lnTo>
                  <a:pt x="312690" y="1794235"/>
                </a:lnTo>
                <a:lnTo>
                  <a:pt x="333074" y="1756135"/>
                </a:lnTo>
                <a:lnTo>
                  <a:pt x="354046" y="1718320"/>
                </a:lnTo>
                <a:lnTo>
                  <a:pt x="375602" y="1680793"/>
                </a:lnTo>
                <a:lnTo>
                  <a:pt x="397737" y="1643560"/>
                </a:lnTo>
                <a:lnTo>
                  <a:pt x="420445" y="1606624"/>
                </a:lnTo>
                <a:lnTo>
                  <a:pt x="443721" y="1569991"/>
                </a:lnTo>
                <a:lnTo>
                  <a:pt x="467561" y="1533663"/>
                </a:lnTo>
                <a:lnTo>
                  <a:pt x="491960" y="1497647"/>
                </a:lnTo>
                <a:lnTo>
                  <a:pt x="516911" y="1461945"/>
                </a:lnTo>
                <a:lnTo>
                  <a:pt x="542411" y="1426563"/>
                </a:lnTo>
                <a:lnTo>
                  <a:pt x="568454" y="1391504"/>
                </a:lnTo>
                <a:lnTo>
                  <a:pt x="595035" y="1356774"/>
                </a:lnTo>
                <a:lnTo>
                  <a:pt x="622150" y="1322376"/>
                </a:lnTo>
                <a:lnTo>
                  <a:pt x="649792" y="1288315"/>
                </a:lnTo>
                <a:lnTo>
                  <a:pt x="677957" y="1254595"/>
                </a:lnTo>
                <a:lnTo>
                  <a:pt x="706640" y="1221220"/>
                </a:lnTo>
                <a:lnTo>
                  <a:pt x="735836" y="1188196"/>
                </a:lnTo>
                <a:lnTo>
                  <a:pt x="765540" y="1155525"/>
                </a:lnTo>
                <a:lnTo>
                  <a:pt x="795747" y="1123213"/>
                </a:lnTo>
                <a:lnTo>
                  <a:pt x="826451" y="1091264"/>
                </a:lnTo>
                <a:lnTo>
                  <a:pt x="857648" y="1059682"/>
                </a:lnTo>
                <a:lnTo>
                  <a:pt x="889332" y="1028471"/>
                </a:lnTo>
                <a:lnTo>
                  <a:pt x="921499" y="997637"/>
                </a:lnTo>
                <a:lnTo>
                  <a:pt x="954143" y="967183"/>
                </a:lnTo>
                <a:lnTo>
                  <a:pt x="987260" y="937113"/>
                </a:lnTo>
                <a:lnTo>
                  <a:pt x="1020844" y="907433"/>
                </a:lnTo>
                <a:lnTo>
                  <a:pt x="1054891" y="878145"/>
                </a:lnTo>
                <a:lnTo>
                  <a:pt x="1089395" y="849256"/>
                </a:lnTo>
                <a:lnTo>
                  <a:pt x="1124350" y="820768"/>
                </a:lnTo>
                <a:lnTo>
                  <a:pt x="1159753" y="792687"/>
                </a:lnTo>
                <a:lnTo>
                  <a:pt x="1195598" y="765017"/>
                </a:lnTo>
                <a:lnTo>
                  <a:pt x="1231880" y="737761"/>
                </a:lnTo>
                <a:lnTo>
                  <a:pt x="1268594" y="710925"/>
                </a:lnTo>
                <a:lnTo>
                  <a:pt x="1305735" y="684513"/>
                </a:lnTo>
                <a:lnTo>
                  <a:pt x="1343298" y="658529"/>
                </a:lnTo>
                <a:lnTo>
                  <a:pt x="1381278" y="632977"/>
                </a:lnTo>
                <a:lnTo>
                  <a:pt x="1419669" y="607862"/>
                </a:lnTo>
                <a:lnTo>
                  <a:pt x="1458467" y="583189"/>
                </a:lnTo>
                <a:lnTo>
                  <a:pt x="1497666" y="558961"/>
                </a:lnTo>
                <a:lnTo>
                  <a:pt x="1537263" y="535182"/>
                </a:lnTo>
                <a:lnTo>
                  <a:pt x="1577250" y="511858"/>
                </a:lnTo>
                <a:lnTo>
                  <a:pt x="1617624" y="488993"/>
                </a:lnTo>
                <a:lnTo>
                  <a:pt x="1658380" y="466590"/>
                </a:lnTo>
                <a:lnTo>
                  <a:pt x="1699512" y="444655"/>
                </a:lnTo>
                <a:lnTo>
                  <a:pt x="1741015" y="423191"/>
                </a:lnTo>
                <a:lnTo>
                  <a:pt x="1782884" y="402203"/>
                </a:lnTo>
                <a:lnTo>
                  <a:pt x="1825114" y="381696"/>
                </a:lnTo>
                <a:lnTo>
                  <a:pt x="1867701" y="361673"/>
                </a:lnTo>
                <a:lnTo>
                  <a:pt x="1910639" y="342139"/>
                </a:lnTo>
                <a:lnTo>
                  <a:pt x="1953922" y="323098"/>
                </a:lnTo>
                <a:lnTo>
                  <a:pt x="1997547" y="304556"/>
                </a:lnTo>
                <a:lnTo>
                  <a:pt x="2041508" y="286515"/>
                </a:lnTo>
                <a:lnTo>
                  <a:pt x="2085799" y="268981"/>
                </a:lnTo>
                <a:lnTo>
                  <a:pt x="2130416" y="251957"/>
                </a:lnTo>
                <a:lnTo>
                  <a:pt x="2175354" y="235448"/>
                </a:lnTo>
                <a:lnTo>
                  <a:pt x="2220607" y="219459"/>
                </a:lnTo>
                <a:lnTo>
                  <a:pt x="2266172" y="203994"/>
                </a:lnTo>
                <a:lnTo>
                  <a:pt x="2312041" y="189057"/>
                </a:lnTo>
                <a:lnTo>
                  <a:pt x="2358211" y="174653"/>
                </a:lnTo>
                <a:lnTo>
                  <a:pt x="2404677" y="160785"/>
                </a:lnTo>
                <a:lnTo>
                  <a:pt x="2451433" y="147458"/>
                </a:lnTo>
                <a:lnTo>
                  <a:pt x="2498474" y="134677"/>
                </a:lnTo>
                <a:lnTo>
                  <a:pt x="2545796" y="122446"/>
                </a:lnTo>
                <a:lnTo>
                  <a:pt x="2593393" y="110769"/>
                </a:lnTo>
                <a:lnTo>
                  <a:pt x="2641260" y="99651"/>
                </a:lnTo>
                <a:lnTo>
                  <a:pt x="2689392" y="89096"/>
                </a:lnTo>
                <a:lnTo>
                  <a:pt x="2737784" y="79108"/>
                </a:lnTo>
                <a:lnTo>
                  <a:pt x="2786431" y="69691"/>
                </a:lnTo>
                <a:lnTo>
                  <a:pt x="2835328" y="60851"/>
                </a:lnTo>
                <a:lnTo>
                  <a:pt x="2884470" y="52591"/>
                </a:lnTo>
                <a:lnTo>
                  <a:pt x="2933852" y="44915"/>
                </a:lnTo>
                <a:lnTo>
                  <a:pt x="2983469" y="37829"/>
                </a:lnTo>
                <a:lnTo>
                  <a:pt x="3033315" y="31336"/>
                </a:lnTo>
                <a:lnTo>
                  <a:pt x="3083386" y="25441"/>
                </a:lnTo>
                <a:lnTo>
                  <a:pt x="3133676" y="20148"/>
                </a:lnTo>
                <a:lnTo>
                  <a:pt x="3184181" y="15461"/>
                </a:lnTo>
                <a:lnTo>
                  <a:pt x="3234896" y="11385"/>
                </a:lnTo>
                <a:lnTo>
                  <a:pt x="3285815" y="7924"/>
                </a:lnTo>
                <a:lnTo>
                  <a:pt x="3336933" y="5083"/>
                </a:lnTo>
                <a:lnTo>
                  <a:pt x="3388246" y="2865"/>
                </a:lnTo>
                <a:lnTo>
                  <a:pt x="3439748" y="1276"/>
                </a:lnTo>
                <a:lnTo>
                  <a:pt x="3491434" y="319"/>
                </a:lnTo>
                <a:lnTo>
                  <a:pt x="3543300" y="0"/>
                </a:lnTo>
                <a:lnTo>
                  <a:pt x="3595165" y="319"/>
                </a:lnTo>
                <a:lnTo>
                  <a:pt x="3646851" y="1276"/>
                </a:lnTo>
                <a:lnTo>
                  <a:pt x="3698353" y="2865"/>
                </a:lnTo>
                <a:lnTo>
                  <a:pt x="3749666" y="5083"/>
                </a:lnTo>
                <a:lnTo>
                  <a:pt x="3800784" y="7924"/>
                </a:lnTo>
                <a:lnTo>
                  <a:pt x="3851703" y="11385"/>
                </a:lnTo>
                <a:lnTo>
                  <a:pt x="3902418" y="15461"/>
                </a:lnTo>
                <a:lnTo>
                  <a:pt x="3952923" y="20148"/>
                </a:lnTo>
                <a:lnTo>
                  <a:pt x="4003213" y="25441"/>
                </a:lnTo>
                <a:lnTo>
                  <a:pt x="4053284" y="31336"/>
                </a:lnTo>
                <a:lnTo>
                  <a:pt x="4103130" y="37829"/>
                </a:lnTo>
                <a:lnTo>
                  <a:pt x="4152747" y="44915"/>
                </a:lnTo>
                <a:lnTo>
                  <a:pt x="4202129" y="52591"/>
                </a:lnTo>
                <a:lnTo>
                  <a:pt x="4251271" y="60851"/>
                </a:lnTo>
                <a:lnTo>
                  <a:pt x="4300168" y="69691"/>
                </a:lnTo>
                <a:lnTo>
                  <a:pt x="4348815" y="79108"/>
                </a:lnTo>
                <a:lnTo>
                  <a:pt x="4397207" y="89096"/>
                </a:lnTo>
                <a:lnTo>
                  <a:pt x="4445339" y="99651"/>
                </a:lnTo>
                <a:lnTo>
                  <a:pt x="4493206" y="110769"/>
                </a:lnTo>
                <a:lnTo>
                  <a:pt x="4540803" y="122446"/>
                </a:lnTo>
                <a:lnTo>
                  <a:pt x="4588125" y="134677"/>
                </a:lnTo>
                <a:lnTo>
                  <a:pt x="4635166" y="147458"/>
                </a:lnTo>
                <a:lnTo>
                  <a:pt x="4681922" y="160785"/>
                </a:lnTo>
                <a:lnTo>
                  <a:pt x="4728388" y="174653"/>
                </a:lnTo>
                <a:lnTo>
                  <a:pt x="4774558" y="189057"/>
                </a:lnTo>
                <a:lnTo>
                  <a:pt x="4820427" y="203994"/>
                </a:lnTo>
                <a:lnTo>
                  <a:pt x="4865992" y="219459"/>
                </a:lnTo>
                <a:lnTo>
                  <a:pt x="4911245" y="235448"/>
                </a:lnTo>
                <a:lnTo>
                  <a:pt x="4956183" y="251957"/>
                </a:lnTo>
                <a:lnTo>
                  <a:pt x="5000800" y="268981"/>
                </a:lnTo>
                <a:lnTo>
                  <a:pt x="5045091" y="286515"/>
                </a:lnTo>
                <a:lnTo>
                  <a:pt x="5089052" y="304556"/>
                </a:lnTo>
                <a:lnTo>
                  <a:pt x="5132677" y="323098"/>
                </a:lnTo>
                <a:lnTo>
                  <a:pt x="5175960" y="342139"/>
                </a:lnTo>
                <a:lnTo>
                  <a:pt x="5218898" y="361673"/>
                </a:lnTo>
                <a:lnTo>
                  <a:pt x="5261485" y="381696"/>
                </a:lnTo>
                <a:lnTo>
                  <a:pt x="5303715" y="402203"/>
                </a:lnTo>
                <a:lnTo>
                  <a:pt x="5345584" y="423191"/>
                </a:lnTo>
                <a:lnTo>
                  <a:pt x="5387087" y="444655"/>
                </a:lnTo>
                <a:lnTo>
                  <a:pt x="5428219" y="466590"/>
                </a:lnTo>
                <a:lnTo>
                  <a:pt x="5468975" y="488993"/>
                </a:lnTo>
                <a:lnTo>
                  <a:pt x="5509349" y="511858"/>
                </a:lnTo>
                <a:lnTo>
                  <a:pt x="5549336" y="535182"/>
                </a:lnTo>
                <a:lnTo>
                  <a:pt x="5588933" y="558961"/>
                </a:lnTo>
                <a:lnTo>
                  <a:pt x="5628132" y="583189"/>
                </a:lnTo>
                <a:lnTo>
                  <a:pt x="5666930" y="607862"/>
                </a:lnTo>
                <a:lnTo>
                  <a:pt x="5705321" y="632977"/>
                </a:lnTo>
                <a:lnTo>
                  <a:pt x="5743301" y="658529"/>
                </a:lnTo>
                <a:lnTo>
                  <a:pt x="5780864" y="684513"/>
                </a:lnTo>
                <a:lnTo>
                  <a:pt x="5818005" y="710925"/>
                </a:lnTo>
                <a:lnTo>
                  <a:pt x="5854719" y="737761"/>
                </a:lnTo>
                <a:lnTo>
                  <a:pt x="5891001" y="765017"/>
                </a:lnTo>
                <a:lnTo>
                  <a:pt x="5926846" y="792687"/>
                </a:lnTo>
                <a:lnTo>
                  <a:pt x="5962249" y="820768"/>
                </a:lnTo>
                <a:lnTo>
                  <a:pt x="5997204" y="849256"/>
                </a:lnTo>
                <a:lnTo>
                  <a:pt x="6031708" y="878145"/>
                </a:lnTo>
                <a:lnTo>
                  <a:pt x="6065755" y="907433"/>
                </a:lnTo>
                <a:lnTo>
                  <a:pt x="6099339" y="937113"/>
                </a:lnTo>
                <a:lnTo>
                  <a:pt x="6132456" y="967183"/>
                </a:lnTo>
                <a:lnTo>
                  <a:pt x="6165100" y="997637"/>
                </a:lnTo>
                <a:lnTo>
                  <a:pt x="6197267" y="1028471"/>
                </a:lnTo>
                <a:lnTo>
                  <a:pt x="6228951" y="1059682"/>
                </a:lnTo>
                <a:lnTo>
                  <a:pt x="6260148" y="1091264"/>
                </a:lnTo>
                <a:lnTo>
                  <a:pt x="6290852" y="1123213"/>
                </a:lnTo>
                <a:lnTo>
                  <a:pt x="6321059" y="1155525"/>
                </a:lnTo>
                <a:lnTo>
                  <a:pt x="6350763" y="1188196"/>
                </a:lnTo>
                <a:lnTo>
                  <a:pt x="6379959" y="1221220"/>
                </a:lnTo>
                <a:lnTo>
                  <a:pt x="6408642" y="1254595"/>
                </a:lnTo>
                <a:lnTo>
                  <a:pt x="6436807" y="1288315"/>
                </a:lnTo>
                <a:lnTo>
                  <a:pt x="6464449" y="1322376"/>
                </a:lnTo>
                <a:lnTo>
                  <a:pt x="6491564" y="1356774"/>
                </a:lnTo>
                <a:lnTo>
                  <a:pt x="6518145" y="1391504"/>
                </a:lnTo>
                <a:lnTo>
                  <a:pt x="6544188" y="1426563"/>
                </a:lnTo>
                <a:lnTo>
                  <a:pt x="6569688" y="1461945"/>
                </a:lnTo>
                <a:lnTo>
                  <a:pt x="6594639" y="1497647"/>
                </a:lnTo>
                <a:lnTo>
                  <a:pt x="6619038" y="1533663"/>
                </a:lnTo>
                <a:lnTo>
                  <a:pt x="6642878" y="1569991"/>
                </a:lnTo>
                <a:lnTo>
                  <a:pt x="6666154" y="1606624"/>
                </a:lnTo>
                <a:lnTo>
                  <a:pt x="6688862" y="1643560"/>
                </a:lnTo>
                <a:lnTo>
                  <a:pt x="6710997" y="1680793"/>
                </a:lnTo>
                <a:lnTo>
                  <a:pt x="6732553" y="1718320"/>
                </a:lnTo>
                <a:lnTo>
                  <a:pt x="6753525" y="1756135"/>
                </a:lnTo>
                <a:lnTo>
                  <a:pt x="6773909" y="1794235"/>
                </a:lnTo>
                <a:lnTo>
                  <a:pt x="6793699" y="1832616"/>
                </a:lnTo>
                <a:lnTo>
                  <a:pt x="6812890" y="1871272"/>
                </a:lnTo>
                <a:lnTo>
                  <a:pt x="6831477" y="1910200"/>
                </a:lnTo>
                <a:lnTo>
                  <a:pt x="6849456" y="1949395"/>
                </a:lnTo>
                <a:lnTo>
                  <a:pt x="6866820" y="1988852"/>
                </a:lnTo>
                <a:lnTo>
                  <a:pt x="6883565" y="2028569"/>
                </a:lnTo>
                <a:lnTo>
                  <a:pt x="6899687" y="2068539"/>
                </a:lnTo>
                <a:lnTo>
                  <a:pt x="6915179" y="2108759"/>
                </a:lnTo>
                <a:lnTo>
                  <a:pt x="6930037" y="2149225"/>
                </a:lnTo>
                <a:lnTo>
                  <a:pt x="6944255" y="2189932"/>
                </a:lnTo>
                <a:lnTo>
                  <a:pt x="6957830" y="2230875"/>
                </a:lnTo>
                <a:lnTo>
                  <a:pt x="6970755" y="2272051"/>
                </a:lnTo>
                <a:lnTo>
                  <a:pt x="6983025" y="2313455"/>
                </a:lnTo>
                <a:lnTo>
                  <a:pt x="6994636" y="2355083"/>
                </a:lnTo>
                <a:lnTo>
                  <a:pt x="7005583" y="2396930"/>
                </a:lnTo>
                <a:lnTo>
                  <a:pt x="7015860" y="2438992"/>
                </a:lnTo>
                <a:lnTo>
                  <a:pt x="7025462" y="2481264"/>
                </a:lnTo>
                <a:lnTo>
                  <a:pt x="7034385" y="2523743"/>
                </a:lnTo>
                <a:lnTo>
                  <a:pt x="7042623" y="2566424"/>
                </a:lnTo>
                <a:lnTo>
                  <a:pt x="7050171" y="2609303"/>
                </a:lnTo>
                <a:lnTo>
                  <a:pt x="7057024" y="2652375"/>
                </a:lnTo>
                <a:lnTo>
                  <a:pt x="7063177" y="2695635"/>
                </a:lnTo>
                <a:lnTo>
                  <a:pt x="7068626" y="2739081"/>
                </a:lnTo>
                <a:lnTo>
                  <a:pt x="7073364" y="2782706"/>
                </a:lnTo>
                <a:lnTo>
                  <a:pt x="7077387" y="2826507"/>
                </a:lnTo>
                <a:lnTo>
                  <a:pt x="7080690" y="2870480"/>
                </a:lnTo>
                <a:lnTo>
                  <a:pt x="7083268" y="2914620"/>
                </a:lnTo>
                <a:lnTo>
                  <a:pt x="7085115" y="2958923"/>
                </a:lnTo>
                <a:lnTo>
                  <a:pt x="7086228" y="3003384"/>
                </a:lnTo>
                <a:lnTo>
                  <a:pt x="7086600" y="3048000"/>
                </a:lnTo>
                <a:lnTo>
                  <a:pt x="7086228" y="3092615"/>
                </a:lnTo>
                <a:lnTo>
                  <a:pt x="7085115" y="3137076"/>
                </a:lnTo>
                <a:lnTo>
                  <a:pt x="7083268" y="3181379"/>
                </a:lnTo>
                <a:lnTo>
                  <a:pt x="7080690" y="3225519"/>
                </a:lnTo>
                <a:lnTo>
                  <a:pt x="7077387" y="3269492"/>
                </a:lnTo>
                <a:lnTo>
                  <a:pt x="7073364" y="3313293"/>
                </a:lnTo>
                <a:lnTo>
                  <a:pt x="7068626" y="3356918"/>
                </a:lnTo>
                <a:lnTo>
                  <a:pt x="7063177" y="3400364"/>
                </a:lnTo>
                <a:lnTo>
                  <a:pt x="7057024" y="3443624"/>
                </a:lnTo>
                <a:lnTo>
                  <a:pt x="7050171" y="3486696"/>
                </a:lnTo>
                <a:lnTo>
                  <a:pt x="7042623" y="3529575"/>
                </a:lnTo>
                <a:lnTo>
                  <a:pt x="7034385" y="3572256"/>
                </a:lnTo>
                <a:lnTo>
                  <a:pt x="7025462" y="3614735"/>
                </a:lnTo>
                <a:lnTo>
                  <a:pt x="7015860" y="3657007"/>
                </a:lnTo>
                <a:lnTo>
                  <a:pt x="7005583" y="3699069"/>
                </a:lnTo>
                <a:lnTo>
                  <a:pt x="6994636" y="3740916"/>
                </a:lnTo>
                <a:lnTo>
                  <a:pt x="6983025" y="3782544"/>
                </a:lnTo>
                <a:lnTo>
                  <a:pt x="6970755" y="3823948"/>
                </a:lnTo>
                <a:lnTo>
                  <a:pt x="6957830" y="3865124"/>
                </a:lnTo>
                <a:lnTo>
                  <a:pt x="6944255" y="3906067"/>
                </a:lnTo>
                <a:lnTo>
                  <a:pt x="6930037" y="3946774"/>
                </a:lnTo>
                <a:lnTo>
                  <a:pt x="6915179" y="3987240"/>
                </a:lnTo>
                <a:lnTo>
                  <a:pt x="6899687" y="4027460"/>
                </a:lnTo>
                <a:lnTo>
                  <a:pt x="6883565" y="4067430"/>
                </a:lnTo>
                <a:lnTo>
                  <a:pt x="6866820" y="4107147"/>
                </a:lnTo>
                <a:lnTo>
                  <a:pt x="6849456" y="4146604"/>
                </a:lnTo>
                <a:lnTo>
                  <a:pt x="6831477" y="4185799"/>
                </a:lnTo>
                <a:lnTo>
                  <a:pt x="6812890" y="4224727"/>
                </a:lnTo>
                <a:lnTo>
                  <a:pt x="6793699" y="4263383"/>
                </a:lnTo>
                <a:lnTo>
                  <a:pt x="6773909" y="4301764"/>
                </a:lnTo>
                <a:lnTo>
                  <a:pt x="6753525" y="4339864"/>
                </a:lnTo>
                <a:lnTo>
                  <a:pt x="6732553" y="4377679"/>
                </a:lnTo>
                <a:lnTo>
                  <a:pt x="6710997" y="4415206"/>
                </a:lnTo>
                <a:lnTo>
                  <a:pt x="6688862" y="4452439"/>
                </a:lnTo>
                <a:lnTo>
                  <a:pt x="6666154" y="4489375"/>
                </a:lnTo>
                <a:lnTo>
                  <a:pt x="6642878" y="4526008"/>
                </a:lnTo>
                <a:lnTo>
                  <a:pt x="6619038" y="4562336"/>
                </a:lnTo>
                <a:lnTo>
                  <a:pt x="6594639" y="4598352"/>
                </a:lnTo>
                <a:lnTo>
                  <a:pt x="6569688" y="4634054"/>
                </a:lnTo>
                <a:lnTo>
                  <a:pt x="6544188" y="4669436"/>
                </a:lnTo>
                <a:lnTo>
                  <a:pt x="6518145" y="4704495"/>
                </a:lnTo>
                <a:lnTo>
                  <a:pt x="6491564" y="4739225"/>
                </a:lnTo>
                <a:lnTo>
                  <a:pt x="6464449" y="4773623"/>
                </a:lnTo>
                <a:lnTo>
                  <a:pt x="6436807" y="4807684"/>
                </a:lnTo>
                <a:lnTo>
                  <a:pt x="6408642" y="4841404"/>
                </a:lnTo>
                <a:lnTo>
                  <a:pt x="6379959" y="4874779"/>
                </a:lnTo>
                <a:lnTo>
                  <a:pt x="6350763" y="4907803"/>
                </a:lnTo>
                <a:lnTo>
                  <a:pt x="6321059" y="4940474"/>
                </a:lnTo>
                <a:lnTo>
                  <a:pt x="6290852" y="4972786"/>
                </a:lnTo>
                <a:lnTo>
                  <a:pt x="6260148" y="5004735"/>
                </a:lnTo>
                <a:lnTo>
                  <a:pt x="6228951" y="5036317"/>
                </a:lnTo>
                <a:lnTo>
                  <a:pt x="6197267" y="5067528"/>
                </a:lnTo>
                <a:lnTo>
                  <a:pt x="6165100" y="5098362"/>
                </a:lnTo>
                <a:lnTo>
                  <a:pt x="6132456" y="5128816"/>
                </a:lnTo>
                <a:lnTo>
                  <a:pt x="6099339" y="5158886"/>
                </a:lnTo>
                <a:lnTo>
                  <a:pt x="6065755" y="5188566"/>
                </a:lnTo>
                <a:lnTo>
                  <a:pt x="6031708" y="5217854"/>
                </a:lnTo>
                <a:lnTo>
                  <a:pt x="5997204" y="5246743"/>
                </a:lnTo>
                <a:lnTo>
                  <a:pt x="5962249" y="5275231"/>
                </a:lnTo>
                <a:lnTo>
                  <a:pt x="5926846" y="5303312"/>
                </a:lnTo>
                <a:lnTo>
                  <a:pt x="5891001" y="5330982"/>
                </a:lnTo>
                <a:lnTo>
                  <a:pt x="5854719" y="5358238"/>
                </a:lnTo>
                <a:lnTo>
                  <a:pt x="5818005" y="5385074"/>
                </a:lnTo>
                <a:lnTo>
                  <a:pt x="5780864" y="5411486"/>
                </a:lnTo>
                <a:lnTo>
                  <a:pt x="5743301" y="5437470"/>
                </a:lnTo>
                <a:lnTo>
                  <a:pt x="5705321" y="5463022"/>
                </a:lnTo>
                <a:lnTo>
                  <a:pt x="5666930" y="5488137"/>
                </a:lnTo>
                <a:lnTo>
                  <a:pt x="5628132" y="5512810"/>
                </a:lnTo>
                <a:lnTo>
                  <a:pt x="5588933" y="5537038"/>
                </a:lnTo>
                <a:lnTo>
                  <a:pt x="5549336" y="5560817"/>
                </a:lnTo>
                <a:lnTo>
                  <a:pt x="5509349" y="5584141"/>
                </a:lnTo>
                <a:lnTo>
                  <a:pt x="5468975" y="5607006"/>
                </a:lnTo>
                <a:lnTo>
                  <a:pt x="5428219" y="5629409"/>
                </a:lnTo>
                <a:lnTo>
                  <a:pt x="5387087" y="5651344"/>
                </a:lnTo>
                <a:lnTo>
                  <a:pt x="5345584" y="5672808"/>
                </a:lnTo>
                <a:lnTo>
                  <a:pt x="5303715" y="5693796"/>
                </a:lnTo>
                <a:lnTo>
                  <a:pt x="5261485" y="5714303"/>
                </a:lnTo>
                <a:lnTo>
                  <a:pt x="5218898" y="5734326"/>
                </a:lnTo>
                <a:lnTo>
                  <a:pt x="5175960" y="5753860"/>
                </a:lnTo>
                <a:lnTo>
                  <a:pt x="5132677" y="5772901"/>
                </a:lnTo>
                <a:lnTo>
                  <a:pt x="5089052" y="5791443"/>
                </a:lnTo>
                <a:lnTo>
                  <a:pt x="5045091" y="5809484"/>
                </a:lnTo>
                <a:lnTo>
                  <a:pt x="5000800" y="5827018"/>
                </a:lnTo>
                <a:lnTo>
                  <a:pt x="4956183" y="5844042"/>
                </a:lnTo>
                <a:lnTo>
                  <a:pt x="4911245" y="5860551"/>
                </a:lnTo>
                <a:lnTo>
                  <a:pt x="4865992" y="5876540"/>
                </a:lnTo>
                <a:lnTo>
                  <a:pt x="4820427" y="5892005"/>
                </a:lnTo>
                <a:lnTo>
                  <a:pt x="4774558" y="5906942"/>
                </a:lnTo>
                <a:lnTo>
                  <a:pt x="4728388" y="5921346"/>
                </a:lnTo>
                <a:lnTo>
                  <a:pt x="4681922" y="5935214"/>
                </a:lnTo>
                <a:lnTo>
                  <a:pt x="4635166" y="5948541"/>
                </a:lnTo>
                <a:lnTo>
                  <a:pt x="4588125" y="5961322"/>
                </a:lnTo>
                <a:lnTo>
                  <a:pt x="4540803" y="5973553"/>
                </a:lnTo>
                <a:lnTo>
                  <a:pt x="4493206" y="5985230"/>
                </a:lnTo>
                <a:lnTo>
                  <a:pt x="4445339" y="5996348"/>
                </a:lnTo>
                <a:lnTo>
                  <a:pt x="4397207" y="6006903"/>
                </a:lnTo>
                <a:lnTo>
                  <a:pt x="4348815" y="6016891"/>
                </a:lnTo>
                <a:lnTo>
                  <a:pt x="4300168" y="6026308"/>
                </a:lnTo>
                <a:lnTo>
                  <a:pt x="4251271" y="6035148"/>
                </a:lnTo>
                <a:lnTo>
                  <a:pt x="4202129" y="6043408"/>
                </a:lnTo>
                <a:lnTo>
                  <a:pt x="4152747" y="6051084"/>
                </a:lnTo>
                <a:lnTo>
                  <a:pt x="4103130" y="6058170"/>
                </a:lnTo>
                <a:lnTo>
                  <a:pt x="4053284" y="6064663"/>
                </a:lnTo>
                <a:lnTo>
                  <a:pt x="4003213" y="6070558"/>
                </a:lnTo>
                <a:lnTo>
                  <a:pt x="3952923" y="6075851"/>
                </a:lnTo>
                <a:lnTo>
                  <a:pt x="3902418" y="6080538"/>
                </a:lnTo>
                <a:lnTo>
                  <a:pt x="3851703" y="6084614"/>
                </a:lnTo>
                <a:lnTo>
                  <a:pt x="3800784" y="6088075"/>
                </a:lnTo>
                <a:lnTo>
                  <a:pt x="3749666" y="6090916"/>
                </a:lnTo>
                <a:lnTo>
                  <a:pt x="3698353" y="6093134"/>
                </a:lnTo>
                <a:lnTo>
                  <a:pt x="3646851" y="6094723"/>
                </a:lnTo>
                <a:lnTo>
                  <a:pt x="3595165" y="6095680"/>
                </a:lnTo>
                <a:lnTo>
                  <a:pt x="3543300" y="6096000"/>
                </a:lnTo>
                <a:lnTo>
                  <a:pt x="3491434" y="6095680"/>
                </a:lnTo>
                <a:lnTo>
                  <a:pt x="3439748" y="6094723"/>
                </a:lnTo>
                <a:lnTo>
                  <a:pt x="3388246" y="6093134"/>
                </a:lnTo>
                <a:lnTo>
                  <a:pt x="3336933" y="6090916"/>
                </a:lnTo>
                <a:lnTo>
                  <a:pt x="3285815" y="6088075"/>
                </a:lnTo>
                <a:lnTo>
                  <a:pt x="3234896" y="6084614"/>
                </a:lnTo>
                <a:lnTo>
                  <a:pt x="3184181" y="6080538"/>
                </a:lnTo>
                <a:lnTo>
                  <a:pt x="3133676" y="6075851"/>
                </a:lnTo>
                <a:lnTo>
                  <a:pt x="3083386" y="6070558"/>
                </a:lnTo>
                <a:lnTo>
                  <a:pt x="3033315" y="6064663"/>
                </a:lnTo>
                <a:lnTo>
                  <a:pt x="2983469" y="6058170"/>
                </a:lnTo>
                <a:lnTo>
                  <a:pt x="2933852" y="6051084"/>
                </a:lnTo>
                <a:lnTo>
                  <a:pt x="2884470" y="6043408"/>
                </a:lnTo>
                <a:lnTo>
                  <a:pt x="2835328" y="6035148"/>
                </a:lnTo>
                <a:lnTo>
                  <a:pt x="2786431" y="6026308"/>
                </a:lnTo>
                <a:lnTo>
                  <a:pt x="2737784" y="6016891"/>
                </a:lnTo>
                <a:lnTo>
                  <a:pt x="2689392" y="6006903"/>
                </a:lnTo>
                <a:lnTo>
                  <a:pt x="2641260" y="5996348"/>
                </a:lnTo>
                <a:lnTo>
                  <a:pt x="2593393" y="5985230"/>
                </a:lnTo>
                <a:lnTo>
                  <a:pt x="2545796" y="5973553"/>
                </a:lnTo>
                <a:lnTo>
                  <a:pt x="2498474" y="5961322"/>
                </a:lnTo>
                <a:lnTo>
                  <a:pt x="2451433" y="5948541"/>
                </a:lnTo>
                <a:lnTo>
                  <a:pt x="2404677" y="5935214"/>
                </a:lnTo>
                <a:lnTo>
                  <a:pt x="2358211" y="5921346"/>
                </a:lnTo>
                <a:lnTo>
                  <a:pt x="2312041" y="5906942"/>
                </a:lnTo>
                <a:lnTo>
                  <a:pt x="2266172" y="5892005"/>
                </a:lnTo>
                <a:lnTo>
                  <a:pt x="2220607" y="5876540"/>
                </a:lnTo>
                <a:lnTo>
                  <a:pt x="2175354" y="5860551"/>
                </a:lnTo>
                <a:lnTo>
                  <a:pt x="2130416" y="5844042"/>
                </a:lnTo>
                <a:lnTo>
                  <a:pt x="2085799" y="5827018"/>
                </a:lnTo>
                <a:lnTo>
                  <a:pt x="2041508" y="5809484"/>
                </a:lnTo>
                <a:lnTo>
                  <a:pt x="1997547" y="5791443"/>
                </a:lnTo>
                <a:lnTo>
                  <a:pt x="1953922" y="5772901"/>
                </a:lnTo>
                <a:lnTo>
                  <a:pt x="1910639" y="5753860"/>
                </a:lnTo>
                <a:lnTo>
                  <a:pt x="1867701" y="5734326"/>
                </a:lnTo>
                <a:lnTo>
                  <a:pt x="1825114" y="5714303"/>
                </a:lnTo>
                <a:lnTo>
                  <a:pt x="1782884" y="5693796"/>
                </a:lnTo>
                <a:lnTo>
                  <a:pt x="1741015" y="5672808"/>
                </a:lnTo>
                <a:lnTo>
                  <a:pt x="1699512" y="5651344"/>
                </a:lnTo>
                <a:lnTo>
                  <a:pt x="1658380" y="5629409"/>
                </a:lnTo>
                <a:lnTo>
                  <a:pt x="1617624" y="5607006"/>
                </a:lnTo>
                <a:lnTo>
                  <a:pt x="1577250" y="5584141"/>
                </a:lnTo>
                <a:lnTo>
                  <a:pt x="1537263" y="5560817"/>
                </a:lnTo>
                <a:lnTo>
                  <a:pt x="1497666" y="5537038"/>
                </a:lnTo>
                <a:lnTo>
                  <a:pt x="1458467" y="5512810"/>
                </a:lnTo>
                <a:lnTo>
                  <a:pt x="1419669" y="5488137"/>
                </a:lnTo>
                <a:lnTo>
                  <a:pt x="1381278" y="5463022"/>
                </a:lnTo>
                <a:lnTo>
                  <a:pt x="1343298" y="5437470"/>
                </a:lnTo>
                <a:lnTo>
                  <a:pt x="1305735" y="5411486"/>
                </a:lnTo>
                <a:lnTo>
                  <a:pt x="1268594" y="5385074"/>
                </a:lnTo>
                <a:lnTo>
                  <a:pt x="1231880" y="5358238"/>
                </a:lnTo>
                <a:lnTo>
                  <a:pt x="1195598" y="5330982"/>
                </a:lnTo>
                <a:lnTo>
                  <a:pt x="1159753" y="5303312"/>
                </a:lnTo>
                <a:lnTo>
                  <a:pt x="1124350" y="5275231"/>
                </a:lnTo>
                <a:lnTo>
                  <a:pt x="1089395" y="5246743"/>
                </a:lnTo>
                <a:lnTo>
                  <a:pt x="1054891" y="5217854"/>
                </a:lnTo>
                <a:lnTo>
                  <a:pt x="1020844" y="5188566"/>
                </a:lnTo>
                <a:lnTo>
                  <a:pt x="987260" y="5158886"/>
                </a:lnTo>
                <a:lnTo>
                  <a:pt x="954143" y="5128816"/>
                </a:lnTo>
                <a:lnTo>
                  <a:pt x="921499" y="5098362"/>
                </a:lnTo>
                <a:lnTo>
                  <a:pt x="889332" y="5067528"/>
                </a:lnTo>
                <a:lnTo>
                  <a:pt x="857648" y="5036317"/>
                </a:lnTo>
                <a:lnTo>
                  <a:pt x="826451" y="5004735"/>
                </a:lnTo>
                <a:lnTo>
                  <a:pt x="795747" y="4972786"/>
                </a:lnTo>
                <a:lnTo>
                  <a:pt x="765540" y="4940474"/>
                </a:lnTo>
                <a:lnTo>
                  <a:pt x="735836" y="4907803"/>
                </a:lnTo>
                <a:lnTo>
                  <a:pt x="706640" y="4874779"/>
                </a:lnTo>
                <a:lnTo>
                  <a:pt x="677957" y="4841404"/>
                </a:lnTo>
                <a:lnTo>
                  <a:pt x="649792" y="4807684"/>
                </a:lnTo>
                <a:lnTo>
                  <a:pt x="622150" y="4773623"/>
                </a:lnTo>
                <a:lnTo>
                  <a:pt x="595035" y="4739225"/>
                </a:lnTo>
                <a:lnTo>
                  <a:pt x="568454" y="4704495"/>
                </a:lnTo>
                <a:lnTo>
                  <a:pt x="542411" y="4669436"/>
                </a:lnTo>
                <a:lnTo>
                  <a:pt x="516911" y="4634054"/>
                </a:lnTo>
                <a:lnTo>
                  <a:pt x="491960" y="4598352"/>
                </a:lnTo>
                <a:lnTo>
                  <a:pt x="467561" y="4562336"/>
                </a:lnTo>
                <a:lnTo>
                  <a:pt x="443721" y="4526008"/>
                </a:lnTo>
                <a:lnTo>
                  <a:pt x="420445" y="4489375"/>
                </a:lnTo>
                <a:lnTo>
                  <a:pt x="397737" y="4452439"/>
                </a:lnTo>
                <a:lnTo>
                  <a:pt x="375602" y="4415206"/>
                </a:lnTo>
                <a:lnTo>
                  <a:pt x="354046" y="4377679"/>
                </a:lnTo>
                <a:lnTo>
                  <a:pt x="333074" y="4339864"/>
                </a:lnTo>
                <a:lnTo>
                  <a:pt x="312690" y="4301764"/>
                </a:lnTo>
                <a:lnTo>
                  <a:pt x="292900" y="4263383"/>
                </a:lnTo>
                <a:lnTo>
                  <a:pt x="273709" y="4224727"/>
                </a:lnTo>
                <a:lnTo>
                  <a:pt x="255122" y="4185799"/>
                </a:lnTo>
                <a:lnTo>
                  <a:pt x="237143" y="4146604"/>
                </a:lnTo>
                <a:lnTo>
                  <a:pt x="219779" y="4107147"/>
                </a:lnTo>
                <a:lnTo>
                  <a:pt x="203034" y="4067430"/>
                </a:lnTo>
                <a:lnTo>
                  <a:pt x="186912" y="4027460"/>
                </a:lnTo>
                <a:lnTo>
                  <a:pt x="171420" y="3987240"/>
                </a:lnTo>
                <a:lnTo>
                  <a:pt x="156562" y="3946774"/>
                </a:lnTo>
                <a:lnTo>
                  <a:pt x="142344" y="3906067"/>
                </a:lnTo>
                <a:lnTo>
                  <a:pt x="128769" y="3865124"/>
                </a:lnTo>
                <a:lnTo>
                  <a:pt x="115844" y="3823948"/>
                </a:lnTo>
                <a:lnTo>
                  <a:pt x="103574" y="3782544"/>
                </a:lnTo>
                <a:lnTo>
                  <a:pt x="91963" y="3740916"/>
                </a:lnTo>
                <a:lnTo>
                  <a:pt x="81016" y="3699069"/>
                </a:lnTo>
                <a:lnTo>
                  <a:pt x="70739" y="3657007"/>
                </a:lnTo>
                <a:lnTo>
                  <a:pt x="61137" y="3614735"/>
                </a:lnTo>
                <a:lnTo>
                  <a:pt x="52214" y="3572256"/>
                </a:lnTo>
                <a:lnTo>
                  <a:pt x="43976" y="3529575"/>
                </a:lnTo>
                <a:lnTo>
                  <a:pt x="36428" y="3486696"/>
                </a:lnTo>
                <a:lnTo>
                  <a:pt x="29575" y="3443624"/>
                </a:lnTo>
                <a:lnTo>
                  <a:pt x="23422" y="3400364"/>
                </a:lnTo>
                <a:lnTo>
                  <a:pt x="17973" y="3356918"/>
                </a:lnTo>
                <a:lnTo>
                  <a:pt x="13235" y="3313293"/>
                </a:lnTo>
                <a:lnTo>
                  <a:pt x="9212" y="3269492"/>
                </a:lnTo>
                <a:lnTo>
                  <a:pt x="5909" y="3225519"/>
                </a:lnTo>
                <a:lnTo>
                  <a:pt x="3331" y="3181379"/>
                </a:lnTo>
                <a:lnTo>
                  <a:pt x="1484" y="3137076"/>
                </a:lnTo>
                <a:lnTo>
                  <a:pt x="371" y="3092615"/>
                </a:lnTo>
                <a:lnTo>
                  <a:pt x="0" y="3048000"/>
                </a:lnTo>
                <a:close/>
              </a:path>
            </a:pathLst>
          </a:custGeom>
          <a:ln w="38100">
            <a:solidFill>
              <a:srgbClr val="9BBB5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81500" y="762000"/>
            <a:ext cx="0" cy="3048000"/>
          </a:xfrm>
          <a:custGeom>
            <a:avLst/>
            <a:gdLst/>
            <a:ahLst/>
            <a:cxnLst/>
            <a:rect l="l" t="t" r="r" b="b"/>
            <a:pathLst>
              <a:path w="0"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57912">
            <a:solidFill>
              <a:srgbClr val="9BBB5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4544" y="3810000"/>
            <a:ext cx="3077210" cy="1478280"/>
          </a:xfrm>
          <a:custGeom>
            <a:avLst/>
            <a:gdLst/>
            <a:ahLst/>
            <a:cxnLst/>
            <a:rect l="l" t="t" r="r" b="b"/>
            <a:pathLst>
              <a:path w="3077210" h="1478279">
                <a:moveTo>
                  <a:pt x="3076956" y="0"/>
                </a:moveTo>
                <a:lnTo>
                  <a:pt x="0" y="1478280"/>
                </a:lnTo>
              </a:path>
            </a:pathLst>
          </a:custGeom>
          <a:ln w="57911">
            <a:solidFill>
              <a:srgbClr val="9BBB5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81500" y="3810000"/>
            <a:ext cx="3077210" cy="1478280"/>
          </a:xfrm>
          <a:custGeom>
            <a:avLst/>
            <a:gdLst/>
            <a:ahLst/>
            <a:cxnLst/>
            <a:rect l="l" t="t" r="r" b="b"/>
            <a:pathLst>
              <a:path w="3077209" h="1478279">
                <a:moveTo>
                  <a:pt x="0" y="0"/>
                </a:moveTo>
                <a:lnTo>
                  <a:pt x="3076956" y="1478280"/>
                </a:lnTo>
              </a:path>
            </a:pathLst>
          </a:custGeom>
          <a:ln w="57911">
            <a:solidFill>
              <a:srgbClr val="9BBB5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82328" y="4937378"/>
            <a:ext cx="1152525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φρούτα,  </a:t>
            </a:r>
            <a:r>
              <a:rPr dirty="0" sz="2400" spc="-35">
                <a:latin typeface="Calibri"/>
                <a:cs typeface="Calibri"/>
              </a:rPr>
              <a:t>λ</a:t>
            </a:r>
            <a:r>
              <a:rPr dirty="0" sz="2400" spc="-10">
                <a:latin typeface="Calibri"/>
                <a:cs typeface="Calibri"/>
              </a:rPr>
              <a:t>α</a:t>
            </a:r>
            <a:r>
              <a:rPr dirty="0" sz="2400" spc="-65">
                <a:latin typeface="Calibri"/>
                <a:cs typeface="Calibri"/>
              </a:rPr>
              <a:t>χ</a:t>
            </a:r>
            <a:r>
              <a:rPr dirty="0" sz="2400" spc="-10">
                <a:latin typeface="Calibri"/>
                <a:cs typeface="Calibri"/>
              </a:rPr>
              <a:t>α</a:t>
            </a:r>
            <a:r>
              <a:rPr dirty="0" sz="2400">
                <a:latin typeface="Calibri"/>
                <a:cs typeface="Calibri"/>
              </a:rPr>
              <a:t>νι</a:t>
            </a:r>
            <a:r>
              <a:rPr dirty="0" sz="2400" spc="-75">
                <a:latin typeface="Calibri"/>
                <a:cs typeface="Calibri"/>
              </a:rPr>
              <a:t>κ</a:t>
            </a:r>
            <a:r>
              <a:rPr dirty="0" sz="2400">
                <a:latin typeface="Calibri"/>
                <a:cs typeface="Calibri"/>
              </a:rPr>
              <a:t>ά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2103" y="1170660"/>
            <a:ext cx="781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Calibri"/>
                <a:cs typeface="Calibri"/>
              </a:rPr>
              <a:t>ψ</a:t>
            </a:r>
            <a:r>
              <a:rPr dirty="0" sz="2400" spc="-5">
                <a:latin typeface="Calibri"/>
                <a:cs typeface="Calibri"/>
              </a:rPr>
              <a:t>ω</a:t>
            </a:r>
            <a:r>
              <a:rPr dirty="0" sz="2400">
                <a:latin typeface="Calibri"/>
                <a:cs typeface="Calibri"/>
              </a:rPr>
              <a:t>μί,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2103" y="1536420"/>
            <a:ext cx="157924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δ</a:t>
            </a:r>
            <a:r>
              <a:rPr dirty="0" sz="2400" spc="-10">
                <a:latin typeface="Calibri"/>
                <a:cs typeface="Calibri"/>
              </a:rPr>
              <a:t>η</a:t>
            </a:r>
            <a:r>
              <a:rPr dirty="0" sz="2400" spc="-5">
                <a:latin typeface="Calibri"/>
                <a:cs typeface="Calibri"/>
              </a:rPr>
              <a:t>μ</a:t>
            </a:r>
            <a:r>
              <a:rPr dirty="0" sz="2400" spc="-45">
                <a:latin typeface="Calibri"/>
                <a:cs typeface="Calibri"/>
              </a:rPr>
              <a:t>η</a:t>
            </a:r>
            <a:r>
              <a:rPr dirty="0" sz="2400" spc="-20">
                <a:latin typeface="Calibri"/>
                <a:cs typeface="Calibri"/>
              </a:rPr>
              <a:t>τ</a:t>
            </a:r>
            <a:r>
              <a:rPr dirty="0" sz="2400">
                <a:latin typeface="Calibri"/>
                <a:cs typeface="Calibri"/>
              </a:rPr>
              <a:t>ρι</a:t>
            </a:r>
            <a:r>
              <a:rPr dirty="0" sz="2400" spc="-10">
                <a:latin typeface="Calibri"/>
                <a:cs typeface="Calibri"/>
              </a:rPr>
              <a:t>α</a:t>
            </a:r>
            <a:r>
              <a:rPr dirty="0" sz="2400" spc="-75">
                <a:latin typeface="Calibri"/>
                <a:cs typeface="Calibri"/>
              </a:rPr>
              <a:t>κ</a:t>
            </a:r>
            <a:r>
              <a:rPr dirty="0" sz="2400" spc="-10">
                <a:latin typeface="Calibri"/>
                <a:cs typeface="Calibri"/>
              </a:rPr>
              <a:t>ά,  </a:t>
            </a:r>
            <a:r>
              <a:rPr dirty="0" sz="2400" spc="-20">
                <a:latin typeface="Calibri"/>
                <a:cs typeface="Calibri"/>
              </a:rPr>
              <a:t>ζυμαρικά,  </a:t>
            </a:r>
            <a:r>
              <a:rPr dirty="0" sz="2400" spc="-15">
                <a:latin typeface="Calibri"/>
                <a:cs typeface="Calibri"/>
              </a:rPr>
              <a:t>ρύζι,  </a:t>
            </a:r>
            <a:r>
              <a:rPr dirty="0" sz="2400" spc="-20">
                <a:latin typeface="Calibri"/>
                <a:cs typeface="Calibri"/>
              </a:rPr>
              <a:t>πατάτα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31957" y="1082045"/>
            <a:ext cx="2075902" cy="1847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38799" y="2333462"/>
            <a:ext cx="2057308" cy="1703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00600" y="5410200"/>
            <a:ext cx="1226819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72711" y="5373623"/>
            <a:ext cx="1123187" cy="844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3753" y="4411515"/>
            <a:ext cx="2269241" cy="1290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470818" y="921511"/>
            <a:ext cx="2281555" cy="3387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E3DE00"/>
                </a:solidFill>
                <a:latin typeface="Comic Sans MS"/>
                <a:cs typeface="Comic Sans MS"/>
              </a:rPr>
              <a:t>1</a:t>
            </a:r>
            <a:endParaRPr sz="4000">
              <a:latin typeface="Comic Sans MS"/>
              <a:cs typeface="Comic Sans MS"/>
            </a:endParaRPr>
          </a:p>
          <a:p>
            <a:pPr marL="56515">
              <a:lnSpc>
                <a:spcPct val="100000"/>
              </a:lnSpc>
            </a:pPr>
            <a:r>
              <a:rPr dirty="0" sz="4000" spc="-5" b="1">
                <a:solidFill>
                  <a:srgbClr val="E3DE00"/>
                </a:solidFill>
                <a:latin typeface="Comic Sans MS"/>
                <a:cs typeface="Comic Sans MS"/>
              </a:rPr>
              <a:t>.</a:t>
            </a:r>
            <a:endParaRPr sz="4000">
              <a:latin typeface="Comic Sans MS"/>
              <a:cs typeface="Comic Sans MS"/>
            </a:endParaRPr>
          </a:p>
          <a:p>
            <a:pPr marL="114300" marR="5080">
              <a:lnSpc>
                <a:spcPct val="100000"/>
              </a:lnSpc>
              <a:spcBef>
                <a:spcPts val="2475"/>
              </a:spcBef>
            </a:pPr>
            <a:r>
              <a:rPr dirty="0" sz="2400" spc="-10">
                <a:latin typeface="Calibri"/>
                <a:cs typeface="Calibri"/>
              </a:rPr>
              <a:t>κρέας,  </a:t>
            </a:r>
            <a:r>
              <a:rPr dirty="0" sz="2400" spc="-20">
                <a:latin typeface="Calibri"/>
                <a:cs typeface="Calibri"/>
              </a:rPr>
              <a:t>πουλερικά, </a:t>
            </a:r>
            <a:r>
              <a:rPr dirty="0" sz="2400" spc="-5">
                <a:latin typeface="Calibri"/>
                <a:cs typeface="Calibri"/>
              </a:rPr>
              <a:t>ψάρι,  </a:t>
            </a:r>
            <a:r>
              <a:rPr dirty="0" sz="2400" spc="-30">
                <a:latin typeface="Calibri"/>
                <a:cs typeface="Calibri"/>
              </a:rPr>
              <a:t>αυγό,  </a:t>
            </a:r>
            <a:r>
              <a:rPr dirty="0" sz="2400" spc="-20">
                <a:latin typeface="Calibri"/>
                <a:cs typeface="Calibri"/>
              </a:rPr>
              <a:t>γαλακτοκομικά-  </a:t>
            </a:r>
            <a:r>
              <a:rPr dirty="0" sz="2400" spc="-5">
                <a:latin typeface="Calibri"/>
                <a:cs typeface="Calibri"/>
              </a:rPr>
              <a:t>τυρί,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όσπρια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2311" y="692633"/>
            <a:ext cx="335280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C000"/>
                </a:solidFill>
                <a:latin typeface="Comic Sans MS"/>
                <a:cs typeface="Comic Sans MS"/>
              </a:rPr>
              <a:t>2</a:t>
            </a:r>
            <a:endParaRPr sz="4000">
              <a:latin typeface="Comic Sans MS"/>
              <a:cs typeface="Comic Sans MS"/>
            </a:endParaRPr>
          </a:p>
          <a:p>
            <a:pPr marL="56515">
              <a:lnSpc>
                <a:spcPct val="100000"/>
              </a:lnSpc>
            </a:pPr>
            <a:r>
              <a:rPr dirty="0" sz="4000" spc="-5" b="1">
                <a:solidFill>
                  <a:srgbClr val="FFC000"/>
                </a:solidFill>
                <a:latin typeface="Comic Sans MS"/>
                <a:cs typeface="Comic Sans MS"/>
              </a:rPr>
              <a:t>.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0683" y="5950250"/>
            <a:ext cx="3352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00B050"/>
                </a:solidFill>
                <a:latin typeface="Comic Sans MS"/>
                <a:cs typeface="Comic Sans MS"/>
              </a:rPr>
              <a:t>3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70832" y="97535"/>
            <a:ext cx="841247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42688" y="102107"/>
            <a:ext cx="731519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04815" y="102107"/>
            <a:ext cx="726948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62371" y="102107"/>
            <a:ext cx="64922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24500" y="102107"/>
            <a:ext cx="728471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83579" y="102107"/>
            <a:ext cx="649223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578732" y="180505"/>
            <a:ext cx="16186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C0504D"/>
                </a:solidFill>
                <a:latin typeface="Comic Sans MS"/>
                <a:cs typeface="Comic Sans MS"/>
              </a:rPr>
              <a:t>= </a:t>
            </a:r>
            <a:r>
              <a:rPr dirty="0" sz="2800" spc="-5" b="1">
                <a:solidFill>
                  <a:srgbClr val="E3DE00"/>
                </a:solidFill>
                <a:latin typeface="Calibri"/>
                <a:cs typeface="Calibri"/>
              </a:rPr>
              <a:t>1 </a:t>
            </a:r>
            <a:r>
              <a:rPr dirty="0" sz="2800" spc="-5" b="1">
                <a:solidFill>
                  <a:srgbClr val="C0504D"/>
                </a:solidFill>
                <a:latin typeface="Calibri"/>
                <a:cs typeface="Calibri"/>
              </a:rPr>
              <a:t>+ </a:t>
            </a:r>
            <a:r>
              <a:rPr dirty="0" sz="2800" spc="-5" b="1">
                <a:solidFill>
                  <a:srgbClr val="FFC000"/>
                </a:solidFill>
                <a:latin typeface="Calibri"/>
                <a:cs typeface="Calibri"/>
              </a:rPr>
              <a:t>2 </a:t>
            </a:r>
            <a:r>
              <a:rPr dirty="0" sz="2800" spc="-5" b="1">
                <a:solidFill>
                  <a:srgbClr val="C0504D"/>
                </a:solidFill>
                <a:latin typeface="Calibri"/>
                <a:cs typeface="Calibri"/>
              </a:rPr>
              <a:t>+</a:t>
            </a:r>
            <a:r>
              <a:rPr dirty="0" sz="2800" spc="-25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Απογευματινό</a:t>
            </a:r>
            <a:r>
              <a:rPr dirty="0" spc="-100"/>
              <a:t> </a:t>
            </a:r>
            <a:r>
              <a:rPr dirty="0" spc="10"/>
              <a:t>σνακ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5567" y="2509159"/>
            <a:ext cx="3823970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i="1">
                <a:latin typeface="Calibri"/>
                <a:cs typeface="Calibri"/>
              </a:rPr>
              <a:t>Η </a:t>
            </a:r>
            <a:r>
              <a:rPr dirty="0" sz="3200" spc="-20" i="1">
                <a:latin typeface="Calibri"/>
                <a:cs typeface="Calibri"/>
              </a:rPr>
              <a:t>καλύτερη </a:t>
            </a:r>
            <a:r>
              <a:rPr dirty="0" sz="3200" i="1">
                <a:latin typeface="Calibri"/>
                <a:cs typeface="Calibri"/>
              </a:rPr>
              <a:t>ώρα </a:t>
            </a:r>
            <a:r>
              <a:rPr dirty="0" sz="3200" spc="-5" i="1">
                <a:latin typeface="Calibri"/>
                <a:cs typeface="Calibri"/>
              </a:rPr>
              <a:t>για</a:t>
            </a:r>
            <a:r>
              <a:rPr dirty="0" sz="3200" spc="-55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το  </a:t>
            </a:r>
            <a:r>
              <a:rPr dirty="0" sz="3200" i="1">
                <a:latin typeface="Calibri"/>
                <a:cs typeface="Calibri"/>
              </a:rPr>
              <a:t>φρούτο </a:t>
            </a:r>
            <a:r>
              <a:rPr dirty="0" sz="3200" spc="-10" i="1">
                <a:latin typeface="Calibri"/>
                <a:cs typeface="Calibri"/>
              </a:rPr>
              <a:t>είναι </a:t>
            </a:r>
            <a:r>
              <a:rPr dirty="0" sz="3200" spc="-5" i="1">
                <a:latin typeface="Calibri"/>
                <a:cs typeface="Calibri"/>
              </a:rPr>
              <a:t>το  </a:t>
            </a:r>
            <a:r>
              <a:rPr dirty="0" sz="3200" i="1">
                <a:latin typeface="Calibri"/>
                <a:cs typeface="Calibri"/>
              </a:rPr>
              <a:t>απόγευμα!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6" y="1629155"/>
            <a:ext cx="3369760" cy="4163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202" y="191833"/>
            <a:ext cx="5389880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9140" marR="5080" indent="-727075">
              <a:lnSpc>
                <a:spcPct val="100000"/>
              </a:lnSpc>
              <a:spcBef>
                <a:spcPts val="95"/>
              </a:spcBef>
            </a:pPr>
            <a:r>
              <a:rPr dirty="0" sz="4000" spc="-25">
                <a:solidFill>
                  <a:srgbClr val="002060"/>
                </a:solidFill>
              </a:rPr>
              <a:t>Μεταξύ </a:t>
            </a:r>
            <a:r>
              <a:rPr dirty="0" sz="4000" spc="-15">
                <a:solidFill>
                  <a:srgbClr val="002060"/>
                </a:solidFill>
              </a:rPr>
              <a:t>διαβάσματος </a:t>
            </a:r>
            <a:r>
              <a:rPr dirty="0" sz="4000" spc="-45">
                <a:solidFill>
                  <a:srgbClr val="002060"/>
                </a:solidFill>
              </a:rPr>
              <a:t>και  </a:t>
            </a:r>
            <a:r>
              <a:rPr dirty="0" sz="4000" spc="-10">
                <a:solidFill>
                  <a:srgbClr val="002060"/>
                </a:solidFill>
              </a:rPr>
              <a:t>δραστηριοτήτων…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10385"/>
            <a:ext cx="4683760" cy="41224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1- </a:t>
            </a:r>
            <a:r>
              <a:rPr dirty="0" sz="3200">
                <a:latin typeface="Calibri"/>
                <a:cs typeface="Calibri"/>
              </a:rPr>
              <a:t>2 </a:t>
            </a:r>
            <a:r>
              <a:rPr dirty="0" sz="3200" spc="-5">
                <a:latin typeface="Calibri"/>
                <a:cs typeface="Calibri"/>
              </a:rPr>
              <a:t>φρούτα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2-3 </a:t>
            </a:r>
            <a:r>
              <a:rPr dirty="0" sz="3200" spc="-5">
                <a:latin typeface="Calibri"/>
                <a:cs typeface="Calibri"/>
              </a:rPr>
              <a:t>αποξηραμένα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φρούτα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1 </a:t>
            </a:r>
            <a:r>
              <a:rPr dirty="0" sz="3200" spc="-10">
                <a:latin typeface="Calibri"/>
                <a:cs typeface="Calibri"/>
              </a:rPr>
              <a:t>μικρό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παστέλι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1 </a:t>
            </a:r>
            <a:r>
              <a:rPr dirty="0" sz="3200" spc="-5">
                <a:latin typeface="Calibri"/>
                <a:cs typeface="Calibri"/>
              </a:rPr>
              <a:t>μπολ γιαούρτι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1 </a:t>
            </a:r>
            <a:r>
              <a:rPr dirty="0" sz="3200" spc="-10">
                <a:latin typeface="Calibri"/>
                <a:cs typeface="Calibri"/>
              </a:rPr>
              <a:t>μικρό </a:t>
            </a:r>
            <a:r>
              <a:rPr dirty="0" sz="3200" spc="-25">
                <a:latin typeface="Calibri"/>
                <a:cs typeface="Calibri"/>
              </a:rPr>
              <a:t>σπιτικό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γλυκό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1 </a:t>
            </a:r>
            <a:r>
              <a:rPr dirty="0" sz="3200" spc="-10">
                <a:latin typeface="Calibri"/>
                <a:cs typeface="Calibri"/>
              </a:rPr>
              <a:t>χούφτα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αμύγδαλα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1 </a:t>
            </a:r>
            <a:r>
              <a:rPr dirty="0" sz="3200" spc="-10">
                <a:latin typeface="Calibri"/>
                <a:cs typeface="Calibri"/>
              </a:rPr>
              <a:t>μπάρα</a:t>
            </a:r>
            <a:r>
              <a:rPr dirty="0" sz="3200" spc="-20">
                <a:latin typeface="Calibri"/>
                <a:cs typeface="Calibri"/>
              </a:rPr>
              <a:t> δημητριακών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0552" y="1629155"/>
            <a:ext cx="2519171" cy="2068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79364" y="4098035"/>
            <a:ext cx="3275075" cy="1635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3051" y="461581"/>
            <a:ext cx="197675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002060"/>
                </a:solidFill>
                <a:latin typeface="Calibri"/>
                <a:cs typeface="Calibri"/>
              </a:rPr>
              <a:t>Βρ</a:t>
            </a:r>
            <a:r>
              <a:rPr dirty="0" sz="4400" spc="-50" b="1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dirty="0" sz="4400" spc="5" b="1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dirty="0" sz="4400" spc="-60" b="1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dirty="0" sz="4400" b="1">
                <a:solidFill>
                  <a:srgbClr val="002060"/>
                </a:solidFill>
                <a:latin typeface="Calibri"/>
                <a:cs typeface="Calibri"/>
              </a:rPr>
              <a:t>νό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312"/>
            <a:ext cx="7379970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dirty="0" sz="3200" i="1">
                <a:latin typeface="Calibri"/>
                <a:cs typeface="Calibri"/>
              </a:rPr>
              <a:t>Για να </a:t>
            </a:r>
            <a:r>
              <a:rPr dirty="0" sz="3200" spc="-20" i="1">
                <a:latin typeface="Calibri"/>
                <a:cs typeface="Calibri"/>
              </a:rPr>
              <a:t>κοιμηθώ </a:t>
            </a:r>
            <a:r>
              <a:rPr dirty="0" sz="3200" spc="-35" i="1">
                <a:latin typeface="Calibri"/>
                <a:cs typeface="Calibri"/>
              </a:rPr>
              <a:t>καλά και </a:t>
            </a:r>
            <a:r>
              <a:rPr dirty="0" sz="3200" i="1">
                <a:latin typeface="Calibri"/>
                <a:cs typeface="Calibri"/>
              </a:rPr>
              <a:t>να </a:t>
            </a:r>
            <a:r>
              <a:rPr dirty="0" sz="3200" spc="-25" i="1">
                <a:latin typeface="Calibri"/>
                <a:cs typeface="Calibri"/>
              </a:rPr>
              <a:t>μην </a:t>
            </a:r>
            <a:r>
              <a:rPr dirty="0" sz="3200" spc="-10" i="1">
                <a:latin typeface="Calibri"/>
                <a:cs typeface="Calibri"/>
              </a:rPr>
              <a:t>πεινώ </a:t>
            </a:r>
            <a:r>
              <a:rPr dirty="0" sz="3200" i="1">
                <a:latin typeface="Calibri"/>
                <a:cs typeface="Calibri"/>
              </a:rPr>
              <a:t>τρώω  </a:t>
            </a:r>
            <a:r>
              <a:rPr dirty="0" sz="3200" spc="-5" i="1">
                <a:latin typeface="Calibri"/>
                <a:cs typeface="Calibri"/>
              </a:rPr>
              <a:t>πάντα</a:t>
            </a:r>
            <a:r>
              <a:rPr dirty="0" sz="3200" spc="-10" i="1">
                <a:latin typeface="Calibri"/>
                <a:cs typeface="Calibri"/>
              </a:rPr>
              <a:t> βραδινό!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708" y="3069335"/>
            <a:ext cx="3849623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946" y="530162"/>
            <a:ext cx="56800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2060"/>
                </a:solidFill>
              </a:rPr>
              <a:t>Ιδέες για ένα πλήρες</a:t>
            </a:r>
            <a:r>
              <a:rPr dirty="0" sz="3600" spc="-35">
                <a:solidFill>
                  <a:srgbClr val="002060"/>
                </a:solidFill>
              </a:rPr>
              <a:t> </a:t>
            </a:r>
            <a:r>
              <a:rPr dirty="0" sz="3600" spc="-15">
                <a:solidFill>
                  <a:srgbClr val="002060"/>
                </a:solidFill>
              </a:rPr>
              <a:t>βραδινό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10385"/>
            <a:ext cx="7787640" cy="44145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Μία μέτρια μερίδα από </a:t>
            </a:r>
            <a:r>
              <a:rPr dirty="0" sz="3200" spc="-15">
                <a:latin typeface="Calibri"/>
                <a:cs typeface="Calibri"/>
              </a:rPr>
              <a:t>το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μεσημεριανό</a:t>
            </a:r>
            <a:endParaRPr sz="3200">
              <a:latin typeface="Calibri"/>
              <a:cs typeface="Calibri"/>
            </a:endParaRPr>
          </a:p>
          <a:p>
            <a:pPr marL="355600" marR="422909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Μία πλούσια </a:t>
            </a:r>
            <a:r>
              <a:rPr dirty="0" sz="3200" spc="-10">
                <a:latin typeface="Calibri"/>
                <a:cs typeface="Calibri"/>
              </a:rPr>
              <a:t>σαλάτα </a:t>
            </a:r>
            <a:r>
              <a:rPr dirty="0" sz="3200">
                <a:latin typeface="Calibri"/>
                <a:cs typeface="Calibri"/>
              </a:rPr>
              <a:t>με τυρί </a:t>
            </a:r>
            <a:r>
              <a:rPr dirty="0" sz="3200" spc="-40">
                <a:latin typeface="Calibri"/>
                <a:cs typeface="Calibri"/>
              </a:rPr>
              <a:t>και </a:t>
            </a:r>
            <a:r>
              <a:rPr dirty="0" sz="3200">
                <a:latin typeface="Calibri"/>
                <a:cs typeface="Calibri"/>
              </a:rPr>
              <a:t>μία </a:t>
            </a:r>
            <a:r>
              <a:rPr dirty="0" sz="3200" spc="-5">
                <a:latin typeface="Calibri"/>
                <a:cs typeface="Calibri"/>
              </a:rPr>
              <a:t>φέτα  </a:t>
            </a:r>
            <a:r>
              <a:rPr dirty="0" sz="3200">
                <a:latin typeface="Calibri"/>
                <a:cs typeface="Calibri"/>
              </a:rPr>
              <a:t>ψωμί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Ένα </a:t>
            </a:r>
            <a:r>
              <a:rPr dirty="0" sz="3200" spc="-5">
                <a:latin typeface="Calibri"/>
                <a:cs typeface="Calibri"/>
              </a:rPr>
              <a:t>γιαούρτι </a:t>
            </a:r>
            <a:r>
              <a:rPr dirty="0" sz="3200">
                <a:latin typeface="Calibri"/>
                <a:cs typeface="Calibri"/>
              </a:rPr>
              <a:t>με </a:t>
            </a:r>
            <a:r>
              <a:rPr dirty="0" sz="3200" spc="-5">
                <a:latin typeface="Calibri"/>
                <a:cs typeface="Calibri"/>
              </a:rPr>
              <a:t>μέλι </a:t>
            </a:r>
            <a:r>
              <a:rPr dirty="0" sz="3200" spc="-40">
                <a:latin typeface="Calibri"/>
                <a:cs typeface="Calibri"/>
              </a:rPr>
              <a:t>και </a:t>
            </a:r>
            <a:r>
              <a:rPr dirty="0" sz="3200">
                <a:latin typeface="Calibri"/>
                <a:cs typeface="Calibri"/>
              </a:rPr>
              <a:t>ξηρούς</a:t>
            </a:r>
            <a:r>
              <a:rPr dirty="0" sz="3200" spc="-20">
                <a:latin typeface="Calibri"/>
                <a:cs typeface="Calibri"/>
              </a:rPr>
              <a:t> καρπούς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Ένα ποτήρι </a:t>
            </a:r>
            <a:r>
              <a:rPr dirty="0" sz="3200" spc="-10">
                <a:latin typeface="Calibri"/>
                <a:cs typeface="Calibri"/>
              </a:rPr>
              <a:t>γάλα </a:t>
            </a:r>
            <a:r>
              <a:rPr dirty="0" sz="3200" spc="-40">
                <a:latin typeface="Calibri"/>
                <a:cs typeface="Calibri"/>
              </a:rPr>
              <a:t>και </a:t>
            </a:r>
            <a:r>
              <a:rPr dirty="0" sz="3200">
                <a:latin typeface="Calibri"/>
                <a:cs typeface="Calibri"/>
              </a:rPr>
              <a:t>ένα τοστ με τυρί ή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αβγό  </a:t>
            </a:r>
            <a:r>
              <a:rPr dirty="0" sz="3200" spc="-40">
                <a:latin typeface="Calibri"/>
                <a:cs typeface="Calibri"/>
              </a:rPr>
              <a:t>και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λαχανικά</a:t>
            </a:r>
            <a:endParaRPr sz="3200">
              <a:latin typeface="Calibri"/>
              <a:cs typeface="Calibri"/>
            </a:endParaRPr>
          </a:p>
          <a:p>
            <a:pPr marL="355600" marR="22606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Ένα ποτήρι </a:t>
            </a:r>
            <a:r>
              <a:rPr dirty="0" sz="3200" spc="-10">
                <a:latin typeface="Calibri"/>
                <a:cs typeface="Calibri"/>
              </a:rPr>
              <a:t>γάλα </a:t>
            </a:r>
            <a:r>
              <a:rPr dirty="0" sz="3200">
                <a:latin typeface="Calibri"/>
                <a:cs typeface="Calibri"/>
              </a:rPr>
              <a:t>με </a:t>
            </a:r>
            <a:r>
              <a:rPr dirty="0" sz="3200" spc="-20">
                <a:latin typeface="Calibri"/>
                <a:cs typeface="Calibri"/>
              </a:rPr>
              <a:t>δημητριακά </a:t>
            </a:r>
            <a:r>
              <a:rPr dirty="0" sz="3200" spc="-40">
                <a:latin typeface="Calibri"/>
                <a:cs typeface="Calibri"/>
              </a:rPr>
              <a:t>και </a:t>
            </a:r>
            <a:r>
              <a:rPr dirty="0" sz="3200">
                <a:latin typeface="Calibri"/>
                <a:cs typeface="Calibri"/>
              </a:rPr>
              <a:t>ξηρούς  </a:t>
            </a:r>
            <a:r>
              <a:rPr dirty="0" sz="3200" spc="-20">
                <a:latin typeface="Calibri"/>
                <a:cs typeface="Calibri"/>
              </a:rPr>
              <a:t>καρπούς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754" y="563308"/>
            <a:ext cx="40259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2060"/>
                </a:solidFill>
              </a:rPr>
              <a:t>Και οι </a:t>
            </a:r>
            <a:r>
              <a:rPr dirty="0" sz="4000" spc="-20">
                <a:solidFill>
                  <a:srgbClr val="002060"/>
                </a:solidFill>
              </a:rPr>
              <a:t>λιχουδιές</a:t>
            </a:r>
            <a:r>
              <a:rPr dirty="0" sz="4000" spc="-35">
                <a:solidFill>
                  <a:srgbClr val="002060"/>
                </a:solidFill>
              </a:rPr>
              <a:t> </a:t>
            </a:r>
            <a:r>
              <a:rPr dirty="0" sz="4000" spc="-5">
                <a:solidFill>
                  <a:srgbClr val="002060"/>
                </a:solidFill>
              </a:rPr>
              <a:t>…;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657656" y="1923140"/>
            <a:ext cx="3924614" cy="3426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268" y="1591340"/>
            <a:ext cx="5632450" cy="4853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25">
                <a:latin typeface="Calibri"/>
                <a:cs typeface="Calibri"/>
              </a:rPr>
              <a:t>Γλυκά </a:t>
            </a:r>
            <a:r>
              <a:rPr dirty="0" sz="2400" spc="-10">
                <a:latin typeface="Calibri"/>
                <a:cs typeface="Calibri"/>
              </a:rPr>
              <a:t>(γλειφιτζούρια, </a:t>
            </a:r>
            <a:r>
              <a:rPr dirty="0" sz="2400" spc="-20">
                <a:latin typeface="Calibri"/>
                <a:cs typeface="Calibri"/>
              </a:rPr>
              <a:t>σοκολάτες, </a:t>
            </a:r>
            <a:r>
              <a:rPr dirty="0" sz="2400" spc="-10">
                <a:latin typeface="Calibri"/>
                <a:cs typeface="Calibri"/>
              </a:rPr>
              <a:t>τούρτες,  </a:t>
            </a:r>
            <a:r>
              <a:rPr dirty="0" sz="2400" spc="-15">
                <a:latin typeface="Calibri"/>
                <a:cs typeface="Calibri"/>
              </a:rPr>
              <a:t>καραμέλες, παγωτά,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κρουασάν)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Πατατάκια,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γαριδάκια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Σφολιατοειδή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2014"/>
              </a:spcBef>
            </a:pPr>
            <a:r>
              <a:rPr dirty="0" sz="2400" spc="-10">
                <a:latin typeface="Calibri"/>
                <a:cs typeface="Calibri"/>
              </a:rPr>
              <a:t>(τυρόπιτα, μπουγάτσα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κ.α.)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Χυμοί </a:t>
            </a:r>
            <a:r>
              <a:rPr dirty="0" sz="2400" spc="-30">
                <a:latin typeface="Calibri"/>
                <a:cs typeface="Calibri"/>
              </a:rPr>
              <a:t>και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αναψυκτικά</a:t>
            </a:r>
            <a:endParaRPr sz="2400">
              <a:latin typeface="Calibri"/>
              <a:cs typeface="Calibri"/>
            </a:endParaRPr>
          </a:p>
          <a:p>
            <a:pPr marL="354965" marR="876935">
              <a:lnSpc>
                <a:spcPct val="170000"/>
              </a:lnSpc>
            </a:pP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Λίγες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φορές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μέσα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στην εβδομάδα, 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σε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μικρή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ποσότητα!!!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351" y="445613"/>
            <a:ext cx="33591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Να</a:t>
            </a:r>
            <a:r>
              <a:rPr dirty="0" spc="-60"/>
              <a:t> </a:t>
            </a:r>
            <a:r>
              <a:rPr dirty="0" spc="-5"/>
              <a:t>θυμάμαι...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04135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604770" algn="l"/>
              </a:tabLst>
            </a:pPr>
            <a:r>
              <a:rPr dirty="0" spc="-10"/>
              <a:t>Σαλάτα </a:t>
            </a:r>
            <a:r>
              <a:rPr dirty="0" spc="-25"/>
              <a:t>μαζί </a:t>
            </a:r>
            <a:r>
              <a:rPr dirty="0" spc="-5"/>
              <a:t>με </a:t>
            </a:r>
            <a:r>
              <a:rPr dirty="0" spc="-15"/>
              <a:t>το </a:t>
            </a:r>
            <a:r>
              <a:rPr dirty="0" spc="-5"/>
              <a:t>μεσημεριανό</a:t>
            </a:r>
            <a:r>
              <a:rPr dirty="0"/>
              <a:t> </a:t>
            </a:r>
            <a:r>
              <a:rPr dirty="0" spc="-10"/>
              <a:t>μου</a:t>
            </a:r>
          </a:p>
          <a:p>
            <a:pPr marL="2604135" indent="-342900">
              <a:lnSpc>
                <a:spcPct val="100000"/>
              </a:lnSpc>
              <a:spcBef>
                <a:spcPts val="2435"/>
              </a:spcBef>
              <a:buFont typeface="Wingdings"/>
              <a:buChar char=""/>
              <a:tabLst>
                <a:tab pos="2604770" algn="l"/>
              </a:tabLst>
            </a:pPr>
            <a:r>
              <a:rPr dirty="0" spc="-5"/>
              <a:t>Ποικιλία </a:t>
            </a:r>
            <a:r>
              <a:rPr dirty="0" spc="10"/>
              <a:t>στη </a:t>
            </a:r>
            <a:r>
              <a:rPr dirty="0" spc="-5"/>
              <a:t>διατροφή</a:t>
            </a:r>
            <a:r>
              <a:rPr dirty="0" spc="-75"/>
              <a:t> </a:t>
            </a:r>
            <a:r>
              <a:rPr dirty="0" spc="-10"/>
              <a:t>μου</a:t>
            </a:r>
          </a:p>
          <a:p>
            <a:pPr marL="2604135" indent="-342900">
              <a:lnSpc>
                <a:spcPct val="100000"/>
              </a:lnSpc>
              <a:spcBef>
                <a:spcPts val="2435"/>
              </a:spcBef>
              <a:buFont typeface="Wingdings"/>
              <a:buChar char=""/>
              <a:tabLst>
                <a:tab pos="2604770" algn="l"/>
              </a:tabLst>
            </a:pPr>
            <a:r>
              <a:rPr dirty="0" spc="-5"/>
              <a:t>Να </a:t>
            </a:r>
            <a:r>
              <a:rPr dirty="0" spc="-20"/>
              <a:t>δοκιμάζω </a:t>
            </a:r>
            <a:r>
              <a:rPr dirty="0" spc="-10"/>
              <a:t>νέα</a:t>
            </a:r>
            <a:r>
              <a:rPr dirty="0" spc="-30"/>
              <a:t> </a:t>
            </a:r>
            <a:r>
              <a:rPr dirty="0" spc="-5"/>
              <a:t>τρόφιμα</a:t>
            </a:r>
          </a:p>
          <a:p>
            <a:pPr marL="2604135" marR="68580" indent="-342900">
              <a:lnSpc>
                <a:spcPct val="150000"/>
              </a:lnSpc>
              <a:spcBef>
                <a:spcPts val="695"/>
              </a:spcBef>
              <a:buFont typeface="Wingdings"/>
              <a:buChar char=""/>
              <a:tabLst>
                <a:tab pos="2604770" algn="l"/>
              </a:tabLst>
            </a:pPr>
            <a:r>
              <a:rPr dirty="0"/>
              <a:t>Δεν </a:t>
            </a:r>
            <a:r>
              <a:rPr dirty="0" spc="-15"/>
              <a:t>υπάρχουν </a:t>
            </a:r>
            <a:r>
              <a:rPr dirty="0" spc="-35"/>
              <a:t>«κακά» και </a:t>
            </a:r>
            <a:r>
              <a:rPr dirty="0" spc="-25"/>
              <a:t>«καλά»  </a:t>
            </a:r>
            <a:r>
              <a:rPr dirty="0" spc="-5"/>
              <a:t>τρόφιμα, αλλά </a:t>
            </a:r>
            <a:r>
              <a:rPr dirty="0" spc="-25"/>
              <a:t>«κακές» </a:t>
            </a:r>
            <a:r>
              <a:rPr dirty="0" spc="-35"/>
              <a:t>και </a:t>
            </a:r>
            <a:r>
              <a:rPr dirty="0" spc="-15"/>
              <a:t>«καλές»  </a:t>
            </a:r>
            <a:r>
              <a:rPr dirty="0" spc="-5"/>
              <a:t>διατροφικές</a:t>
            </a:r>
            <a:r>
              <a:rPr dirty="0" spc="-45"/>
              <a:t> </a:t>
            </a:r>
            <a:r>
              <a:rPr dirty="0" spc="-5"/>
              <a:t>συνήθειες</a:t>
            </a:r>
          </a:p>
        </p:txBody>
      </p:sp>
      <p:sp>
        <p:nvSpPr>
          <p:cNvPr id="4" name="object 4"/>
          <p:cNvSpPr/>
          <p:nvPr/>
        </p:nvSpPr>
        <p:spPr>
          <a:xfrm>
            <a:off x="251460" y="548640"/>
            <a:ext cx="2232659" cy="252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3135" y="303276"/>
            <a:ext cx="1152143" cy="106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7" y="1371219"/>
            <a:ext cx="7559040" cy="2867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5290" indent="-403225">
              <a:lnSpc>
                <a:spcPct val="100000"/>
              </a:lnSpc>
              <a:spcBef>
                <a:spcPts val="105"/>
              </a:spcBef>
              <a:buClr>
                <a:srgbClr val="224043"/>
              </a:buClr>
              <a:buFont typeface="Calibri"/>
              <a:buAutoNum type="arabicPeriod"/>
              <a:tabLst>
                <a:tab pos="415925" algn="l"/>
              </a:tabLst>
            </a:pPr>
            <a:r>
              <a:rPr dirty="0" sz="3200">
                <a:solidFill>
                  <a:srgbClr val="224043"/>
                </a:solidFill>
                <a:latin typeface="Calibri"/>
                <a:cs typeface="Calibri"/>
              </a:rPr>
              <a:t>…</a:t>
            </a:r>
            <a:r>
              <a:rPr dirty="0" sz="3200">
                <a:solidFill>
                  <a:srgbClr val="224043"/>
                </a:solidFill>
                <a:latin typeface="Calibri"/>
                <a:cs typeface="Calibri"/>
              </a:rPr>
              <a:t>στο</a:t>
            </a:r>
            <a:r>
              <a:rPr dirty="0" sz="3200" spc="-20">
                <a:solidFill>
                  <a:srgbClr val="224043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224043"/>
                </a:solidFill>
                <a:latin typeface="Calibri"/>
                <a:cs typeface="Calibri"/>
              </a:rPr>
              <a:t>τραπέζι!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buAutoNum type="arabicPeriod"/>
              <a:tabLst>
                <a:tab pos="415290" algn="l"/>
              </a:tabLst>
            </a:pPr>
            <a:r>
              <a:rPr dirty="0" sz="3200">
                <a:solidFill>
                  <a:srgbClr val="339966"/>
                </a:solidFill>
                <a:latin typeface="Calibri"/>
                <a:cs typeface="Calibri"/>
              </a:rPr>
              <a:t>… </a:t>
            </a:r>
            <a:r>
              <a:rPr dirty="0" sz="3200" spc="-10">
                <a:solidFill>
                  <a:srgbClr val="339966"/>
                </a:solidFill>
                <a:latin typeface="Calibri"/>
                <a:cs typeface="Calibri"/>
              </a:rPr>
              <a:t>χωρίς </a:t>
            </a:r>
            <a:r>
              <a:rPr dirty="0" sz="3200">
                <a:solidFill>
                  <a:srgbClr val="339966"/>
                </a:solidFill>
                <a:latin typeface="Calibri"/>
                <a:cs typeface="Calibri"/>
              </a:rPr>
              <a:t>να </a:t>
            </a:r>
            <a:r>
              <a:rPr dirty="0" sz="3200" spc="-10">
                <a:solidFill>
                  <a:srgbClr val="339966"/>
                </a:solidFill>
                <a:latin typeface="Calibri"/>
                <a:cs typeface="Calibri"/>
              </a:rPr>
              <a:t>βλέπω </a:t>
            </a:r>
            <a:r>
              <a:rPr dirty="0" sz="3200" spc="-5">
                <a:solidFill>
                  <a:srgbClr val="339966"/>
                </a:solidFill>
                <a:latin typeface="Calibri"/>
                <a:cs typeface="Calibri"/>
              </a:rPr>
              <a:t>τηλεόραση</a:t>
            </a:r>
            <a:r>
              <a:rPr dirty="0" sz="3200" spc="-70">
                <a:solidFill>
                  <a:srgbClr val="339966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39966"/>
                </a:solidFill>
                <a:latin typeface="Calibri"/>
                <a:cs typeface="Calibri"/>
              </a:rPr>
              <a:t>ταυτόχρονα!</a:t>
            </a:r>
            <a:endParaRPr sz="32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415290" algn="l"/>
              </a:tabLst>
            </a:pPr>
            <a:r>
              <a:rPr dirty="0" sz="3200">
                <a:solidFill>
                  <a:srgbClr val="D99694"/>
                </a:solidFill>
                <a:latin typeface="Calibri"/>
                <a:cs typeface="Calibri"/>
              </a:rPr>
              <a:t>… </a:t>
            </a:r>
            <a:r>
              <a:rPr dirty="0" sz="3200" spc="-5">
                <a:solidFill>
                  <a:srgbClr val="D99694"/>
                </a:solidFill>
                <a:latin typeface="Calibri"/>
                <a:cs typeface="Calibri"/>
              </a:rPr>
              <a:t>μόνο </a:t>
            </a:r>
            <a:r>
              <a:rPr dirty="0" sz="3200">
                <a:solidFill>
                  <a:srgbClr val="D99694"/>
                </a:solidFill>
                <a:latin typeface="Calibri"/>
                <a:cs typeface="Calibri"/>
              </a:rPr>
              <a:t>με </a:t>
            </a:r>
            <a:r>
              <a:rPr dirty="0" sz="3200" spc="-40">
                <a:solidFill>
                  <a:srgbClr val="D99694"/>
                </a:solidFill>
                <a:latin typeface="Calibri"/>
                <a:cs typeface="Calibri"/>
              </a:rPr>
              <a:t>και </a:t>
            </a:r>
            <a:r>
              <a:rPr dirty="0" sz="3200">
                <a:solidFill>
                  <a:srgbClr val="D99694"/>
                </a:solidFill>
                <a:latin typeface="Calibri"/>
                <a:cs typeface="Calibri"/>
              </a:rPr>
              <a:t>από </a:t>
            </a:r>
            <a:r>
              <a:rPr dirty="0" sz="3200" spc="-15">
                <a:solidFill>
                  <a:srgbClr val="D99694"/>
                </a:solidFill>
                <a:latin typeface="Calibri"/>
                <a:cs typeface="Calibri"/>
              </a:rPr>
              <a:t>κατάλληλα</a:t>
            </a:r>
            <a:r>
              <a:rPr dirty="0" sz="3200" spc="-10">
                <a:solidFill>
                  <a:srgbClr val="D99694"/>
                </a:solidFill>
                <a:latin typeface="Calibri"/>
                <a:cs typeface="Calibri"/>
              </a:rPr>
              <a:t> σκεύη…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1830"/>
              </a:spcBef>
              <a:buAutoNum type="arabicPeriod"/>
              <a:tabLst>
                <a:tab pos="415925" algn="l"/>
              </a:tabLst>
            </a:pPr>
            <a:r>
              <a:rPr dirty="0" sz="3200">
                <a:solidFill>
                  <a:srgbClr val="0070C0"/>
                </a:solidFill>
                <a:latin typeface="Calibri"/>
                <a:cs typeface="Calibri"/>
              </a:rPr>
              <a:t>… όσο </a:t>
            </a:r>
            <a:r>
              <a:rPr dirty="0" sz="3200" spc="-15">
                <a:solidFill>
                  <a:srgbClr val="0070C0"/>
                </a:solidFill>
                <a:latin typeface="Calibri"/>
                <a:cs typeface="Calibri"/>
              </a:rPr>
              <a:t>πεινάω, </a:t>
            </a:r>
            <a:r>
              <a:rPr dirty="0" sz="3200">
                <a:solidFill>
                  <a:srgbClr val="0070C0"/>
                </a:solidFill>
                <a:latin typeface="Calibri"/>
                <a:cs typeface="Calibri"/>
              </a:rPr>
              <a:t>όχι</a:t>
            </a:r>
            <a:r>
              <a:rPr dirty="0" sz="3200" spc="-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0070C0"/>
                </a:solidFill>
                <a:latin typeface="Calibri"/>
                <a:cs typeface="Calibri"/>
              </a:rPr>
              <a:t>παραπάνω!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618" y="461581"/>
            <a:ext cx="78765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Στα κύρια </a:t>
            </a:r>
            <a:r>
              <a:rPr dirty="0" spc="-10"/>
              <a:t>γεύματα τρώω</a:t>
            </a:r>
            <a:r>
              <a:rPr dirty="0" spc="-45"/>
              <a:t> </a:t>
            </a:r>
            <a:r>
              <a:rPr dirty="0" spc="-10"/>
              <a:t>πάντα…</a:t>
            </a:r>
          </a:p>
        </p:txBody>
      </p:sp>
      <p:sp>
        <p:nvSpPr>
          <p:cNvPr id="4" name="object 4"/>
          <p:cNvSpPr/>
          <p:nvPr/>
        </p:nvSpPr>
        <p:spPr>
          <a:xfrm>
            <a:off x="4642103" y="4363211"/>
            <a:ext cx="4308347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293" y="42798"/>
            <a:ext cx="49333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Μαγειρεύω </a:t>
            </a:r>
            <a:r>
              <a:rPr dirty="0" sz="3600" spc="-40"/>
              <a:t>και </a:t>
            </a:r>
            <a:r>
              <a:rPr dirty="0" sz="3600" spc="-20"/>
              <a:t>δοκιμάζω  </a:t>
            </a:r>
            <a:r>
              <a:rPr dirty="0" sz="3600" spc="-5"/>
              <a:t>γεύσεις με</a:t>
            </a:r>
            <a:r>
              <a:rPr dirty="0" sz="3600" spc="-15"/>
              <a:t> </a:t>
            </a:r>
            <a:r>
              <a:rPr dirty="0" sz="3600" spc="-5"/>
              <a:t>ασφάλεια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19100" y="2360298"/>
            <a:ext cx="881404" cy="1273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4622" y="1969770"/>
            <a:ext cx="986155" cy="1934210"/>
          </a:xfrm>
          <a:custGeom>
            <a:avLst/>
            <a:gdLst/>
            <a:ahLst/>
            <a:cxnLst/>
            <a:rect l="l" t="t" r="r" b="b"/>
            <a:pathLst>
              <a:path w="986155" h="1934210">
                <a:moveTo>
                  <a:pt x="0" y="0"/>
                </a:moveTo>
                <a:lnTo>
                  <a:pt x="986028" y="0"/>
                </a:lnTo>
                <a:lnTo>
                  <a:pt x="986028" y="1933956"/>
                </a:lnTo>
                <a:lnTo>
                  <a:pt x="0" y="193395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0743" y="1927860"/>
            <a:ext cx="718449" cy="1906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0994" y="1913382"/>
            <a:ext cx="952500" cy="1934210"/>
          </a:xfrm>
          <a:custGeom>
            <a:avLst/>
            <a:gdLst/>
            <a:ahLst/>
            <a:cxnLst/>
            <a:rect l="l" t="t" r="r" b="b"/>
            <a:pathLst>
              <a:path w="952500" h="1934210">
                <a:moveTo>
                  <a:pt x="0" y="0"/>
                </a:moveTo>
                <a:lnTo>
                  <a:pt x="952500" y="0"/>
                </a:lnTo>
                <a:lnTo>
                  <a:pt x="952500" y="1933956"/>
                </a:lnTo>
                <a:lnTo>
                  <a:pt x="0" y="193395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93889" y="1988820"/>
            <a:ext cx="691046" cy="1910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42482" y="1974342"/>
            <a:ext cx="952500" cy="1934210"/>
          </a:xfrm>
          <a:custGeom>
            <a:avLst/>
            <a:gdLst/>
            <a:ahLst/>
            <a:cxnLst/>
            <a:rect l="l" t="t" r="r" b="b"/>
            <a:pathLst>
              <a:path w="952500" h="1934210">
                <a:moveTo>
                  <a:pt x="0" y="0"/>
                </a:moveTo>
                <a:lnTo>
                  <a:pt x="952500" y="0"/>
                </a:lnTo>
                <a:lnTo>
                  <a:pt x="952500" y="1933956"/>
                </a:lnTo>
                <a:lnTo>
                  <a:pt x="0" y="193395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14500" y="4500371"/>
            <a:ext cx="923579" cy="191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00022" y="4485894"/>
            <a:ext cx="952500" cy="1934210"/>
          </a:xfrm>
          <a:custGeom>
            <a:avLst/>
            <a:gdLst/>
            <a:ahLst/>
            <a:cxnLst/>
            <a:rect l="l" t="t" r="r" b="b"/>
            <a:pathLst>
              <a:path w="952500" h="1934210">
                <a:moveTo>
                  <a:pt x="0" y="0"/>
                </a:moveTo>
                <a:lnTo>
                  <a:pt x="952500" y="0"/>
                </a:lnTo>
                <a:lnTo>
                  <a:pt x="952500" y="1933955"/>
                </a:lnTo>
                <a:lnTo>
                  <a:pt x="0" y="193395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27676" y="5351686"/>
            <a:ext cx="754061" cy="88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08308" y="4814015"/>
            <a:ext cx="57150" cy="67945"/>
          </a:xfrm>
          <a:custGeom>
            <a:avLst/>
            <a:gdLst/>
            <a:ahLst/>
            <a:cxnLst/>
            <a:rect l="l" t="t" r="r" b="b"/>
            <a:pathLst>
              <a:path w="57150" h="67945">
                <a:moveTo>
                  <a:pt x="35168" y="0"/>
                </a:moveTo>
                <a:lnTo>
                  <a:pt x="0" y="47163"/>
                </a:lnTo>
                <a:lnTo>
                  <a:pt x="3196" y="52076"/>
                </a:lnTo>
                <a:lnTo>
                  <a:pt x="5594" y="56988"/>
                </a:lnTo>
                <a:lnTo>
                  <a:pt x="7992" y="62884"/>
                </a:lnTo>
                <a:lnTo>
                  <a:pt x="11189" y="67796"/>
                </a:lnTo>
                <a:lnTo>
                  <a:pt x="56749" y="40284"/>
                </a:lnTo>
                <a:lnTo>
                  <a:pt x="51953" y="30459"/>
                </a:lnTo>
                <a:lnTo>
                  <a:pt x="46358" y="19651"/>
                </a:lnTo>
                <a:lnTo>
                  <a:pt x="35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67724" y="4431793"/>
            <a:ext cx="24130" cy="63500"/>
          </a:xfrm>
          <a:custGeom>
            <a:avLst/>
            <a:gdLst/>
            <a:ahLst/>
            <a:cxnLst/>
            <a:rect l="l" t="t" r="r" b="b"/>
            <a:pathLst>
              <a:path w="24129" h="63500">
                <a:moveTo>
                  <a:pt x="23977" y="0"/>
                </a:moveTo>
                <a:lnTo>
                  <a:pt x="7193" y="0"/>
                </a:lnTo>
                <a:lnTo>
                  <a:pt x="3196" y="983"/>
                </a:lnTo>
                <a:lnTo>
                  <a:pt x="0" y="983"/>
                </a:lnTo>
                <a:lnTo>
                  <a:pt x="3995" y="62884"/>
                </a:lnTo>
                <a:lnTo>
                  <a:pt x="11189" y="62884"/>
                </a:lnTo>
                <a:lnTo>
                  <a:pt x="23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27670" y="4638134"/>
            <a:ext cx="50800" cy="15875"/>
          </a:xfrm>
          <a:custGeom>
            <a:avLst/>
            <a:gdLst/>
            <a:ahLst/>
            <a:cxnLst/>
            <a:rect l="l" t="t" r="r" b="b"/>
            <a:pathLst>
              <a:path w="50800" h="15875">
                <a:moveTo>
                  <a:pt x="50355" y="0"/>
                </a:moveTo>
                <a:lnTo>
                  <a:pt x="0" y="6879"/>
                </a:lnTo>
                <a:lnTo>
                  <a:pt x="0" y="10808"/>
                </a:lnTo>
                <a:lnTo>
                  <a:pt x="50355" y="15722"/>
                </a:lnTo>
                <a:lnTo>
                  <a:pt x="50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03161" y="4661717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4" h="36829">
                <a:moveTo>
                  <a:pt x="11189" y="0"/>
                </a:moveTo>
                <a:lnTo>
                  <a:pt x="7993" y="8843"/>
                </a:lnTo>
                <a:lnTo>
                  <a:pt x="5595" y="17685"/>
                </a:lnTo>
                <a:lnTo>
                  <a:pt x="2397" y="26528"/>
                </a:lnTo>
                <a:lnTo>
                  <a:pt x="0" y="36355"/>
                </a:lnTo>
                <a:lnTo>
                  <a:pt x="54351" y="33407"/>
                </a:lnTo>
                <a:lnTo>
                  <a:pt x="55151" y="32423"/>
                </a:lnTo>
                <a:lnTo>
                  <a:pt x="55151" y="31441"/>
                </a:lnTo>
                <a:lnTo>
                  <a:pt x="55949" y="30459"/>
                </a:lnTo>
                <a:lnTo>
                  <a:pt x="55949" y="29476"/>
                </a:lnTo>
                <a:lnTo>
                  <a:pt x="11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63817" y="4480923"/>
            <a:ext cx="247015" cy="74930"/>
          </a:xfrm>
          <a:custGeom>
            <a:avLst/>
            <a:gdLst/>
            <a:ahLst/>
            <a:cxnLst/>
            <a:rect l="l" t="t" r="r" b="b"/>
            <a:pathLst>
              <a:path w="247014" h="74929">
                <a:moveTo>
                  <a:pt x="3196" y="0"/>
                </a:moveTo>
                <a:lnTo>
                  <a:pt x="0" y="19651"/>
                </a:lnTo>
                <a:lnTo>
                  <a:pt x="76731" y="37338"/>
                </a:lnTo>
                <a:lnTo>
                  <a:pt x="0" y="54042"/>
                </a:lnTo>
                <a:lnTo>
                  <a:pt x="3196" y="74675"/>
                </a:lnTo>
                <a:lnTo>
                  <a:pt x="123888" y="47163"/>
                </a:lnTo>
                <a:lnTo>
                  <a:pt x="215378" y="47163"/>
                </a:lnTo>
                <a:lnTo>
                  <a:pt x="170247" y="37338"/>
                </a:lnTo>
                <a:lnTo>
                  <a:pt x="217135" y="26530"/>
                </a:lnTo>
                <a:lnTo>
                  <a:pt x="123888" y="26530"/>
                </a:lnTo>
                <a:lnTo>
                  <a:pt x="3196" y="0"/>
                </a:lnTo>
                <a:close/>
              </a:path>
              <a:path w="247014" h="74929">
                <a:moveTo>
                  <a:pt x="215378" y="47163"/>
                </a:moveTo>
                <a:lnTo>
                  <a:pt x="123888" y="47163"/>
                </a:lnTo>
                <a:lnTo>
                  <a:pt x="244580" y="74675"/>
                </a:lnTo>
                <a:lnTo>
                  <a:pt x="246978" y="54042"/>
                </a:lnTo>
                <a:lnTo>
                  <a:pt x="215378" y="47163"/>
                </a:lnTo>
                <a:close/>
              </a:path>
              <a:path w="247014" h="74929">
                <a:moveTo>
                  <a:pt x="244580" y="0"/>
                </a:moveTo>
                <a:lnTo>
                  <a:pt x="123888" y="26530"/>
                </a:lnTo>
                <a:lnTo>
                  <a:pt x="217135" y="26530"/>
                </a:lnTo>
                <a:lnTo>
                  <a:pt x="246978" y="19651"/>
                </a:lnTo>
                <a:lnTo>
                  <a:pt x="244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10705" y="5364258"/>
            <a:ext cx="34925" cy="26034"/>
          </a:xfrm>
          <a:custGeom>
            <a:avLst/>
            <a:gdLst/>
            <a:ahLst/>
            <a:cxnLst/>
            <a:rect l="l" t="t" r="r" b="b"/>
            <a:pathLst>
              <a:path w="34925" h="26035">
                <a:moveTo>
                  <a:pt x="2397" y="0"/>
                </a:moveTo>
                <a:lnTo>
                  <a:pt x="1598" y="983"/>
                </a:lnTo>
                <a:lnTo>
                  <a:pt x="1598" y="1965"/>
                </a:lnTo>
                <a:lnTo>
                  <a:pt x="0" y="3931"/>
                </a:lnTo>
                <a:lnTo>
                  <a:pt x="23179" y="25547"/>
                </a:lnTo>
                <a:lnTo>
                  <a:pt x="26376" y="20635"/>
                </a:lnTo>
                <a:lnTo>
                  <a:pt x="28774" y="16703"/>
                </a:lnTo>
                <a:lnTo>
                  <a:pt x="31972" y="11791"/>
                </a:lnTo>
                <a:lnTo>
                  <a:pt x="34369" y="6879"/>
                </a:lnTo>
                <a:lnTo>
                  <a:pt x="2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89637" y="4432047"/>
            <a:ext cx="610870" cy="976630"/>
          </a:xfrm>
          <a:custGeom>
            <a:avLst/>
            <a:gdLst/>
            <a:ahLst/>
            <a:cxnLst/>
            <a:rect l="l" t="t" r="r" b="b"/>
            <a:pathLst>
              <a:path w="610870" h="976629">
                <a:moveTo>
                  <a:pt x="508279" y="754380"/>
                </a:moveTo>
                <a:lnTo>
                  <a:pt x="488297" y="754380"/>
                </a:lnTo>
                <a:lnTo>
                  <a:pt x="481104" y="779780"/>
                </a:lnTo>
                <a:lnTo>
                  <a:pt x="473911" y="798830"/>
                </a:lnTo>
                <a:lnTo>
                  <a:pt x="445935" y="858520"/>
                </a:lnTo>
                <a:lnTo>
                  <a:pt x="437143" y="906780"/>
                </a:lnTo>
                <a:lnTo>
                  <a:pt x="439541" y="923290"/>
                </a:lnTo>
                <a:lnTo>
                  <a:pt x="455527" y="958850"/>
                </a:lnTo>
                <a:lnTo>
                  <a:pt x="479505" y="976630"/>
                </a:lnTo>
                <a:lnTo>
                  <a:pt x="516896" y="976630"/>
                </a:lnTo>
                <a:lnTo>
                  <a:pt x="525864" y="974090"/>
                </a:lnTo>
                <a:lnTo>
                  <a:pt x="530660" y="971550"/>
                </a:lnTo>
                <a:lnTo>
                  <a:pt x="540250" y="963930"/>
                </a:lnTo>
                <a:lnTo>
                  <a:pt x="544247" y="958850"/>
                </a:lnTo>
                <a:lnTo>
                  <a:pt x="526522" y="942340"/>
                </a:lnTo>
                <a:lnTo>
                  <a:pt x="509078" y="942340"/>
                </a:lnTo>
                <a:lnTo>
                  <a:pt x="502685" y="941070"/>
                </a:lnTo>
                <a:lnTo>
                  <a:pt x="497089" y="937260"/>
                </a:lnTo>
                <a:lnTo>
                  <a:pt x="493093" y="932180"/>
                </a:lnTo>
                <a:lnTo>
                  <a:pt x="491495" y="924560"/>
                </a:lnTo>
                <a:lnTo>
                  <a:pt x="493093" y="915670"/>
                </a:lnTo>
                <a:lnTo>
                  <a:pt x="497089" y="910590"/>
                </a:lnTo>
                <a:lnTo>
                  <a:pt x="502685" y="906780"/>
                </a:lnTo>
                <a:lnTo>
                  <a:pt x="509078" y="904240"/>
                </a:lnTo>
                <a:lnTo>
                  <a:pt x="563336" y="904240"/>
                </a:lnTo>
                <a:lnTo>
                  <a:pt x="562630" y="885190"/>
                </a:lnTo>
                <a:lnTo>
                  <a:pt x="558634" y="867410"/>
                </a:lnTo>
                <a:lnTo>
                  <a:pt x="552240" y="852170"/>
                </a:lnTo>
                <a:lnTo>
                  <a:pt x="544247" y="836930"/>
                </a:lnTo>
                <a:lnTo>
                  <a:pt x="535454" y="821690"/>
                </a:lnTo>
                <a:lnTo>
                  <a:pt x="525864" y="803910"/>
                </a:lnTo>
                <a:lnTo>
                  <a:pt x="517072" y="782320"/>
                </a:lnTo>
                <a:lnTo>
                  <a:pt x="508279" y="754380"/>
                </a:lnTo>
                <a:close/>
              </a:path>
              <a:path w="610870" h="976629">
                <a:moveTo>
                  <a:pt x="521068" y="937260"/>
                </a:moveTo>
                <a:lnTo>
                  <a:pt x="518670" y="939800"/>
                </a:lnTo>
                <a:lnTo>
                  <a:pt x="512276" y="942340"/>
                </a:lnTo>
                <a:lnTo>
                  <a:pt x="526522" y="942340"/>
                </a:lnTo>
                <a:lnTo>
                  <a:pt x="521068" y="937260"/>
                </a:lnTo>
                <a:close/>
              </a:path>
              <a:path w="610870" h="976629">
                <a:moveTo>
                  <a:pt x="563336" y="904240"/>
                </a:moveTo>
                <a:lnTo>
                  <a:pt x="509078" y="904240"/>
                </a:lnTo>
                <a:lnTo>
                  <a:pt x="515472" y="906780"/>
                </a:lnTo>
                <a:lnTo>
                  <a:pt x="521068" y="910590"/>
                </a:lnTo>
                <a:lnTo>
                  <a:pt x="524265" y="915670"/>
                </a:lnTo>
                <a:lnTo>
                  <a:pt x="525864" y="924560"/>
                </a:lnTo>
                <a:lnTo>
                  <a:pt x="525864" y="925830"/>
                </a:lnTo>
                <a:lnTo>
                  <a:pt x="523466" y="933450"/>
                </a:lnTo>
                <a:lnTo>
                  <a:pt x="555437" y="939800"/>
                </a:lnTo>
                <a:lnTo>
                  <a:pt x="558634" y="932180"/>
                </a:lnTo>
                <a:lnTo>
                  <a:pt x="561032" y="923290"/>
                </a:lnTo>
                <a:lnTo>
                  <a:pt x="562630" y="915670"/>
                </a:lnTo>
                <a:lnTo>
                  <a:pt x="563430" y="906780"/>
                </a:lnTo>
                <a:lnTo>
                  <a:pt x="563336" y="904240"/>
                </a:lnTo>
                <a:close/>
              </a:path>
              <a:path w="610870" h="976629">
                <a:moveTo>
                  <a:pt x="462542" y="529590"/>
                </a:moveTo>
                <a:lnTo>
                  <a:pt x="342028" y="529590"/>
                </a:lnTo>
                <a:lnTo>
                  <a:pt x="346025" y="532130"/>
                </a:lnTo>
                <a:lnTo>
                  <a:pt x="355616" y="535940"/>
                </a:lnTo>
                <a:lnTo>
                  <a:pt x="363610" y="542290"/>
                </a:lnTo>
                <a:lnTo>
                  <a:pt x="381194" y="576580"/>
                </a:lnTo>
                <a:lnTo>
                  <a:pt x="381993" y="590550"/>
                </a:lnTo>
                <a:lnTo>
                  <a:pt x="381993" y="681990"/>
                </a:lnTo>
                <a:lnTo>
                  <a:pt x="382792" y="689610"/>
                </a:lnTo>
                <a:lnTo>
                  <a:pt x="401975" y="726440"/>
                </a:lnTo>
                <a:lnTo>
                  <a:pt x="445136" y="748030"/>
                </a:lnTo>
                <a:lnTo>
                  <a:pt x="458723" y="750570"/>
                </a:lnTo>
                <a:lnTo>
                  <a:pt x="473110" y="754380"/>
                </a:lnTo>
                <a:lnTo>
                  <a:pt x="520268" y="754380"/>
                </a:lnTo>
                <a:lnTo>
                  <a:pt x="533057" y="751840"/>
                </a:lnTo>
                <a:lnTo>
                  <a:pt x="580215" y="734060"/>
                </a:lnTo>
                <a:lnTo>
                  <a:pt x="608189" y="698500"/>
                </a:lnTo>
                <a:lnTo>
                  <a:pt x="609103" y="693420"/>
                </a:lnTo>
                <a:lnTo>
                  <a:pt x="486698" y="693420"/>
                </a:lnTo>
                <a:lnTo>
                  <a:pt x="482703" y="692150"/>
                </a:lnTo>
                <a:lnTo>
                  <a:pt x="478706" y="692150"/>
                </a:lnTo>
                <a:lnTo>
                  <a:pt x="474709" y="690880"/>
                </a:lnTo>
                <a:lnTo>
                  <a:pt x="470713" y="690880"/>
                </a:lnTo>
                <a:lnTo>
                  <a:pt x="466717" y="689610"/>
                </a:lnTo>
                <a:lnTo>
                  <a:pt x="463519" y="689610"/>
                </a:lnTo>
                <a:lnTo>
                  <a:pt x="463430" y="542290"/>
                </a:lnTo>
                <a:lnTo>
                  <a:pt x="462542" y="529590"/>
                </a:lnTo>
                <a:close/>
              </a:path>
              <a:path w="610870" h="976629">
                <a:moveTo>
                  <a:pt x="575419" y="422910"/>
                </a:moveTo>
                <a:lnTo>
                  <a:pt x="529860" y="450850"/>
                </a:lnTo>
                <a:lnTo>
                  <a:pt x="537054" y="466090"/>
                </a:lnTo>
                <a:lnTo>
                  <a:pt x="548244" y="499110"/>
                </a:lnTo>
                <a:lnTo>
                  <a:pt x="557834" y="552450"/>
                </a:lnTo>
                <a:lnTo>
                  <a:pt x="560232" y="590550"/>
                </a:lnTo>
                <a:lnTo>
                  <a:pt x="560232" y="676910"/>
                </a:lnTo>
                <a:lnTo>
                  <a:pt x="552240" y="680720"/>
                </a:lnTo>
                <a:lnTo>
                  <a:pt x="545846" y="684530"/>
                </a:lnTo>
                <a:lnTo>
                  <a:pt x="537852" y="687070"/>
                </a:lnTo>
                <a:lnTo>
                  <a:pt x="529060" y="689610"/>
                </a:lnTo>
                <a:lnTo>
                  <a:pt x="519470" y="690880"/>
                </a:lnTo>
                <a:lnTo>
                  <a:pt x="508279" y="693420"/>
                </a:lnTo>
                <a:lnTo>
                  <a:pt x="609103" y="693420"/>
                </a:lnTo>
                <a:lnTo>
                  <a:pt x="609788" y="689610"/>
                </a:lnTo>
                <a:lnTo>
                  <a:pt x="610473" y="681990"/>
                </a:lnTo>
                <a:lnTo>
                  <a:pt x="610587" y="590550"/>
                </a:lnTo>
                <a:lnTo>
                  <a:pt x="609788" y="567690"/>
                </a:lnTo>
                <a:lnTo>
                  <a:pt x="605791" y="524510"/>
                </a:lnTo>
                <a:lnTo>
                  <a:pt x="596999" y="482600"/>
                </a:lnTo>
                <a:lnTo>
                  <a:pt x="583411" y="441960"/>
                </a:lnTo>
                <a:lnTo>
                  <a:pt x="575419" y="422910"/>
                </a:lnTo>
                <a:close/>
              </a:path>
              <a:path w="610870" h="976629">
                <a:moveTo>
                  <a:pt x="67874" y="264160"/>
                </a:moveTo>
                <a:lnTo>
                  <a:pt x="13523" y="266700"/>
                </a:lnTo>
                <a:lnTo>
                  <a:pt x="3133" y="327660"/>
                </a:lnTo>
                <a:lnTo>
                  <a:pt x="54" y="388620"/>
                </a:lnTo>
                <a:lnTo>
                  <a:pt x="0" y="396240"/>
                </a:lnTo>
                <a:lnTo>
                  <a:pt x="736" y="425450"/>
                </a:lnTo>
                <a:lnTo>
                  <a:pt x="6330" y="486410"/>
                </a:lnTo>
                <a:lnTo>
                  <a:pt x="18319" y="538480"/>
                </a:lnTo>
                <a:lnTo>
                  <a:pt x="35105" y="577850"/>
                </a:lnTo>
                <a:lnTo>
                  <a:pt x="61481" y="607060"/>
                </a:lnTo>
                <a:lnTo>
                  <a:pt x="71072" y="612140"/>
                </a:lnTo>
                <a:lnTo>
                  <a:pt x="75868" y="612140"/>
                </a:lnTo>
                <a:lnTo>
                  <a:pt x="79865" y="613410"/>
                </a:lnTo>
                <a:lnTo>
                  <a:pt x="83861" y="613410"/>
                </a:lnTo>
                <a:lnTo>
                  <a:pt x="94251" y="612140"/>
                </a:lnTo>
                <a:lnTo>
                  <a:pt x="131818" y="580390"/>
                </a:lnTo>
                <a:lnTo>
                  <a:pt x="144422" y="551180"/>
                </a:lnTo>
                <a:lnTo>
                  <a:pt x="83861" y="551180"/>
                </a:lnTo>
                <a:lnTo>
                  <a:pt x="79865" y="547370"/>
                </a:lnTo>
                <a:lnTo>
                  <a:pt x="63879" y="508000"/>
                </a:lnTo>
                <a:lnTo>
                  <a:pt x="54287" y="459740"/>
                </a:lnTo>
                <a:lnTo>
                  <a:pt x="50348" y="396240"/>
                </a:lnTo>
                <a:lnTo>
                  <a:pt x="50388" y="391160"/>
                </a:lnTo>
                <a:lnTo>
                  <a:pt x="51889" y="351790"/>
                </a:lnTo>
                <a:lnTo>
                  <a:pt x="55885" y="316230"/>
                </a:lnTo>
                <a:lnTo>
                  <a:pt x="61481" y="285750"/>
                </a:lnTo>
                <a:lnTo>
                  <a:pt x="67874" y="264160"/>
                </a:lnTo>
                <a:close/>
              </a:path>
              <a:path w="610870" h="976629">
                <a:moveTo>
                  <a:pt x="143901" y="233680"/>
                </a:moveTo>
                <a:lnTo>
                  <a:pt x="83861" y="233680"/>
                </a:lnTo>
                <a:lnTo>
                  <a:pt x="86259" y="236220"/>
                </a:lnTo>
                <a:lnTo>
                  <a:pt x="89455" y="240030"/>
                </a:lnTo>
                <a:lnTo>
                  <a:pt x="92652" y="246380"/>
                </a:lnTo>
                <a:lnTo>
                  <a:pt x="96649" y="255270"/>
                </a:lnTo>
                <a:lnTo>
                  <a:pt x="87857" y="265430"/>
                </a:lnTo>
                <a:lnTo>
                  <a:pt x="80663" y="276860"/>
                </a:lnTo>
                <a:lnTo>
                  <a:pt x="65477" y="327660"/>
                </a:lnTo>
                <a:lnTo>
                  <a:pt x="61481" y="368300"/>
                </a:lnTo>
                <a:lnTo>
                  <a:pt x="60681" y="388620"/>
                </a:lnTo>
                <a:lnTo>
                  <a:pt x="60681" y="405130"/>
                </a:lnTo>
                <a:lnTo>
                  <a:pt x="67874" y="455930"/>
                </a:lnTo>
                <a:lnTo>
                  <a:pt x="83061" y="501650"/>
                </a:lnTo>
                <a:lnTo>
                  <a:pt x="95850" y="516890"/>
                </a:lnTo>
                <a:lnTo>
                  <a:pt x="99847" y="521970"/>
                </a:lnTo>
                <a:lnTo>
                  <a:pt x="95051" y="533400"/>
                </a:lnTo>
                <a:lnTo>
                  <a:pt x="90254" y="542290"/>
                </a:lnTo>
                <a:lnTo>
                  <a:pt x="86259" y="548640"/>
                </a:lnTo>
                <a:lnTo>
                  <a:pt x="83861" y="551180"/>
                </a:lnTo>
                <a:lnTo>
                  <a:pt x="144422" y="551180"/>
                </a:lnTo>
                <a:lnTo>
                  <a:pt x="145406" y="548640"/>
                </a:lnTo>
                <a:lnTo>
                  <a:pt x="151800" y="529590"/>
                </a:lnTo>
                <a:lnTo>
                  <a:pt x="462542" y="529590"/>
                </a:lnTo>
                <a:lnTo>
                  <a:pt x="446735" y="476250"/>
                </a:lnTo>
                <a:lnTo>
                  <a:pt x="419559" y="441960"/>
                </a:lnTo>
                <a:lnTo>
                  <a:pt x="383592" y="422910"/>
                </a:lnTo>
                <a:lnTo>
                  <a:pt x="363610" y="420370"/>
                </a:lnTo>
                <a:lnTo>
                  <a:pt x="113434" y="420370"/>
                </a:lnTo>
                <a:lnTo>
                  <a:pt x="112634" y="412750"/>
                </a:lnTo>
                <a:lnTo>
                  <a:pt x="112634" y="405130"/>
                </a:lnTo>
                <a:lnTo>
                  <a:pt x="111836" y="397510"/>
                </a:lnTo>
                <a:lnTo>
                  <a:pt x="111836" y="388620"/>
                </a:lnTo>
                <a:lnTo>
                  <a:pt x="113434" y="358140"/>
                </a:lnTo>
                <a:lnTo>
                  <a:pt x="116631" y="334010"/>
                </a:lnTo>
                <a:lnTo>
                  <a:pt x="120628" y="318770"/>
                </a:lnTo>
                <a:lnTo>
                  <a:pt x="124624" y="308610"/>
                </a:lnTo>
                <a:lnTo>
                  <a:pt x="491495" y="308610"/>
                </a:lnTo>
                <a:lnTo>
                  <a:pt x="489896" y="307340"/>
                </a:lnTo>
                <a:lnTo>
                  <a:pt x="481104" y="299720"/>
                </a:lnTo>
                <a:lnTo>
                  <a:pt x="473110" y="294640"/>
                </a:lnTo>
                <a:lnTo>
                  <a:pt x="470180" y="292100"/>
                </a:lnTo>
                <a:lnTo>
                  <a:pt x="300466" y="292100"/>
                </a:lnTo>
                <a:lnTo>
                  <a:pt x="295671" y="290830"/>
                </a:lnTo>
                <a:lnTo>
                  <a:pt x="290874" y="290830"/>
                </a:lnTo>
                <a:lnTo>
                  <a:pt x="282882" y="289560"/>
                </a:lnTo>
                <a:lnTo>
                  <a:pt x="276487" y="287020"/>
                </a:lnTo>
                <a:lnTo>
                  <a:pt x="274089" y="285750"/>
                </a:lnTo>
                <a:lnTo>
                  <a:pt x="274089" y="246380"/>
                </a:lnTo>
                <a:lnTo>
                  <a:pt x="148602" y="246380"/>
                </a:lnTo>
                <a:lnTo>
                  <a:pt x="143901" y="233680"/>
                </a:lnTo>
                <a:close/>
              </a:path>
              <a:path w="610870" h="976629">
                <a:moveTo>
                  <a:pt x="500553" y="316230"/>
                </a:moveTo>
                <a:lnTo>
                  <a:pt x="384390" y="316230"/>
                </a:lnTo>
                <a:lnTo>
                  <a:pt x="399577" y="321310"/>
                </a:lnTo>
                <a:lnTo>
                  <a:pt x="428351" y="335280"/>
                </a:lnTo>
                <a:lnTo>
                  <a:pt x="469115" y="365760"/>
                </a:lnTo>
                <a:lnTo>
                  <a:pt x="496290" y="396240"/>
                </a:lnTo>
                <a:lnTo>
                  <a:pt x="500286" y="400050"/>
                </a:lnTo>
                <a:lnTo>
                  <a:pt x="518670" y="429260"/>
                </a:lnTo>
                <a:lnTo>
                  <a:pt x="553838" y="382270"/>
                </a:lnTo>
                <a:lnTo>
                  <a:pt x="547444" y="373380"/>
                </a:lnTo>
                <a:lnTo>
                  <a:pt x="545046" y="368300"/>
                </a:lnTo>
                <a:lnTo>
                  <a:pt x="541850" y="364490"/>
                </a:lnTo>
                <a:lnTo>
                  <a:pt x="538652" y="359410"/>
                </a:lnTo>
                <a:lnTo>
                  <a:pt x="535454" y="355600"/>
                </a:lnTo>
                <a:lnTo>
                  <a:pt x="521867" y="337820"/>
                </a:lnTo>
                <a:lnTo>
                  <a:pt x="513875" y="328930"/>
                </a:lnTo>
                <a:lnTo>
                  <a:pt x="500553" y="316230"/>
                </a:lnTo>
                <a:close/>
              </a:path>
              <a:path w="610870" h="976629">
                <a:moveTo>
                  <a:pt x="491495" y="308610"/>
                </a:moveTo>
                <a:lnTo>
                  <a:pt x="224534" y="308610"/>
                </a:lnTo>
                <a:lnTo>
                  <a:pt x="226133" y="313690"/>
                </a:lnTo>
                <a:lnTo>
                  <a:pt x="254107" y="344170"/>
                </a:lnTo>
                <a:lnTo>
                  <a:pt x="282882" y="353060"/>
                </a:lnTo>
                <a:lnTo>
                  <a:pt x="294072" y="355600"/>
                </a:lnTo>
                <a:lnTo>
                  <a:pt x="317250" y="355600"/>
                </a:lnTo>
                <a:lnTo>
                  <a:pt x="328440" y="353060"/>
                </a:lnTo>
                <a:lnTo>
                  <a:pt x="338832" y="351790"/>
                </a:lnTo>
                <a:lnTo>
                  <a:pt x="377197" y="328930"/>
                </a:lnTo>
                <a:lnTo>
                  <a:pt x="384390" y="316230"/>
                </a:lnTo>
                <a:lnTo>
                  <a:pt x="500553" y="316230"/>
                </a:lnTo>
                <a:lnTo>
                  <a:pt x="497888" y="313690"/>
                </a:lnTo>
                <a:lnTo>
                  <a:pt x="491495" y="308610"/>
                </a:lnTo>
                <a:close/>
              </a:path>
              <a:path w="610870" h="976629">
                <a:moveTo>
                  <a:pt x="338032" y="217170"/>
                </a:moveTo>
                <a:lnTo>
                  <a:pt x="338032" y="285750"/>
                </a:lnTo>
                <a:lnTo>
                  <a:pt x="335634" y="287020"/>
                </a:lnTo>
                <a:lnTo>
                  <a:pt x="326043" y="290830"/>
                </a:lnTo>
                <a:lnTo>
                  <a:pt x="316452" y="290830"/>
                </a:lnTo>
                <a:lnTo>
                  <a:pt x="311656" y="292100"/>
                </a:lnTo>
                <a:lnTo>
                  <a:pt x="470180" y="292100"/>
                </a:lnTo>
                <a:lnTo>
                  <a:pt x="464319" y="287020"/>
                </a:lnTo>
                <a:lnTo>
                  <a:pt x="455527" y="281940"/>
                </a:lnTo>
                <a:lnTo>
                  <a:pt x="445935" y="276860"/>
                </a:lnTo>
                <a:lnTo>
                  <a:pt x="437143" y="271780"/>
                </a:lnTo>
                <a:lnTo>
                  <a:pt x="408369" y="260350"/>
                </a:lnTo>
                <a:lnTo>
                  <a:pt x="397978" y="256540"/>
                </a:lnTo>
                <a:lnTo>
                  <a:pt x="388387" y="254000"/>
                </a:lnTo>
                <a:lnTo>
                  <a:pt x="388387" y="222250"/>
                </a:lnTo>
                <a:lnTo>
                  <a:pt x="338032" y="217170"/>
                </a:lnTo>
                <a:close/>
              </a:path>
              <a:path w="610870" h="976629">
                <a:moveTo>
                  <a:pt x="90254" y="172720"/>
                </a:moveTo>
                <a:lnTo>
                  <a:pt x="74269" y="172720"/>
                </a:lnTo>
                <a:lnTo>
                  <a:pt x="65477" y="176530"/>
                </a:lnTo>
                <a:lnTo>
                  <a:pt x="35903" y="207010"/>
                </a:lnTo>
                <a:lnTo>
                  <a:pt x="24713" y="229870"/>
                </a:lnTo>
                <a:lnTo>
                  <a:pt x="69473" y="260350"/>
                </a:lnTo>
                <a:lnTo>
                  <a:pt x="73470" y="250190"/>
                </a:lnTo>
                <a:lnTo>
                  <a:pt x="77467" y="242570"/>
                </a:lnTo>
                <a:lnTo>
                  <a:pt x="80663" y="237490"/>
                </a:lnTo>
                <a:lnTo>
                  <a:pt x="83861" y="233680"/>
                </a:lnTo>
                <a:lnTo>
                  <a:pt x="143901" y="233680"/>
                </a:lnTo>
                <a:lnTo>
                  <a:pt x="140610" y="224790"/>
                </a:lnTo>
                <a:lnTo>
                  <a:pt x="115032" y="185420"/>
                </a:lnTo>
                <a:lnTo>
                  <a:pt x="98248" y="175260"/>
                </a:lnTo>
                <a:lnTo>
                  <a:pt x="90254" y="172720"/>
                </a:lnTo>
                <a:close/>
              </a:path>
              <a:path w="610870" h="976629">
                <a:moveTo>
                  <a:pt x="278086" y="1270"/>
                </a:moveTo>
                <a:lnTo>
                  <a:pt x="265297" y="2540"/>
                </a:lnTo>
                <a:lnTo>
                  <a:pt x="250911" y="2540"/>
                </a:lnTo>
                <a:lnTo>
                  <a:pt x="205351" y="7620"/>
                </a:lnTo>
                <a:lnTo>
                  <a:pt x="158993" y="19050"/>
                </a:lnTo>
                <a:lnTo>
                  <a:pt x="120628" y="36830"/>
                </a:lnTo>
                <a:lnTo>
                  <a:pt x="91853" y="73660"/>
                </a:lnTo>
                <a:lnTo>
                  <a:pt x="90254" y="86360"/>
                </a:lnTo>
                <a:lnTo>
                  <a:pt x="91054" y="92710"/>
                </a:lnTo>
                <a:lnTo>
                  <a:pt x="111836" y="129540"/>
                </a:lnTo>
                <a:lnTo>
                  <a:pt x="151000" y="149860"/>
                </a:lnTo>
                <a:lnTo>
                  <a:pt x="203753" y="163830"/>
                </a:lnTo>
                <a:lnTo>
                  <a:pt x="222935" y="166370"/>
                </a:lnTo>
                <a:lnTo>
                  <a:pt x="222935" y="246380"/>
                </a:lnTo>
                <a:lnTo>
                  <a:pt x="274089" y="246380"/>
                </a:lnTo>
                <a:lnTo>
                  <a:pt x="274089" y="170180"/>
                </a:lnTo>
                <a:lnTo>
                  <a:pt x="388387" y="170180"/>
                </a:lnTo>
                <a:lnTo>
                  <a:pt x="388387" y="166370"/>
                </a:lnTo>
                <a:lnTo>
                  <a:pt x="407569" y="163830"/>
                </a:lnTo>
                <a:lnTo>
                  <a:pt x="426753" y="160020"/>
                </a:lnTo>
                <a:lnTo>
                  <a:pt x="475508" y="143510"/>
                </a:lnTo>
                <a:lnTo>
                  <a:pt x="508279" y="120650"/>
                </a:lnTo>
                <a:lnTo>
                  <a:pt x="514445" y="109220"/>
                </a:lnTo>
                <a:lnTo>
                  <a:pt x="292473" y="109220"/>
                </a:lnTo>
                <a:lnTo>
                  <a:pt x="278885" y="107950"/>
                </a:lnTo>
                <a:lnTo>
                  <a:pt x="253309" y="107950"/>
                </a:lnTo>
                <a:lnTo>
                  <a:pt x="242119" y="106680"/>
                </a:lnTo>
                <a:lnTo>
                  <a:pt x="230929" y="104140"/>
                </a:lnTo>
                <a:lnTo>
                  <a:pt x="220537" y="104140"/>
                </a:lnTo>
                <a:lnTo>
                  <a:pt x="201355" y="99060"/>
                </a:lnTo>
                <a:lnTo>
                  <a:pt x="192563" y="97790"/>
                </a:lnTo>
                <a:lnTo>
                  <a:pt x="184570" y="95250"/>
                </a:lnTo>
                <a:lnTo>
                  <a:pt x="177376" y="93980"/>
                </a:lnTo>
                <a:lnTo>
                  <a:pt x="164588" y="90170"/>
                </a:lnTo>
                <a:lnTo>
                  <a:pt x="158993" y="87630"/>
                </a:lnTo>
                <a:lnTo>
                  <a:pt x="154198" y="86360"/>
                </a:lnTo>
                <a:lnTo>
                  <a:pt x="158194" y="83820"/>
                </a:lnTo>
                <a:lnTo>
                  <a:pt x="162990" y="82550"/>
                </a:lnTo>
                <a:lnTo>
                  <a:pt x="174180" y="77470"/>
                </a:lnTo>
                <a:lnTo>
                  <a:pt x="180573" y="77470"/>
                </a:lnTo>
                <a:lnTo>
                  <a:pt x="194961" y="73660"/>
                </a:lnTo>
                <a:lnTo>
                  <a:pt x="202953" y="71120"/>
                </a:lnTo>
                <a:lnTo>
                  <a:pt x="210947" y="69850"/>
                </a:lnTo>
                <a:lnTo>
                  <a:pt x="219739" y="68580"/>
                </a:lnTo>
                <a:lnTo>
                  <a:pt x="238921" y="66040"/>
                </a:lnTo>
                <a:lnTo>
                  <a:pt x="259703" y="64770"/>
                </a:lnTo>
                <a:lnTo>
                  <a:pt x="270893" y="63500"/>
                </a:lnTo>
                <a:lnTo>
                  <a:pt x="282083" y="63500"/>
                </a:lnTo>
                <a:lnTo>
                  <a:pt x="278086" y="1270"/>
                </a:lnTo>
                <a:close/>
              </a:path>
              <a:path w="610870" h="976629">
                <a:moveTo>
                  <a:pt x="388387" y="170180"/>
                </a:moveTo>
                <a:lnTo>
                  <a:pt x="338032" y="170180"/>
                </a:lnTo>
                <a:lnTo>
                  <a:pt x="338032" y="213360"/>
                </a:lnTo>
                <a:lnTo>
                  <a:pt x="388387" y="207010"/>
                </a:lnTo>
                <a:lnTo>
                  <a:pt x="388387" y="170180"/>
                </a:lnTo>
                <a:close/>
              </a:path>
              <a:path w="610870" h="976629">
                <a:moveTo>
                  <a:pt x="334036" y="170180"/>
                </a:moveTo>
                <a:lnTo>
                  <a:pt x="278086" y="170180"/>
                </a:lnTo>
                <a:lnTo>
                  <a:pt x="282083" y="171450"/>
                </a:lnTo>
                <a:lnTo>
                  <a:pt x="330040" y="171450"/>
                </a:lnTo>
                <a:lnTo>
                  <a:pt x="334036" y="170180"/>
                </a:lnTo>
                <a:close/>
              </a:path>
              <a:path w="610870" h="976629">
                <a:moveTo>
                  <a:pt x="320448" y="0"/>
                </a:moveTo>
                <a:lnTo>
                  <a:pt x="302064" y="0"/>
                </a:lnTo>
                <a:lnTo>
                  <a:pt x="289276" y="63500"/>
                </a:lnTo>
                <a:lnTo>
                  <a:pt x="319648" y="63500"/>
                </a:lnTo>
                <a:lnTo>
                  <a:pt x="333236" y="64770"/>
                </a:lnTo>
                <a:lnTo>
                  <a:pt x="358014" y="64770"/>
                </a:lnTo>
                <a:lnTo>
                  <a:pt x="401175" y="69850"/>
                </a:lnTo>
                <a:lnTo>
                  <a:pt x="418759" y="73660"/>
                </a:lnTo>
                <a:lnTo>
                  <a:pt x="426753" y="76200"/>
                </a:lnTo>
                <a:lnTo>
                  <a:pt x="433946" y="77470"/>
                </a:lnTo>
                <a:lnTo>
                  <a:pt x="446735" y="82550"/>
                </a:lnTo>
                <a:lnTo>
                  <a:pt x="452329" y="83820"/>
                </a:lnTo>
                <a:lnTo>
                  <a:pt x="457125" y="86360"/>
                </a:lnTo>
                <a:lnTo>
                  <a:pt x="452329" y="87630"/>
                </a:lnTo>
                <a:lnTo>
                  <a:pt x="446735" y="90170"/>
                </a:lnTo>
                <a:lnTo>
                  <a:pt x="433946" y="93980"/>
                </a:lnTo>
                <a:lnTo>
                  <a:pt x="426753" y="95250"/>
                </a:lnTo>
                <a:lnTo>
                  <a:pt x="418759" y="97790"/>
                </a:lnTo>
                <a:lnTo>
                  <a:pt x="401175" y="101600"/>
                </a:lnTo>
                <a:lnTo>
                  <a:pt x="390785" y="104140"/>
                </a:lnTo>
                <a:lnTo>
                  <a:pt x="380394" y="104140"/>
                </a:lnTo>
                <a:lnTo>
                  <a:pt x="369204" y="106680"/>
                </a:lnTo>
                <a:lnTo>
                  <a:pt x="358014" y="107950"/>
                </a:lnTo>
                <a:lnTo>
                  <a:pt x="333236" y="107950"/>
                </a:lnTo>
                <a:lnTo>
                  <a:pt x="319648" y="109220"/>
                </a:lnTo>
                <a:lnTo>
                  <a:pt x="514445" y="109220"/>
                </a:lnTo>
                <a:lnTo>
                  <a:pt x="517870" y="101600"/>
                </a:lnTo>
                <a:lnTo>
                  <a:pt x="519470" y="92710"/>
                </a:lnTo>
                <a:lnTo>
                  <a:pt x="520268" y="86360"/>
                </a:lnTo>
                <a:lnTo>
                  <a:pt x="519470" y="78740"/>
                </a:lnTo>
                <a:lnTo>
                  <a:pt x="501885" y="44450"/>
                </a:lnTo>
                <a:lnTo>
                  <a:pt x="463519" y="22860"/>
                </a:lnTo>
                <a:lnTo>
                  <a:pt x="410767" y="8890"/>
                </a:lnTo>
                <a:lnTo>
                  <a:pt x="381194" y="3810"/>
                </a:lnTo>
                <a:lnTo>
                  <a:pt x="320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9565" y="4319778"/>
            <a:ext cx="970915" cy="1905000"/>
          </a:xfrm>
          <a:custGeom>
            <a:avLst/>
            <a:gdLst/>
            <a:ahLst/>
            <a:cxnLst/>
            <a:rect l="l" t="t" r="r" b="b"/>
            <a:pathLst>
              <a:path w="970914" h="1905000">
                <a:moveTo>
                  <a:pt x="0" y="0"/>
                </a:moveTo>
                <a:lnTo>
                  <a:pt x="970788" y="0"/>
                </a:lnTo>
                <a:lnTo>
                  <a:pt x="970788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55114" y="2076831"/>
            <a:ext cx="160274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E46B2F"/>
                </a:solidFill>
                <a:latin typeface="Calibri"/>
                <a:cs typeface="Calibri"/>
              </a:rPr>
              <a:t>Βγάζω </a:t>
            </a:r>
            <a:r>
              <a:rPr dirty="0" sz="2000" b="1">
                <a:solidFill>
                  <a:srgbClr val="E46B2F"/>
                </a:solidFill>
                <a:latin typeface="Calibri"/>
                <a:cs typeface="Calibri"/>
              </a:rPr>
              <a:t>από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τα  χέρια μου το  </a:t>
            </a:r>
            <a:r>
              <a:rPr dirty="0" sz="2000" spc="-10" b="1">
                <a:solidFill>
                  <a:srgbClr val="E46B2F"/>
                </a:solidFill>
                <a:latin typeface="Calibri"/>
                <a:cs typeface="Calibri"/>
              </a:rPr>
              <a:t>ρολόι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μου </a:t>
            </a:r>
            <a:r>
              <a:rPr dirty="0" sz="2000" b="1">
                <a:solidFill>
                  <a:srgbClr val="E46B2F"/>
                </a:solidFill>
                <a:latin typeface="Calibri"/>
                <a:cs typeface="Calibri"/>
              </a:rPr>
              <a:t>ή</a:t>
            </a:r>
            <a:r>
              <a:rPr dirty="0" sz="2000" spc="-85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τα  βραχιόλια</a:t>
            </a:r>
            <a:r>
              <a:rPr dirty="0" sz="2000" spc="-70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μου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07916" y="2247096"/>
            <a:ext cx="126682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Δένω </a:t>
            </a:r>
            <a:r>
              <a:rPr dirty="0" sz="2000" b="1">
                <a:solidFill>
                  <a:srgbClr val="E46B2F"/>
                </a:solidFill>
                <a:latin typeface="Calibri"/>
                <a:cs typeface="Calibri"/>
              </a:rPr>
              <a:t>πίσω 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τα μακριά  </a:t>
            </a:r>
            <a:r>
              <a:rPr dirty="0" sz="2000" b="1">
                <a:solidFill>
                  <a:srgbClr val="E46B2F"/>
                </a:solidFill>
                <a:latin typeface="Calibri"/>
                <a:cs typeface="Calibri"/>
              </a:rPr>
              <a:t>μαλλιά</a:t>
            </a:r>
            <a:r>
              <a:rPr dirty="0" sz="2000" spc="-80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μου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87674" y="2006077"/>
            <a:ext cx="139573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E46B2F"/>
                </a:solidFill>
                <a:latin typeface="Calibri"/>
                <a:cs typeface="Calibri"/>
              </a:rPr>
              <a:t>Ανεβάζω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τα  μανίκια</a:t>
            </a:r>
            <a:r>
              <a:rPr dirty="0" sz="2000" spc="-80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μου,  πάνω </a:t>
            </a:r>
            <a:r>
              <a:rPr dirty="0" sz="2000" b="1">
                <a:solidFill>
                  <a:srgbClr val="E46B2F"/>
                </a:solidFill>
                <a:latin typeface="Calibri"/>
                <a:cs typeface="Calibri"/>
              </a:rPr>
              <a:t>από 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τον </a:t>
            </a:r>
            <a:r>
              <a:rPr dirty="0" sz="2000" spc="-10" b="1">
                <a:solidFill>
                  <a:srgbClr val="E46B2F"/>
                </a:solidFill>
                <a:latin typeface="Calibri"/>
                <a:cs typeface="Calibri"/>
              </a:rPr>
              <a:t>αγκώνα 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μου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36329" y="4671794"/>
            <a:ext cx="101155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solidFill>
                  <a:srgbClr val="E46B2F"/>
                </a:solidFill>
                <a:latin typeface="Calibri"/>
                <a:cs typeface="Calibri"/>
              </a:rPr>
              <a:t>Βάζω</a:t>
            </a:r>
            <a:r>
              <a:rPr dirty="0" sz="2000" spc="-95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E46B2F"/>
                </a:solidFill>
                <a:latin typeface="Calibri"/>
                <a:cs typeface="Calibri"/>
              </a:rPr>
              <a:t>μία  ποδιά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3745" y="4598750"/>
            <a:ext cx="112077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Πλένω</a:t>
            </a:r>
            <a:r>
              <a:rPr dirty="0" sz="2000" spc="-95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E46B2F"/>
                </a:solidFill>
                <a:latin typeface="Calibri"/>
                <a:cs typeface="Calibri"/>
              </a:rPr>
              <a:t>και  </a:t>
            </a:r>
            <a:r>
              <a:rPr dirty="0" sz="2000" b="1">
                <a:solidFill>
                  <a:srgbClr val="E46B2F"/>
                </a:solidFill>
                <a:latin typeface="Calibri"/>
                <a:cs typeface="Calibri"/>
              </a:rPr>
              <a:t>στεγνώνω  </a:t>
            </a:r>
            <a:r>
              <a:rPr dirty="0" sz="2000" spc="-20" b="1">
                <a:solidFill>
                  <a:srgbClr val="E46B2F"/>
                </a:solidFill>
                <a:latin typeface="Calibri"/>
                <a:cs typeface="Calibri"/>
              </a:rPr>
              <a:t>καλά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τα  χέρια</a:t>
            </a:r>
            <a:r>
              <a:rPr dirty="0" sz="2000" spc="-55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E46B2F"/>
                </a:solidFill>
                <a:latin typeface="Calibri"/>
                <a:cs typeface="Calibri"/>
              </a:rPr>
              <a:t>μου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4241" y="155507"/>
            <a:ext cx="795250" cy="1393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53627" y="137939"/>
            <a:ext cx="790628" cy="1473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429" y="469813"/>
            <a:ext cx="71977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Προσέχω </a:t>
            </a:r>
            <a:r>
              <a:rPr dirty="0" sz="3600" spc="-20"/>
              <a:t>τα </a:t>
            </a:r>
            <a:r>
              <a:rPr dirty="0" sz="3600"/>
              <a:t>δόντια </a:t>
            </a:r>
            <a:r>
              <a:rPr dirty="0" sz="3600" spc="-10"/>
              <a:t>μου</a:t>
            </a:r>
            <a:r>
              <a:rPr dirty="0" sz="3600" spc="30"/>
              <a:t> </a:t>
            </a:r>
            <a:r>
              <a:rPr dirty="0" sz="3600" spc="-10"/>
              <a:t>βράδυ-πρωί!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120" y="4588263"/>
            <a:ext cx="2099945" cy="1365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26465" algn="l"/>
              </a:tabLst>
            </a:pPr>
            <a:r>
              <a:rPr dirty="0" sz="2200" spc="-15" b="1">
                <a:solidFill>
                  <a:srgbClr val="E46B2F"/>
                </a:solidFill>
                <a:latin typeface="Calibri"/>
                <a:cs typeface="Calibri"/>
              </a:rPr>
              <a:t>Βουρτσίζω τα  </a:t>
            </a: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δόντια	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μου </a:t>
            </a: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2  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φορές </a:t>
            </a:r>
            <a:r>
              <a:rPr dirty="0" sz="2200" spc="-15" b="1">
                <a:solidFill>
                  <a:srgbClr val="E46B2F"/>
                </a:solidFill>
                <a:latin typeface="Calibri"/>
                <a:cs typeface="Calibri"/>
              </a:rPr>
              <a:t>την </a:t>
            </a: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ημέρα,  πρωί </a:t>
            </a:r>
            <a:r>
              <a:rPr dirty="0" sz="2200" spc="-30" b="1">
                <a:solidFill>
                  <a:srgbClr val="E46B2F"/>
                </a:solidFill>
                <a:latin typeface="Calibri"/>
                <a:cs typeface="Calibri"/>
              </a:rPr>
              <a:t>και</a:t>
            </a:r>
            <a:r>
              <a:rPr dirty="0" sz="2200" spc="-20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E46B2F"/>
                </a:solidFill>
                <a:latin typeface="Calibri"/>
                <a:cs typeface="Calibri"/>
              </a:rPr>
              <a:t>βράδυ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9360" y="3998988"/>
            <a:ext cx="2747771" cy="2503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1731" y="1562100"/>
            <a:ext cx="2645663" cy="2154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93352" y="1945058"/>
            <a:ext cx="1631314" cy="1365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Ε</a:t>
            </a: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π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ι</a:t>
            </a:r>
            <a:r>
              <a:rPr dirty="0" sz="2200" b="1">
                <a:solidFill>
                  <a:srgbClr val="E46B2F"/>
                </a:solidFill>
                <a:latin typeface="Calibri"/>
                <a:cs typeface="Calibri"/>
              </a:rPr>
              <a:t>σ</a:t>
            </a:r>
            <a:r>
              <a:rPr dirty="0" sz="2200" spc="-30" b="1">
                <a:solidFill>
                  <a:srgbClr val="E46B2F"/>
                </a:solidFill>
                <a:latin typeface="Calibri"/>
                <a:cs typeface="Calibri"/>
              </a:rPr>
              <a:t>κ</a:t>
            </a: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έπ</a:t>
            </a:r>
            <a:r>
              <a:rPr dirty="0" sz="2200" spc="-30" b="1">
                <a:solidFill>
                  <a:srgbClr val="E46B2F"/>
                </a:solidFill>
                <a:latin typeface="Calibri"/>
                <a:cs typeface="Calibri"/>
              </a:rPr>
              <a:t>τ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ο</a:t>
            </a:r>
            <a:r>
              <a:rPr dirty="0" sz="2200" spc="-20" b="1">
                <a:solidFill>
                  <a:srgbClr val="E46B2F"/>
                </a:solidFill>
                <a:latin typeface="Calibri"/>
                <a:cs typeface="Calibri"/>
              </a:rPr>
              <a:t>μ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α</a:t>
            </a: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ι  </a:t>
            </a: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συχνά </a:t>
            </a:r>
            <a:r>
              <a:rPr dirty="0" sz="2200" spc="-15" b="1">
                <a:solidFill>
                  <a:srgbClr val="E46B2F"/>
                </a:solidFill>
                <a:latin typeface="Calibri"/>
                <a:cs typeface="Calibri"/>
              </a:rPr>
              <a:t>τον  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οδοντίατρο  </a:t>
            </a:r>
            <a:r>
              <a:rPr dirty="0" sz="2200" spc="-15" b="1">
                <a:solidFill>
                  <a:srgbClr val="E46B2F"/>
                </a:solidFill>
                <a:latin typeface="Calibri"/>
                <a:cs typeface="Calibri"/>
              </a:rPr>
              <a:t>μου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8847" y="1569720"/>
            <a:ext cx="2772155" cy="2147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24134" y="2016495"/>
            <a:ext cx="1449705" cy="1365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E46B2F"/>
                </a:solidFill>
                <a:latin typeface="Calibri"/>
                <a:cs typeface="Calibri"/>
              </a:rPr>
              <a:t>Δεν 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τρώω  </a:t>
            </a:r>
            <a:r>
              <a:rPr dirty="0" sz="2200" spc="-35" b="1">
                <a:solidFill>
                  <a:srgbClr val="E46B2F"/>
                </a:solidFill>
                <a:latin typeface="Calibri"/>
                <a:cs typeface="Calibri"/>
              </a:rPr>
              <a:t>γλυκά </a:t>
            </a:r>
            <a:r>
              <a:rPr dirty="0" sz="2200" spc="-30" b="1">
                <a:solidFill>
                  <a:srgbClr val="E46B2F"/>
                </a:solidFill>
                <a:latin typeface="Calibri"/>
                <a:cs typeface="Calibri"/>
              </a:rPr>
              <a:t>και  </a:t>
            </a:r>
            <a:r>
              <a:rPr dirty="0" sz="2200" spc="-25" b="1">
                <a:solidFill>
                  <a:srgbClr val="E46B2F"/>
                </a:solidFill>
                <a:latin typeface="Calibri"/>
                <a:cs typeface="Calibri"/>
              </a:rPr>
              <a:t>ζάχαρη</a:t>
            </a:r>
            <a:r>
              <a:rPr dirty="0" sz="2200" spc="-60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E46B2F"/>
                </a:solidFill>
                <a:latin typeface="Calibri"/>
                <a:cs typeface="Calibri"/>
              </a:rPr>
              <a:t>πριν  τον</a:t>
            </a:r>
            <a:r>
              <a:rPr dirty="0" sz="2200" b="1">
                <a:solidFill>
                  <a:srgbClr val="E46B2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E46B2F"/>
                </a:solidFill>
                <a:latin typeface="Calibri"/>
                <a:cs typeface="Calibri"/>
              </a:rPr>
              <a:t>ύπνο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9094" y="461581"/>
            <a:ext cx="40709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3CC33"/>
                </a:solidFill>
              </a:rPr>
              <a:t>Τ</a:t>
            </a:r>
            <a:r>
              <a:rPr dirty="0">
                <a:solidFill>
                  <a:srgbClr val="FF6600"/>
                </a:solidFill>
              </a:rPr>
              <a:t>ρ</a:t>
            </a:r>
            <a:r>
              <a:rPr dirty="0">
                <a:solidFill>
                  <a:srgbClr val="CC0066"/>
                </a:solidFill>
              </a:rPr>
              <a:t>ο</a:t>
            </a:r>
            <a:r>
              <a:rPr dirty="0">
                <a:solidFill>
                  <a:srgbClr val="0000FF"/>
                </a:solidFill>
              </a:rPr>
              <a:t>φ</a:t>
            </a:r>
            <a:r>
              <a:rPr dirty="0">
                <a:solidFill>
                  <a:srgbClr val="CCCC00"/>
                </a:solidFill>
              </a:rPr>
              <a:t>ή</a:t>
            </a:r>
            <a:r>
              <a:rPr dirty="0">
                <a:solidFill>
                  <a:srgbClr val="000000"/>
                </a:solidFill>
              </a:rPr>
              <a:t>=</a:t>
            </a:r>
            <a:r>
              <a:rPr dirty="0" spc="-9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FF"/>
                </a:solidFill>
              </a:rPr>
              <a:t>ε</a:t>
            </a:r>
            <a:r>
              <a:rPr dirty="0" spc="-10">
                <a:solidFill>
                  <a:srgbClr val="33CC33"/>
                </a:solidFill>
              </a:rPr>
              <a:t>ν</a:t>
            </a:r>
            <a:r>
              <a:rPr dirty="0" spc="-10">
                <a:solidFill>
                  <a:srgbClr val="FF99CC"/>
                </a:solidFill>
              </a:rPr>
              <a:t>έ</a:t>
            </a:r>
            <a:r>
              <a:rPr dirty="0" spc="-10">
                <a:solidFill>
                  <a:srgbClr val="D60093"/>
                </a:solidFill>
              </a:rPr>
              <a:t>ρ</a:t>
            </a:r>
            <a:r>
              <a:rPr dirty="0" spc="-10">
                <a:solidFill>
                  <a:srgbClr val="CC00CC"/>
                </a:solidFill>
              </a:rPr>
              <a:t>γ</a:t>
            </a:r>
            <a:r>
              <a:rPr dirty="0" spc="-10">
                <a:solidFill>
                  <a:srgbClr val="00FF00"/>
                </a:solidFill>
              </a:rPr>
              <a:t>ε</a:t>
            </a:r>
            <a:r>
              <a:rPr dirty="0" spc="-10">
                <a:solidFill>
                  <a:srgbClr val="0033CC"/>
                </a:solidFill>
              </a:rPr>
              <a:t>ι</a:t>
            </a:r>
            <a:r>
              <a:rPr dirty="0" spc="-10">
                <a:solidFill>
                  <a:srgbClr val="FF6600"/>
                </a:solidFill>
              </a:rPr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284" y="1850989"/>
            <a:ext cx="8028940" cy="4889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739140" algn="l"/>
                <a:tab pos="5163820" algn="l"/>
              </a:tabLst>
            </a:pPr>
            <a:r>
              <a:rPr dirty="0" sz="2800" spc="-5">
                <a:solidFill>
                  <a:srgbClr val="00B050"/>
                </a:solidFill>
                <a:latin typeface="Calibri"/>
                <a:cs typeface="Calibri"/>
              </a:rPr>
              <a:t>H	τροφή </a:t>
            </a:r>
            <a:r>
              <a:rPr dirty="0" sz="2800" spc="-20">
                <a:solidFill>
                  <a:srgbClr val="00B050"/>
                </a:solidFill>
                <a:latin typeface="Calibri"/>
                <a:cs typeface="Calibri"/>
              </a:rPr>
              <a:t>κάνει </a:t>
            </a:r>
            <a:r>
              <a:rPr dirty="0" sz="2800" spc="-30">
                <a:solidFill>
                  <a:srgbClr val="00B050"/>
                </a:solidFill>
                <a:latin typeface="Calibri"/>
                <a:cs typeface="Calibri"/>
              </a:rPr>
              <a:t>την</a:t>
            </a:r>
            <a:r>
              <a:rPr dirty="0" sz="2800" spc="7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B050"/>
                </a:solidFill>
                <a:latin typeface="Calibri"/>
                <a:cs typeface="Calibri"/>
              </a:rPr>
              <a:t>ίδια </a:t>
            </a:r>
            <a:r>
              <a:rPr dirty="0" sz="2800" spc="-15">
                <a:solidFill>
                  <a:srgbClr val="00B050"/>
                </a:solidFill>
                <a:latin typeface="Calibri"/>
                <a:cs typeface="Calibri"/>
              </a:rPr>
              <a:t>δουλειά	</a:t>
            </a:r>
            <a:r>
              <a:rPr dirty="0" sz="2800" spc="-5">
                <a:solidFill>
                  <a:srgbClr val="00B050"/>
                </a:solidFill>
                <a:latin typeface="Calibri"/>
                <a:cs typeface="Calibri"/>
              </a:rPr>
              <a:t>που </a:t>
            </a:r>
            <a:r>
              <a:rPr dirty="0" sz="2800" spc="-20">
                <a:solidFill>
                  <a:srgbClr val="00B050"/>
                </a:solidFill>
                <a:latin typeface="Calibri"/>
                <a:cs typeface="Calibri"/>
              </a:rPr>
              <a:t>κάνει </a:t>
            </a:r>
            <a:r>
              <a:rPr dirty="0" sz="2800" spc="-5">
                <a:solidFill>
                  <a:srgbClr val="00B050"/>
                </a:solidFill>
                <a:latin typeface="Calibri"/>
                <a:cs typeface="Calibri"/>
              </a:rPr>
              <a:t>η </a:t>
            </a:r>
            <a:r>
              <a:rPr dirty="0" sz="2800" spc="-20">
                <a:solidFill>
                  <a:srgbClr val="00B050"/>
                </a:solidFill>
                <a:latin typeface="Calibri"/>
                <a:cs typeface="Calibri"/>
              </a:rPr>
              <a:t>βενζίνη  </a:t>
            </a:r>
            <a:r>
              <a:rPr dirty="0" sz="2800" spc="-5">
                <a:solidFill>
                  <a:srgbClr val="00B050"/>
                </a:solidFill>
                <a:latin typeface="Calibri"/>
                <a:cs typeface="Calibri"/>
              </a:rPr>
              <a:t>σε ένα</a:t>
            </a:r>
            <a:r>
              <a:rPr dirty="0" sz="2800" spc="5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B050"/>
                </a:solidFill>
                <a:latin typeface="Calibri"/>
                <a:cs typeface="Calibri"/>
              </a:rPr>
              <a:t>αυτοκίνητο!!!</a:t>
            </a:r>
            <a:endParaRPr sz="2800">
              <a:latin typeface="Calibri"/>
              <a:cs typeface="Calibri"/>
            </a:endParaRPr>
          </a:p>
          <a:p>
            <a:pPr marL="355600" marR="136207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2068830" algn="l"/>
              </a:tabLst>
            </a:pPr>
            <a:r>
              <a:rPr dirty="0" sz="2800" spc="-5">
                <a:solidFill>
                  <a:srgbClr val="FF3300"/>
                </a:solidFill>
                <a:latin typeface="Calibri"/>
                <a:cs typeface="Calibri"/>
              </a:rPr>
              <a:t>Η τροφή </a:t>
            </a:r>
            <a:r>
              <a:rPr dirty="0" sz="2800" spc="-15">
                <a:solidFill>
                  <a:srgbClr val="FF3300"/>
                </a:solidFill>
                <a:latin typeface="Calibri"/>
                <a:cs typeface="Calibri"/>
              </a:rPr>
              <a:t>είναι </a:t>
            </a:r>
            <a:r>
              <a:rPr dirty="0" sz="2800" spc="-20">
                <a:solidFill>
                  <a:srgbClr val="FF3300"/>
                </a:solidFill>
                <a:latin typeface="Calibri"/>
                <a:cs typeface="Calibri"/>
              </a:rPr>
              <a:t>καύσιμο </a:t>
            </a:r>
            <a:r>
              <a:rPr dirty="0" sz="2800" spc="-40">
                <a:solidFill>
                  <a:srgbClr val="FF3300"/>
                </a:solidFill>
                <a:latin typeface="Calibri"/>
                <a:cs typeface="Calibri"/>
              </a:rPr>
              <a:t>υλικό </a:t>
            </a:r>
            <a:r>
              <a:rPr dirty="0" sz="2800" spc="-35">
                <a:solidFill>
                  <a:srgbClr val="FF3300"/>
                </a:solidFill>
                <a:latin typeface="Calibri"/>
                <a:cs typeface="Calibri"/>
              </a:rPr>
              <a:t>και </a:t>
            </a:r>
            <a:r>
              <a:rPr dirty="0" sz="2800" spc="-5">
                <a:solidFill>
                  <a:srgbClr val="FF3300"/>
                </a:solidFill>
                <a:latin typeface="Calibri"/>
                <a:cs typeface="Calibri"/>
              </a:rPr>
              <a:t>βοηθά </a:t>
            </a:r>
            <a:r>
              <a:rPr dirty="0" sz="2800" spc="-15">
                <a:solidFill>
                  <a:srgbClr val="FF3300"/>
                </a:solidFill>
                <a:latin typeface="Calibri"/>
                <a:cs typeface="Calibri"/>
              </a:rPr>
              <a:t>τον  </a:t>
            </a:r>
            <a:r>
              <a:rPr dirty="0" sz="2800" spc="-10">
                <a:solidFill>
                  <a:srgbClr val="FF3300"/>
                </a:solidFill>
                <a:latin typeface="Calibri"/>
                <a:cs typeface="Calibri"/>
              </a:rPr>
              <a:t>οργανισμό	</a:t>
            </a:r>
            <a:r>
              <a:rPr dirty="0" sz="2800">
                <a:solidFill>
                  <a:srgbClr val="FF3300"/>
                </a:solidFill>
                <a:latin typeface="Calibri"/>
                <a:cs typeface="Calibri"/>
              </a:rPr>
              <a:t>να</a:t>
            </a:r>
            <a:r>
              <a:rPr dirty="0" sz="2800" spc="1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33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800" spc="-10">
                <a:solidFill>
                  <a:srgbClr val="7030A0"/>
                </a:solidFill>
                <a:latin typeface="Calibri"/>
                <a:cs typeface="Calibri"/>
              </a:rPr>
              <a:t>βρίσκεται </a:t>
            </a:r>
            <a:r>
              <a:rPr dirty="0" sz="2800">
                <a:solidFill>
                  <a:srgbClr val="7030A0"/>
                </a:solidFill>
                <a:latin typeface="Calibri"/>
                <a:cs typeface="Calibri"/>
              </a:rPr>
              <a:t>στη</a:t>
            </a:r>
            <a:r>
              <a:rPr dirty="0" sz="2800" spc="1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800" spc="-40">
                <a:solidFill>
                  <a:srgbClr val="7030A0"/>
                </a:solidFill>
                <a:latin typeface="Calibri"/>
                <a:cs typeface="Calibri"/>
              </a:rPr>
              <a:t>ζωή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800" spc="-15">
                <a:solidFill>
                  <a:srgbClr val="7030A0"/>
                </a:solidFill>
                <a:latin typeface="Calibri"/>
                <a:cs typeface="Calibri"/>
              </a:rPr>
              <a:t>ανασαίνει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800" spc="-20">
                <a:solidFill>
                  <a:srgbClr val="7030A0"/>
                </a:solidFill>
                <a:latin typeface="Calibri"/>
                <a:cs typeface="Calibri"/>
              </a:rPr>
              <a:t>κινείται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800" spc="-15">
                <a:solidFill>
                  <a:srgbClr val="7030A0"/>
                </a:solidFill>
                <a:latin typeface="Calibri"/>
                <a:cs typeface="Calibri"/>
              </a:rPr>
              <a:t>σκέφτεται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800" spc="-20">
                <a:solidFill>
                  <a:srgbClr val="7030A0"/>
                </a:solidFill>
                <a:latin typeface="Calibri"/>
                <a:cs typeface="Calibri"/>
              </a:rPr>
              <a:t>κοιμάται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2800" spc="-20">
                <a:solidFill>
                  <a:srgbClr val="7030A0"/>
                </a:solidFill>
                <a:latin typeface="Calibri"/>
                <a:cs typeface="Calibri"/>
              </a:rPr>
              <a:t>κάνει </a:t>
            </a:r>
            <a:r>
              <a:rPr dirty="0" sz="2800" spc="-15">
                <a:solidFill>
                  <a:srgbClr val="7030A0"/>
                </a:solidFill>
                <a:latin typeface="Calibri"/>
                <a:cs typeface="Calibri"/>
              </a:rPr>
              <a:t>ΟΛΕΣ </a:t>
            </a:r>
            <a:r>
              <a:rPr dirty="0" sz="2800">
                <a:solidFill>
                  <a:srgbClr val="7030A0"/>
                </a:solidFill>
                <a:latin typeface="Calibri"/>
                <a:cs typeface="Calibri"/>
              </a:rPr>
              <a:t>ΤΙΣ</a:t>
            </a:r>
            <a:r>
              <a:rPr dirty="0" sz="2800" spc="3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7030A0"/>
                </a:solidFill>
                <a:latin typeface="Calibri"/>
                <a:cs typeface="Calibri"/>
              </a:rPr>
              <a:t>ΔΡΑΣΤΗΡΙΟΤΗΤΕΣ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346959" cy="1845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67400" y="3645408"/>
            <a:ext cx="2848355" cy="285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9496" y="528727"/>
            <a:ext cx="36271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Δραστηριότητα</a:t>
            </a:r>
          </a:p>
        </p:txBody>
      </p:sp>
      <p:sp>
        <p:nvSpPr>
          <p:cNvPr id="3" name="object 3"/>
          <p:cNvSpPr/>
          <p:nvPr/>
        </p:nvSpPr>
        <p:spPr>
          <a:xfrm>
            <a:off x="367185" y="1580319"/>
            <a:ext cx="8481158" cy="4239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9294" y="461581"/>
            <a:ext cx="62045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Γιατί να </a:t>
            </a:r>
            <a:r>
              <a:rPr dirty="0"/>
              <a:t>είσαι</a:t>
            </a:r>
            <a:r>
              <a:rPr dirty="0" spc="-45"/>
              <a:t> </a:t>
            </a:r>
            <a:r>
              <a:rPr dirty="0"/>
              <a:t>δραστήριος;</a:t>
            </a:r>
          </a:p>
        </p:txBody>
      </p:sp>
      <p:sp>
        <p:nvSpPr>
          <p:cNvPr id="3" name="object 3"/>
          <p:cNvSpPr/>
          <p:nvPr/>
        </p:nvSpPr>
        <p:spPr>
          <a:xfrm>
            <a:off x="570508" y="1706635"/>
            <a:ext cx="8430235" cy="4674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Κάθισε </a:t>
            </a:r>
            <a:r>
              <a:rPr dirty="0" spc="-15"/>
              <a:t>λιγότερες</a:t>
            </a:r>
            <a:r>
              <a:rPr dirty="0" spc="-65"/>
              <a:t> </a:t>
            </a:r>
            <a:r>
              <a:rPr dirty="0" spc="-5"/>
              <a:t>ώρες</a:t>
            </a:r>
          </a:p>
        </p:txBody>
      </p:sp>
      <p:sp>
        <p:nvSpPr>
          <p:cNvPr id="3" name="object 3"/>
          <p:cNvSpPr/>
          <p:nvPr/>
        </p:nvSpPr>
        <p:spPr>
          <a:xfrm>
            <a:off x="489405" y="1629155"/>
            <a:ext cx="8232718" cy="4751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2751" y="3429000"/>
            <a:ext cx="2167127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2308" y="5109060"/>
            <a:ext cx="17684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omic Sans MS"/>
                <a:cs typeface="Comic Sans MS"/>
              </a:rPr>
              <a:t>Βλέποντας /  παίζοντας</a:t>
            </a:r>
            <a:r>
              <a:rPr dirty="0" sz="1600" spc="-70" b="1">
                <a:latin typeface="Comic Sans MS"/>
                <a:cs typeface="Comic Sans MS"/>
              </a:rPr>
              <a:t> </a:t>
            </a:r>
            <a:r>
              <a:rPr dirty="0" sz="1600" spc="-5" b="1">
                <a:latin typeface="Comic Sans MS"/>
                <a:cs typeface="Comic Sans MS"/>
              </a:rPr>
              <a:t>ταμπλετ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Comic Sans MS"/>
                <a:cs typeface="Comic Sans MS"/>
              </a:rPr>
              <a:t>/</a:t>
            </a:r>
            <a:r>
              <a:rPr dirty="0" sz="1600" b="1">
                <a:latin typeface="Comic Sans MS"/>
                <a:cs typeface="Comic Sans MS"/>
              </a:rPr>
              <a:t> </a:t>
            </a:r>
            <a:r>
              <a:rPr dirty="0" sz="1600" spc="-5" b="1">
                <a:latin typeface="Comic Sans MS"/>
                <a:cs typeface="Comic Sans MS"/>
              </a:rPr>
              <a:t>κινητό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Κάθισε </a:t>
            </a:r>
            <a:r>
              <a:rPr dirty="0" spc="-15"/>
              <a:t>λιγότερες</a:t>
            </a:r>
            <a:r>
              <a:rPr dirty="0" spc="-65"/>
              <a:t> </a:t>
            </a:r>
            <a:r>
              <a:rPr dirty="0" spc="-5"/>
              <a:t>ώρες</a:t>
            </a:r>
          </a:p>
        </p:txBody>
      </p:sp>
      <p:sp>
        <p:nvSpPr>
          <p:cNvPr id="3" name="object 3"/>
          <p:cNvSpPr/>
          <p:nvPr/>
        </p:nvSpPr>
        <p:spPr>
          <a:xfrm>
            <a:off x="211080" y="1627632"/>
            <a:ext cx="8753087" cy="437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59" y="445160"/>
            <a:ext cx="83242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Περισσότερη </a:t>
            </a:r>
            <a:r>
              <a:rPr dirty="0" spc="-20"/>
              <a:t>κίνηση </a:t>
            </a:r>
            <a:r>
              <a:rPr dirty="0" spc="-15"/>
              <a:t>όλη </a:t>
            </a:r>
            <a:r>
              <a:rPr dirty="0" spc="-25"/>
              <a:t>την</a:t>
            </a:r>
            <a:r>
              <a:rPr dirty="0" spc="-90"/>
              <a:t> </a:t>
            </a:r>
            <a:r>
              <a:rPr dirty="0"/>
              <a:t>ημέρα</a:t>
            </a:r>
          </a:p>
        </p:txBody>
      </p:sp>
      <p:sp>
        <p:nvSpPr>
          <p:cNvPr id="3" name="object 3"/>
          <p:cNvSpPr/>
          <p:nvPr/>
        </p:nvSpPr>
        <p:spPr>
          <a:xfrm>
            <a:off x="343861" y="1412748"/>
            <a:ext cx="8509053" cy="4960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628" y="633266"/>
            <a:ext cx="76485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Να </a:t>
            </a:r>
            <a:r>
              <a:rPr dirty="0" sz="3200" spc="-10"/>
              <a:t>έχεις </a:t>
            </a:r>
            <a:r>
              <a:rPr dirty="0" sz="3200" spc="-5"/>
              <a:t>60 λεπτά δραστηριότητα </a:t>
            </a:r>
            <a:r>
              <a:rPr dirty="0" sz="3200" spc="-25"/>
              <a:t>κάθε</a:t>
            </a:r>
            <a:r>
              <a:rPr dirty="0" sz="3200" spc="-45"/>
              <a:t> </a:t>
            </a:r>
            <a:r>
              <a:rPr dirty="0" sz="3200" spc="-5"/>
              <a:t>μέρα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94359" y="1847088"/>
            <a:ext cx="7616951" cy="395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35498" y="5760180"/>
            <a:ext cx="4404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Να </a:t>
            </a:r>
            <a:r>
              <a:rPr dirty="0" sz="1800" spc="-10" b="1">
                <a:latin typeface="Arial"/>
                <a:cs typeface="Arial"/>
              </a:rPr>
              <a:t>παίζεις </a:t>
            </a:r>
            <a:r>
              <a:rPr dirty="0" sz="1800" spc="-20" b="1">
                <a:latin typeface="Arial"/>
                <a:cs typeface="Arial"/>
              </a:rPr>
              <a:t>ατομικά </a:t>
            </a:r>
            <a:r>
              <a:rPr dirty="0" sz="1800" b="1">
                <a:latin typeface="Arial"/>
                <a:cs typeface="Arial"/>
              </a:rPr>
              <a:t>ή </a:t>
            </a:r>
            <a:r>
              <a:rPr dirty="0" sz="1800" spc="-10" b="1">
                <a:latin typeface="Arial"/>
                <a:cs typeface="Arial"/>
              </a:rPr>
              <a:t>ομαδικά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αθλήματα!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823" y="461581"/>
            <a:ext cx="48634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Κίνηση </a:t>
            </a:r>
            <a:r>
              <a:rPr dirty="0" spc="-35"/>
              <a:t>κάθε </a:t>
            </a:r>
            <a:r>
              <a:rPr dirty="0"/>
              <a:t>ημέρα</a:t>
            </a:r>
            <a:r>
              <a:rPr dirty="0" spc="-80"/>
              <a:t> </a:t>
            </a:r>
            <a:r>
              <a:rPr dirty="0"/>
              <a:t>!</a:t>
            </a:r>
          </a:p>
        </p:txBody>
      </p:sp>
      <p:sp>
        <p:nvSpPr>
          <p:cNvPr id="3" name="object 3"/>
          <p:cNvSpPr/>
          <p:nvPr/>
        </p:nvSpPr>
        <p:spPr>
          <a:xfrm>
            <a:off x="1296218" y="1681940"/>
            <a:ext cx="7272193" cy="4970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84" y="243840"/>
            <a:ext cx="8339327" cy="98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9972" y="469391"/>
            <a:ext cx="6495287" cy="600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8431" y="265176"/>
            <a:ext cx="8257031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41119" y="490728"/>
            <a:ext cx="6412991" cy="51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3377" y="498127"/>
            <a:ext cx="6349009" cy="453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93127" y="1352956"/>
            <a:ext cx="7420609" cy="390906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79730" indent="-367665">
              <a:lnSpc>
                <a:spcPct val="100000"/>
              </a:lnSpc>
              <a:spcBef>
                <a:spcPts val="434"/>
              </a:spcBef>
              <a:buClr>
                <a:srgbClr val="376092"/>
              </a:buClr>
              <a:buFont typeface="Wingdings"/>
              <a:buChar char=""/>
              <a:tabLst>
                <a:tab pos="380365" algn="l"/>
              </a:tabLst>
            </a:pP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Δ</a:t>
            </a: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ιατροφο-κουίζ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Σταυρόλεξο</a:t>
            </a:r>
            <a:endParaRPr sz="2800">
              <a:latin typeface="Calibri"/>
              <a:cs typeface="Calibri"/>
            </a:endParaRPr>
          </a:p>
          <a:p>
            <a:pPr marL="299085" marR="24765" indent="-287020">
              <a:lnSpc>
                <a:spcPts val="3030"/>
              </a:lnSpc>
              <a:spcBef>
                <a:spcPts val="715"/>
              </a:spcBef>
              <a:buFont typeface="Wingdings"/>
              <a:buChar char=""/>
              <a:tabLst>
                <a:tab pos="380365" algn="l"/>
              </a:tabLst>
            </a:pPr>
            <a:r>
              <a:rPr dirty="0" sz="2800" spc="-15">
                <a:solidFill>
                  <a:srgbClr val="376092"/>
                </a:solidFill>
                <a:latin typeface="Calibri"/>
                <a:cs typeface="Calibri"/>
              </a:rPr>
              <a:t>Ετοιμασία </a:t>
            </a: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πρωινού </a:t>
            </a:r>
            <a:r>
              <a:rPr dirty="0" sz="2800" spc="-5">
                <a:solidFill>
                  <a:srgbClr val="376092"/>
                </a:solidFill>
                <a:latin typeface="Calibri"/>
                <a:cs typeface="Calibri"/>
              </a:rPr>
              <a:t>στο </a:t>
            </a:r>
            <a:r>
              <a:rPr dirty="0" sz="2800" spc="-15">
                <a:solidFill>
                  <a:srgbClr val="376092"/>
                </a:solidFill>
                <a:latin typeface="Calibri"/>
                <a:cs typeface="Calibri"/>
              </a:rPr>
              <a:t>σχολείο </a:t>
            </a:r>
            <a:r>
              <a:rPr dirty="0" sz="2800" spc="-5">
                <a:solidFill>
                  <a:srgbClr val="376092"/>
                </a:solidFill>
                <a:latin typeface="Calibri"/>
                <a:cs typeface="Calibri"/>
              </a:rPr>
              <a:t>(από τις </a:t>
            </a:r>
            <a:r>
              <a:rPr dirty="0" sz="2800" spc="-15">
                <a:solidFill>
                  <a:srgbClr val="376092"/>
                </a:solidFill>
                <a:latin typeface="Calibri"/>
                <a:cs typeface="Calibri"/>
              </a:rPr>
              <a:t>ομάδες  </a:t>
            </a: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τροφίμων)</a:t>
            </a:r>
            <a:endParaRPr sz="2800">
              <a:latin typeface="Calibri"/>
              <a:cs typeface="Calibri"/>
            </a:endParaRPr>
          </a:p>
          <a:p>
            <a:pPr marL="299085" marR="1245235" indent="-287020">
              <a:lnSpc>
                <a:spcPts val="3030"/>
              </a:lnSpc>
              <a:spcBef>
                <a:spcPts val="660"/>
              </a:spcBef>
              <a:buFont typeface="Wingdings"/>
              <a:buChar char=""/>
              <a:tabLst>
                <a:tab pos="380365" algn="l"/>
              </a:tabLst>
            </a:pP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Εκπαιδευτικές επισκέψεις (επίσκεψη </a:t>
            </a:r>
            <a:r>
              <a:rPr dirty="0" sz="2800" spc="-5">
                <a:solidFill>
                  <a:srgbClr val="376092"/>
                </a:solidFill>
                <a:latin typeface="Calibri"/>
                <a:cs typeface="Calibri"/>
              </a:rPr>
              <a:t>σε  </a:t>
            </a: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εργοστάσιο </a:t>
            </a:r>
            <a:r>
              <a:rPr dirty="0" sz="2800" spc="-5">
                <a:solidFill>
                  <a:srgbClr val="376092"/>
                </a:solidFill>
                <a:latin typeface="Calibri"/>
                <a:cs typeface="Calibri"/>
              </a:rPr>
              <a:t>τυποποίησης προϊόντων,  </a:t>
            </a:r>
            <a:r>
              <a:rPr dirty="0" sz="2800" spc="-15">
                <a:solidFill>
                  <a:srgbClr val="376092"/>
                </a:solidFill>
                <a:latin typeface="Calibri"/>
                <a:cs typeface="Calibri"/>
              </a:rPr>
              <a:t>υπερκαταστήματα, </a:t>
            </a:r>
            <a:r>
              <a:rPr dirty="0" sz="2800" spc="-20">
                <a:solidFill>
                  <a:srgbClr val="376092"/>
                </a:solidFill>
                <a:latin typeface="Calibri"/>
                <a:cs typeface="Calibri"/>
              </a:rPr>
              <a:t>λαϊκές</a:t>
            </a:r>
            <a:r>
              <a:rPr dirty="0" sz="2800" spc="65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376092"/>
                </a:solidFill>
                <a:latin typeface="Calibri"/>
                <a:cs typeface="Calibri"/>
              </a:rPr>
              <a:t>αγορές)</a:t>
            </a:r>
            <a:endParaRPr sz="2800">
              <a:latin typeface="Calibri"/>
              <a:cs typeface="Calibri"/>
            </a:endParaRPr>
          </a:p>
          <a:p>
            <a:pPr marL="299085" marR="5080" indent="-287020">
              <a:lnSpc>
                <a:spcPts val="3030"/>
              </a:lnSpc>
              <a:spcBef>
                <a:spcPts val="650"/>
              </a:spcBef>
              <a:buFont typeface="Wingdings"/>
              <a:buChar char=""/>
              <a:tabLst>
                <a:tab pos="380365" algn="l"/>
              </a:tabLst>
            </a:pPr>
            <a:r>
              <a:rPr dirty="0" sz="2800" spc="-15">
                <a:solidFill>
                  <a:srgbClr val="376092"/>
                </a:solidFill>
                <a:latin typeface="Calibri"/>
                <a:cs typeface="Calibri"/>
              </a:rPr>
              <a:t>Σχεδίαση του γεύματος, </a:t>
            </a:r>
            <a:r>
              <a:rPr dirty="0" sz="2800" spc="-35">
                <a:solidFill>
                  <a:srgbClr val="376092"/>
                </a:solidFill>
                <a:latin typeface="Calibri"/>
                <a:cs typeface="Calibri"/>
              </a:rPr>
              <a:t>και </a:t>
            </a: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της </a:t>
            </a:r>
            <a:r>
              <a:rPr dirty="0" sz="2800" spc="-5">
                <a:solidFill>
                  <a:srgbClr val="376092"/>
                </a:solidFill>
                <a:latin typeface="Calibri"/>
                <a:cs typeface="Calibri"/>
              </a:rPr>
              <a:t>προέλευσης </a:t>
            </a:r>
            <a:r>
              <a:rPr dirty="0" sz="2800" spc="-15">
                <a:solidFill>
                  <a:srgbClr val="376092"/>
                </a:solidFill>
                <a:latin typeface="Calibri"/>
                <a:cs typeface="Calibri"/>
              </a:rPr>
              <a:t>των  </a:t>
            </a:r>
            <a:r>
              <a:rPr dirty="0" sz="2800" spc="-10">
                <a:solidFill>
                  <a:srgbClr val="376092"/>
                </a:solidFill>
                <a:latin typeface="Calibri"/>
                <a:cs typeface="Calibri"/>
              </a:rPr>
              <a:t>συστατικών</a:t>
            </a:r>
            <a:r>
              <a:rPr dirty="0" sz="2800" spc="35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376092"/>
                </a:solidFill>
                <a:latin typeface="Calibri"/>
                <a:cs typeface="Calibri"/>
              </a:rPr>
              <a:t>του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2249424"/>
            <a:ext cx="7799831" cy="460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8806180" cy="2122170"/>
          </a:xfrm>
          <a:prstGeom prst="rect"/>
        </p:spPr>
        <p:txBody>
          <a:bodyPr wrap="square" lIns="0" tIns="225425" rIns="0" bIns="0" rtlCol="0" vert="horz">
            <a:spAutoFit/>
          </a:bodyPr>
          <a:lstStyle/>
          <a:p>
            <a:pPr algn="ctr" marL="178435">
              <a:lnSpc>
                <a:spcPct val="100000"/>
              </a:lnSpc>
              <a:spcBef>
                <a:spcPts val="1775"/>
              </a:spcBef>
            </a:pPr>
            <a:r>
              <a:rPr dirty="0">
                <a:solidFill>
                  <a:srgbClr val="948A54"/>
                </a:solidFill>
                <a:latin typeface="Comic Sans MS"/>
                <a:cs typeface="Comic Sans MS"/>
              </a:rPr>
              <a:t>Διατροφο-κουίζ</a:t>
            </a:r>
          </a:p>
          <a:p>
            <a:pPr marL="12700" marR="5080">
              <a:lnSpc>
                <a:spcPct val="100000"/>
              </a:lnSpc>
              <a:spcBef>
                <a:spcPts val="910"/>
              </a:spcBef>
            </a:pP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Δώσε τις απαντήσεις σου στις 10 ερωτήσεις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που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ακολουθούν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και 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βρες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πιο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κάτω το σκορ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και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τη συμβουλή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που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συνοδεύει την 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απάντησή</a:t>
            </a:r>
            <a:r>
              <a:rPr dirty="0" sz="2400" spc="-25" b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σου!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8806180" cy="2122170"/>
          </a:xfrm>
          <a:prstGeom prst="rect"/>
        </p:spPr>
        <p:txBody>
          <a:bodyPr wrap="square" lIns="0" tIns="225425" rIns="0" bIns="0" rtlCol="0" vert="horz">
            <a:spAutoFit/>
          </a:bodyPr>
          <a:lstStyle/>
          <a:p>
            <a:pPr algn="ctr" marL="178435">
              <a:lnSpc>
                <a:spcPct val="100000"/>
              </a:lnSpc>
              <a:spcBef>
                <a:spcPts val="1775"/>
              </a:spcBef>
            </a:pPr>
            <a:r>
              <a:rPr dirty="0">
                <a:solidFill>
                  <a:srgbClr val="948A54"/>
                </a:solidFill>
                <a:latin typeface="Comic Sans MS"/>
                <a:cs typeface="Comic Sans MS"/>
              </a:rPr>
              <a:t>Διατροφο-κουίζ</a:t>
            </a:r>
          </a:p>
          <a:p>
            <a:pPr marL="12700" marR="5080">
              <a:lnSpc>
                <a:spcPct val="100000"/>
              </a:lnSpc>
              <a:spcBef>
                <a:spcPts val="910"/>
              </a:spcBef>
            </a:pP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Δώσε τις απαντήσεις σου στις 10 ερωτήσεις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που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ακολουθούν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και 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βρες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πιο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κάτω το σκορ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και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τη συμβουλή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που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συνοδεύει την  </a:t>
            </a:r>
            <a:r>
              <a:rPr dirty="0" sz="2400" b="0">
                <a:solidFill>
                  <a:srgbClr val="000000"/>
                </a:solidFill>
                <a:latin typeface="Comic Sans MS"/>
                <a:cs typeface="Comic Sans MS"/>
              </a:rPr>
              <a:t>απάντησή</a:t>
            </a:r>
            <a:r>
              <a:rPr dirty="0" sz="2400" spc="-25" b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Comic Sans MS"/>
                <a:cs typeface="Comic Sans MS"/>
              </a:rPr>
              <a:t>σου!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2205228"/>
            <a:ext cx="8351519" cy="465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685" y="73235"/>
            <a:ext cx="4705210" cy="459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61022" y="682835"/>
            <a:ext cx="3906862" cy="459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396" y="1466857"/>
            <a:ext cx="8270255" cy="5032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179" y="0"/>
            <a:ext cx="7548245" cy="99695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2226945" marR="5080" indent="-2214880">
              <a:lnSpc>
                <a:spcPts val="3800"/>
              </a:lnSpc>
              <a:spcBef>
                <a:spcPts val="260"/>
              </a:spcBef>
            </a:pPr>
            <a:r>
              <a:rPr dirty="0" sz="3200" spc="-5">
                <a:solidFill>
                  <a:srgbClr val="000000"/>
                </a:solidFill>
                <a:latin typeface="Comic Sans MS"/>
                <a:cs typeface="Comic Sans MS"/>
              </a:rPr>
              <a:t>Σκορ και σχόλια </a:t>
            </a:r>
            <a:r>
              <a:rPr dirty="0" sz="3200">
                <a:solidFill>
                  <a:srgbClr val="000000"/>
                </a:solidFill>
                <a:latin typeface="Comic Sans MS"/>
                <a:cs typeface="Comic Sans MS"/>
              </a:rPr>
              <a:t>για τις </a:t>
            </a:r>
            <a:r>
              <a:rPr dirty="0" sz="3200" spc="-5">
                <a:solidFill>
                  <a:srgbClr val="000000"/>
                </a:solidFill>
                <a:latin typeface="Comic Sans MS"/>
                <a:cs typeface="Comic Sans MS"/>
              </a:rPr>
              <a:t>απαντήσεις του  Διατροφο-κουίζ</a:t>
            </a:r>
            <a:r>
              <a:rPr dirty="0" sz="3200" spc="-5" b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284" y="1076612"/>
            <a:ext cx="8072755" cy="5535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49403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latin typeface="Comic Sans MS"/>
                <a:cs typeface="Comic Sans MS"/>
              </a:rPr>
              <a:t>Για </a:t>
            </a:r>
            <a:r>
              <a:rPr dirty="0" sz="1600" spc="-5">
                <a:latin typeface="Comic Sans MS"/>
                <a:cs typeface="Comic Sans MS"/>
              </a:rPr>
              <a:t>κάθε απάντηση που </a:t>
            </a:r>
            <a:r>
              <a:rPr dirty="0" sz="1600" spc="-10">
                <a:latin typeface="Comic Sans MS"/>
                <a:cs typeface="Comic Sans MS"/>
              </a:rPr>
              <a:t>έδωσες </a:t>
            </a:r>
            <a:r>
              <a:rPr dirty="0" sz="1600" spc="-5">
                <a:latin typeface="Comic Sans MS"/>
                <a:cs typeface="Comic Sans MS"/>
              </a:rPr>
              <a:t>στο Διατροφο-κουίζ αναζήτησε το σκορ που της  αντιστοιχεί και διάβασε τη </a:t>
            </a:r>
            <a:r>
              <a:rPr dirty="0" sz="1600" spc="-10">
                <a:latin typeface="Comic Sans MS"/>
                <a:cs typeface="Comic Sans MS"/>
              </a:rPr>
              <a:t>συμβουλή </a:t>
            </a:r>
            <a:r>
              <a:rPr dirty="0" sz="1600" spc="-5">
                <a:latin typeface="Comic Sans MS"/>
                <a:cs typeface="Comic Sans MS"/>
              </a:rPr>
              <a:t>που τη</a:t>
            </a:r>
            <a:r>
              <a:rPr dirty="0" sz="160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συνοδεύει:</a:t>
            </a:r>
            <a:endParaRPr sz="1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b="1">
                <a:latin typeface="Comic Sans MS"/>
                <a:cs typeface="Comic Sans MS"/>
              </a:rPr>
              <a:t>Το </a:t>
            </a:r>
            <a:r>
              <a:rPr dirty="0" sz="1600" spc="-5" b="1">
                <a:latin typeface="Comic Sans MS"/>
                <a:cs typeface="Comic Sans MS"/>
              </a:rPr>
              <a:t>σκορ</a:t>
            </a:r>
            <a:r>
              <a:rPr dirty="0" sz="1600" spc="5" b="1">
                <a:latin typeface="Comic Sans MS"/>
                <a:cs typeface="Comic Sans MS"/>
              </a:rPr>
              <a:t> </a:t>
            </a:r>
            <a:r>
              <a:rPr dirty="0" sz="1600" spc="-5" b="1">
                <a:latin typeface="Comic Sans MS"/>
                <a:cs typeface="Comic Sans MS"/>
              </a:rPr>
              <a:t>μου</a:t>
            </a:r>
            <a:endParaRPr sz="1600">
              <a:latin typeface="Comic Sans MS"/>
              <a:cs typeface="Comic Sans MS"/>
            </a:endParaRPr>
          </a:p>
          <a:p>
            <a:pPr marL="416559" indent="-40386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dirty="0" sz="1600" spc="-5">
                <a:latin typeface="Comic Sans MS"/>
                <a:cs typeface="Comic Sans MS"/>
              </a:rPr>
              <a:t>Αν</a:t>
            </a:r>
            <a:r>
              <a:rPr dirty="0" sz="160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συγκέντρωσες:</a:t>
            </a:r>
            <a:endParaRPr sz="1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 b="1">
                <a:latin typeface="Comic Sans MS"/>
                <a:cs typeface="Comic Sans MS"/>
              </a:rPr>
              <a:t>Περισσότερους </a:t>
            </a:r>
            <a:r>
              <a:rPr dirty="0" sz="1600" spc="-5" b="1">
                <a:latin typeface="Comic Sans MS"/>
                <a:cs typeface="Comic Sans MS"/>
              </a:rPr>
              <a:t>από 42</a:t>
            </a:r>
            <a:r>
              <a:rPr dirty="0" sz="1600" spc="55" b="1">
                <a:latin typeface="Comic Sans MS"/>
                <a:cs typeface="Comic Sans MS"/>
              </a:rPr>
              <a:t> </a:t>
            </a:r>
            <a:r>
              <a:rPr dirty="0" sz="1600" spc="-10" b="1">
                <a:latin typeface="Comic Sans MS"/>
                <a:cs typeface="Comic Sans MS"/>
              </a:rPr>
              <a:t>βαθμούς</a:t>
            </a:r>
            <a:endParaRPr sz="1600">
              <a:latin typeface="Comic Sans MS"/>
              <a:cs typeface="Comic Sans MS"/>
            </a:endParaRPr>
          </a:p>
          <a:p>
            <a:pPr algn="just" marL="354965" marR="762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omic Sans MS"/>
                <a:cs typeface="Comic Sans MS"/>
              </a:rPr>
              <a:t>Μπράβο! Η διατροφή σου είναι πολύ </a:t>
            </a:r>
            <a:r>
              <a:rPr dirty="0" sz="1600" spc="-10">
                <a:latin typeface="Comic Sans MS"/>
                <a:cs typeface="Comic Sans MS"/>
              </a:rPr>
              <a:t>καλής </a:t>
            </a:r>
            <a:r>
              <a:rPr dirty="0" sz="1600" spc="-5">
                <a:latin typeface="Comic Sans MS"/>
                <a:cs typeface="Comic Sans MS"/>
              </a:rPr>
              <a:t>ποιότητας </a:t>
            </a:r>
            <a:r>
              <a:rPr dirty="0" sz="1600" spc="-10">
                <a:latin typeface="Comic Sans MS"/>
                <a:cs typeface="Comic Sans MS"/>
              </a:rPr>
              <a:t>και </a:t>
            </a:r>
            <a:r>
              <a:rPr dirty="0" sz="1600" spc="-5">
                <a:latin typeface="Comic Sans MS"/>
                <a:cs typeface="Comic Sans MS"/>
              </a:rPr>
              <a:t>θα σε </a:t>
            </a:r>
            <a:r>
              <a:rPr dirty="0" sz="1600" spc="-10">
                <a:latin typeface="Comic Sans MS"/>
                <a:cs typeface="Comic Sans MS"/>
              </a:rPr>
              <a:t>βοηθήσει </a:t>
            </a:r>
            <a:r>
              <a:rPr dirty="0" sz="1600" spc="-5">
                <a:latin typeface="Comic Sans MS"/>
                <a:cs typeface="Comic Sans MS"/>
              </a:rPr>
              <a:t>να είσαι  δυνατός/ή, να είσαι πιο καλός/ή στα μαθήματά </a:t>
            </a:r>
            <a:r>
              <a:rPr dirty="0" sz="1600" spc="-10">
                <a:latin typeface="Comic Sans MS"/>
                <a:cs typeface="Comic Sans MS"/>
              </a:rPr>
              <a:t>σου </a:t>
            </a:r>
            <a:r>
              <a:rPr dirty="0" sz="1600" spc="-5">
                <a:latin typeface="Comic Sans MS"/>
                <a:cs typeface="Comic Sans MS"/>
              </a:rPr>
              <a:t>και να είσαι γεμάτος/η υγεία, όχι  μόνο τώρα αλλά και όταν</a:t>
            </a:r>
            <a:r>
              <a:rPr dirty="0" sz="1600" spc="-4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μεγαλώσεις.</a:t>
            </a:r>
            <a:endParaRPr sz="1600">
              <a:latin typeface="Comic Sans MS"/>
              <a:cs typeface="Comic Sans MS"/>
            </a:endParaRPr>
          </a:p>
          <a:p>
            <a:pPr algn="just"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5" b="1">
                <a:latin typeface="Comic Sans MS"/>
                <a:cs typeface="Comic Sans MS"/>
              </a:rPr>
              <a:t>Από 21 μέχρι 42</a:t>
            </a:r>
            <a:r>
              <a:rPr dirty="0" sz="1600" spc="50" b="1">
                <a:latin typeface="Comic Sans MS"/>
                <a:cs typeface="Comic Sans MS"/>
              </a:rPr>
              <a:t> </a:t>
            </a:r>
            <a:r>
              <a:rPr dirty="0" sz="1600" spc="-10" b="1">
                <a:latin typeface="Comic Sans MS"/>
                <a:cs typeface="Comic Sans MS"/>
              </a:rPr>
              <a:t>βαθμούς</a:t>
            </a:r>
            <a:endParaRPr sz="1600">
              <a:latin typeface="Comic Sans MS"/>
              <a:cs typeface="Comic Sans MS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omic Sans MS"/>
                <a:cs typeface="Comic Sans MS"/>
              </a:rPr>
              <a:t>Η ποιότητα της διατροφής σου είναι αρκετά καλή, αν </a:t>
            </a:r>
            <a:r>
              <a:rPr dirty="0" sz="1600" spc="-10">
                <a:latin typeface="Comic Sans MS"/>
                <a:cs typeface="Comic Sans MS"/>
              </a:rPr>
              <a:t>κάνεις </a:t>
            </a:r>
            <a:r>
              <a:rPr dirty="0" sz="1600" spc="-5">
                <a:latin typeface="Comic Sans MS"/>
                <a:cs typeface="Comic Sans MS"/>
              </a:rPr>
              <a:t>όμως και κάποιες  αλλαγές θα τρέφεσαι ακόμα καλύτερα και θα είσαι πιο δυνατός/ή, θα διαβάζεις </a:t>
            </a:r>
            <a:r>
              <a:rPr dirty="0" sz="1600">
                <a:latin typeface="Comic Sans MS"/>
                <a:cs typeface="Comic Sans MS"/>
              </a:rPr>
              <a:t>πιο  </a:t>
            </a:r>
            <a:r>
              <a:rPr dirty="0" sz="1600" spc="-5">
                <a:latin typeface="Comic Sans MS"/>
                <a:cs typeface="Comic Sans MS"/>
              </a:rPr>
              <a:t>αποδοτικά και θα είσαι πιο υγιής, όχι μόνο τώρα αλλά και όταν</a:t>
            </a:r>
            <a:r>
              <a:rPr dirty="0" sz="1600" spc="-30">
                <a:latin typeface="Comic Sans MS"/>
                <a:cs typeface="Comic Sans MS"/>
              </a:rPr>
              <a:t> </a:t>
            </a:r>
            <a:r>
              <a:rPr dirty="0" sz="1600" spc="-5">
                <a:latin typeface="Comic Sans MS"/>
                <a:cs typeface="Comic Sans MS"/>
              </a:rPr>
              <a:t>μεγαλώσεις.</a:t>
            </a:r>
            <a:endParaRPr sz="1600">
              <a:latin typeface="Comic Sans MS"/>
              <a:cs typeface="Comic Sans MS"/>
            </a:endParaRPr>
          </a:p>
          <a:p>
            <a:pPr algn="just"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5" b="1">
                <a:latin typeface="Comic Sans MS"/>
                <a:cs typeface="Comic Sans MS"/>
              </a:rPr>
              <a:t>Λιγότερο από 20</a:t>
            </a:r>
            <a:r>
              <a:rPr dirty="0" sz="1600" spc="5" b="1">
                <a:latin typeface="Comic Sans MS"/>
                <a:cs typeface="Comic Sans MS"/>
              </a:rPr>
              <a:t> </a:t>
            </a:r>
            <a:r>
              <a:rPr dirty="0" sz="1600" spc="-10" b="1">
                <a:latin typeface="Comic Sans MS"/>
                <a:cs typeface="Comic Sans MS"/>
              </a:rPr>
              <a:t>βαθμούς</a:t>
            </a:r>
            <a:endParaRPr sz="1600">
              <a:latin typeface="Comic Sans MS"/>
              <a:cs typeface="Comic Sans MS"/>
            </a:endParaRPr>
          </a:p>
          <a:p>
            <a:pPr algn="just" marL="354965" marR="508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Comic Sans MS"/>
                <a:cs typeface="Comic Sans MS"/>
              </a:rPr>
              <a:t>Η διατροφή σου δεν είναι πολύ καλής ποιότητας και αυτό σου στερεί δύναμη και   υγεία, όχι μόνο τώρα αλλά και </a:t>
            </a:r>
            <a:r>
              <a:rPr dirty="0" sz="1600" spc="-10">
                <a:latin typeface="Comic Sans MS"/>
                <a:cs typeface="Comic Sans MS"/>
              </a:rPr>
              <a:t>όταν </a:t>
            </a:r>
            <a:r>
              <a:rPr dirty="0" sz="1600" spc="-5">
                <a:latin typeface="Comic Sans MS"/>
                <a:cs typeface="Comic Sans MS"/>
              </a:rPr>
              <a:t>μεγαλώσεις. Προσπάθησε να αλλάξεις κάποιες  συνήθειές σου, </a:t>
            </a:r>
            <a:r>
              <a:rPr dirty="0" sz="1600" spc="-10">
                <a:latin typeface="Comic Sans MS"/>
                <a:cs typeface="Comic Sans MS"/>
              </a:rPr>
              <a:t>για </a:t>
            </a:r>
            <a:r>
              <a:rPr dirty="0" sz="1600" spc="-5">
                <a:latin typeface="Comic Sans MS"/>
                <a:cs typeface="Comic Sans MS"/>
              </a:rPr>
              <a:t>να νιώθεις καλύτερα, </a:t>
            </a:r>
            <a:r>
              <a:rPr dirty="0" sz="1600" spc="-10">
                <a:latin typeface="Comic Sans MS"/>
                <a:cs typeface="Comic Sans MS"/>
              </a:rPr>
              <a:t>να </a:t>
            </a:r>
            <a:r>
              <a:rPr dirty="0" sz="1600" spc="-5">
                <a:latin typeface="Comic Sans MS"/>
                <a:cs typeface="Comic Sans MS"/>
              </a:rPr>
              <a:t>μην κουράζεσαι, ακόμα και για να έχεις  καλύτερη </a:t>
            </a:r>
            <a:r>
              <a:rPr dirty="0" sz="1600" spc="-10">
                <a:latin typeface="Comic Sans MS"/>
                <a:cs typeface="Comic Sans MS"/>
              </a:rPr>
              <a:t>απόδοση </a:t>
            </a:r>
            <a:r>
              <a:rPr dirty="0" sz="1600" spc="-5">
                <a:latin typeface="Comic Sans MS"/>
                <a:cs typeface="Comic Sans MS"/>
              </a:rPr>
              <a:t>στα μαθήματά σου. Μπορεί να φαίνεται </a:t>
            </a:r>
            <a:r>
              <a:rPr dirty="0" sz="1600" spc="-10">
                <a:latin typeface="Comic Sans MS"/>
                <a:cs typeface="Comic Sans MS"/>
              </a:rPr>
              <a:t>βουνό, </a:t>
            </a:r>
            <a:r>
              <a:rPr dirty="0" sz="1600" spc="-5">
                <a:latin typeface="Comic Sans MS"/>
                <a:cs typeface="Comic Sans MS"/>
              </a:rPr>
              <a:t>αλλά προσπάθησε  να κάνεις ένα </a:t>
            </a:r>
            <a:r>
              <a:rPr dirty="0" sz="1600">
                <a:latin typeface="Comic Sans MS"/>
                <a:cs typeface="Comic Sans MS"/>
              </a:rPr>
              <a:t>μικρό </a:t>
            </a:r>
            <a:r>
              <a:rPr dirty="0" sz="1600" spc="-5">
                <a:latin typeface="Comic Sans MS"/>
                <a:cs typeface="Comic Sans MS"/>
              </a:rPr>
              <a:t>βήμα τη </a:t>
            </a:r>
            <a:r>
              <a:rPr dirty="0" sz="1600" spc="-10">
                <a:latin typeface="Comic Sans MS"/>
                <a:cs typeface="Comic Sans MS"/>
              </a:rPr>
              <a:t>φορά </a:t>
            </a:r>
            <a:r>
              <a:rPr dirty="0" sz="1600" spc="-5">
                <a:latin typeface="Comic Sans MS"/>
                <a:cs typeface="Comic Sans MS"/>
              </a:rPr>
              <a:t>και θα δεις πόσο μπορείς να βελτιωθείς! Διάλεξε,  για παράδειγμα, </a:t>
            </a:r>
            <a:r>
              <a:rPr dirty="0" sz="1600" spc="-10">
                <a:latin typeface="Comic Sans MS"/>
                <a:cs typeface="Comic Sans MS"/>
              </a:rPr>
              <a:t>2-3 </a:t>
            </a:r>
            <a:r>
              <a:rPr dirty="0" sz="1600" spc="-5">
                <a:latin typeface="Comic Sans MS"/>
                <a:cs typeface="Comic Sans MS"/>
              </a:rPr>
              <a:t>ερωτήσεις από το Διατροφο-κουίζ, στις </a:t>
            </a:r>
            <a:r>
              <a:rPr dirty="0" sz="1600" spc="-10">
                <a:latin typeface="Comic Sans MS"/>
                <a:cs typeface="Comic Sans MS"/>
              </a:rPr>
              <a:t>οποίες </a:t>
            </a:r>
            <a:r>
              <a:rPr dirty="0" sz="1600" spc="-5">
                <a:latin typeface="Comic Sans MS"/>
                <a:cs typeface="Comic Sans MS"/>
              </a:rPr>
              <a:t>δεν πήρες καλό  σκορ, και προσπάθησε μέσα </a:t>
            </a:r>
            <a:r>
              <a:rPr dirty="0" sz="1600" spc="-10">
                <a:latin typeface="Comic Sans MS"/>
                <a:cs typeface="Comic Sans MS"/>
              </a:rPr>
              <a:t>στην εβδομάδα </a:t>
            </a:r>
            <a:r>
              <a:rPr dirty="0" sz="1600" spc="-5">
                <a:latin typeface="Comic Sans MS"/>
                <a:cs typeface="Comic Sans MS"/>
              </a:rPr>
              <a:t>που </a:t>
            </a:r>
            <a:r>
              <a:rPr dirty="0" sz="1600" spc="-10">
                <a:latin typeface="Comic Sans MS"/>
                <a:cs typeface="Comic Sans MS"/>
              </a:rPr>
              <a:t>ακολουθεί </a:t>
            </a:r>
            <a:r>
              <a:rPr dirty="0" sz="1600" spc="-5">
                <a:latin typeface="Comic Sans MS"/>
                <a:cs typeface="Comic Sans MS"/>
              </a:rPr>
              <a:t>να πετύχεις κάτι  καλύτερο!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891" y="469201"/>
            <a:ext cx="30124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 b="0">
                <a:solidFill>
                  <a:srgbClr val="000000"/>
                </a:solidFill>
                <a:latin typeface="Comic Sans MS"/>
                <a:cs typeface="Comic Sans MS"/>
              </a:rPr>
              <a:t>Σταυρόλεξο</a:t>
            </a:r>
          </a:p>
        </p:txBody>
      </p:sp>
      <p:sp>
        <p:nvSpPr>
          <p:cNvPr id="3" name="object 3"/>
          <p:cNvSpPr/>
          <p:nvPr/>
        </p:nvSpPr>
        <p:spPr>
          <a:xfrm>
            <a:off x="179832" y="1775460"/>
            <a:ext cx="8712707" cy="424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663" y="461581"/>
            <a:ext cx="72986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 b="0">
                <a:solidFill>
                  <a:srgbClr val="000000"/>
                </a:solidFill>
                <a:latin typeface="Calibri"/>
                <a:cs typeface="Calibri"/>
              </a:rPr>
              <a:t>Ετοιμασία </a:t>
            </a:r>
            <a:r>
              <a:rPr dirty="0" spc="-10" b="0">
                <a:solidFill>
                  <a:srgbClr val="000000"/>
                </a:solidFill>
                <a:latin typeface="Calibri"/>
                <a:cs typeface="Calibri"/>
              </a:rPr>
              <a:t>πρωινού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στο</a:t>
            </a:r>
            <a:r>
              <a:rPr dirty="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000000"/>
                </a:solidFill>
                <a:latin typeface="Calibri"/>
                <a:cs typeface="Calibri"/>
              </a:rPr>
              <a:t>σχολείο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313"/>
            <a:ext cx="7834630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00B050"/>
                </a:solidFill>
                <a:latin typeface="Calibri"/>
                <a:cs typeface="Calibri"/>
              </a:rPr>
              <a:t>Φέρνοντας </a:t>
            </a:r>
            <a:r>
              <a:rPr dirty="0" sz="3200" spc="-10">
                <a:solidFill>
                  <a:srgbClr val="00B050"/>
                </a:solidFill>
                <a:latin typeface="Calibri"/>
                <a:cs typeface="Calibri"/>
              </a:rPr>
              <a:t>ποικιλία </a:t>
            </a:r>
            <a:r>
              <a:rPr dirty="0" sz="3200" spc="-5">
                <a:solidFill>
                  <a:srgbClr val="00B050"/>
                </a:solidFill>
                <a:latin typeface="Calibri"/>
                <a:cs typeface="Calibri"/>
              </a:rPr>
              <a:t>τροφίμων ετοιμάζουμε  </a:t>
            </a:r>
            <a:r>
              <a:rPr dirty="0" sz="3200" spc="-10">
                <a:solidFill>
                  <a:srgbClr val="00B050"/>
                </a:solidFill>
                <a:latin typeface="Calibri"/>
                <a:cs typeface="Calibri"/>
              </a:rPr>
              <a:t>διαφορετικές </a:t>
            </a:r>
            <a:r>
              <a:rPr dirty="0" sz="3200" spc="-5">
                <a:solidFill>
                  <a:srgbClr val="00B050"/>
                </a:solidFill>
                <a:latin typeface="Calibri"/>
                <a:cs typeface="Calibri"/>
              </a:rPr>
              <a:t>γευστικές ιδέες </a:t>
            </a:r>
            <a:r>
              <a:rPr dirty="0" sz="3200" spc="-10">
                <a:solidFill>
                  <a:srgbClr val="00B050"/>
                </a:solidFill>
                <a:latin typeface="Calibri"/>
                <a:cs typeface="Calibri"/>
              </a:rPr>
              <a:t>πρωινού </a:t>
            </a:r>
            <a:r>
              <a:rPr dirty="0" sz="3200" spc="-40">
                <a:solidFill>
                  <a:srgbClr val="00B050"/>
                </a:solidFill>
                <a:latin typeface="Calibri"/>
                <a:cs typeface="Calibri"/>
              </a:rPr>
              <a:t>και </a:t>
            </a:r>
            <a:r>
              <a:rPr dirty="0" sz="3200" spc="-15">
                <a:solidFill>
                  <a:srgbClr val="00B050"/>
                </a:solidFill>
                <a:latin typeface="Calibri"/>
                <a:cs typeface="Calibri"/>
              </a:rPr>
              <a:t>το  καταναλώνουμε </a:t>
            </a:r>
            <a:r>
              <a:rPr dirty="0" sz="3200">
                <a:solidFill>
                  <a:srgbClr val="00B050"/>
                </a:solidFill>
                <a:latin typeface="Calibri"/>
                <a:cs typeface="Calibri"/>
              </a:rPr>
              <a:t>στο </a:t>
            </a:r>
            <a:r>
              <a:rPr dirty="0" sz="3200" spc="-10">
                <a:solidFill>
                  <a:srgbClr val="00B050"/>
                </a:solidFill>
                <a:latin typeface="Calibri"/>
                <a:cs typeface="Calibri"/>
              </a:rPr>
              <a:t>χώρο του</a:t>
            </a:r>
            <a:r>
              <a:rPr dirty="0" sz="3200" spc="-65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B050"/>
                </a:solidFill>
                <a:latin typeface="Calibri"/>
                <a:cs typeface="Calibri"/>
              </a:rPr>
              <a:t>σχολείου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3212592"/>
            <a:ext cx="5038343" cy="3363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310" y="461581"/>
            <a:ext cx="59486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 b="0">
                <a:solidFill>
                  <a:srgbClr val="000000"/>
                </a:solidFill>
                <a:latin typeface="Calibri"/>
                <a:cs typeface="Calibri"/>
              </a:rPr>
              <a:t>Εκπαιδευτικές</a:t>
            </a:r>
            <a:r>
              <a:rPr dirty="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000000"/>
                </a:solidFill>
                <a:latin typeface="Calibri"/>
                <a:cs typeface="Calibri"/>
              </a:rPr>
              <a:t>επισκέψεις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313"/>
            <a:ext cx="802195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dirty="0"/>
              <a:t>	</a:t>
            </a:r>
            <a:r>
              <a:rPr dirty="0" sz="3200" spc="-10">
                <a:solidFill>
                  <a:srgbClr val="00B0F0"/>
                </a:solidFill>
                <a:latin typeface="Calibri"/>
                <a:cs typeface="Calibri"/>
              </a:rPr>
              <a:t>Επίσκεψη </a:t>
            </a:r>
            <a:r>
              <a:rPr dirty="0" sz="3200">
                <a:solidFill>
                  <a:srgbClr val="00B0F0"/>
                </a:solidFill>
                <a:latin typeface="Calibri"/>
                <a:cs typeface="Calibri"/>
              </a:rPr>
              <a:t>σε </a:t>
            </a:r>
            <a:r>
              <a:rPr dirty="0" sz="3200" spc="-5">
                <a:solidFill>
                  <a:srgbClr val="00B0F0"/>
                </a:solidFill>
                <a:latin typeface="Calibri"/>
                <a:cs typeface="Calibri"/>
              </a:rPr>
              <a:t>εργοστάσιο </a:t>
            </a:r>
            <a:r>
              <a:rPr dirty="0" sz="3200">
                <a:solidFill>
                  <a:srgbClr val="00B0F0"/>
                </a:solidFill>
                <a:latin typeface="Calibri"/>
                <a:cs typeface="Calibri"/>
              </a:rPr>
              <a:t>τυποποίησης  </a:t>
            </a:r>
            <a:r>
              <a:rPr dirty="0" sz="3200" spc="-5">
                <a:solidFill>
                  <a:srgbClr val="00B0F0"/>
                </a:solidFill>
                <a:latin typeface="Calibri"/>
                <a:cs typeface="Calibri"/>
              </a:rPr>
              <a:t>προϊόντων, </a:t>
            </a:r>
            <a:r>
              <a:rPr dirty="0" sz="3200" spc="-15">
                <a:solidFill>
                  <a:srgbClr val="00B0F0"/>
                </a:solidFill>
                <a:latin typeface="Calibri"/>
                <a:cs typeface="Calibri"/>
              </a:rPr>
              <a:t>υπερκαταστήματα, λαϊκές</a:t>
            </a:r>
            <a:r>
              <a:rPr dirty="0" sz="3200" spc="-1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B0F0"/>
                </a:solidFill>
                <a:latin typeface="Calibri"/>
                <a:cs typeface="Calibri"/>
              </a:rPr>
              <a:t>αγορές.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32" y="3645408"/>
            <a:ext cx="3240023" cy="2714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3291" y="3645408"/>
            <a:ext cx="3313175" cy="271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211" y="469201"/>
            <a:ext cx="70345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 b="0">
                <a:latin typeface="Comic Sans MS"/>
                <a:cs typeface="Comic Sans MS"/>
              </a:rPr>
              <a:t>Από πού είναι το γεύμα</a:t>
            </a:r>
            <a:r>
              <a:rPr dirty="0" spc="-50" b="0">
                <a:latin typeface="Comic Sans MS"/>
                <a:cs typeface="Comic Sans MS"/>
              </a:rPr>
              <a:t> </a:t>
            </a:r>
            <a:r>
              <a:rPr dirty="0" b="0">
                <a:latin typeface="Comic Sans MS"/>
                <a:cs typeface="Comic Sans MS"/>
              </a:rPr>
              <a:t>σου;</a:t>
            </a:r>
          </a:p>
        </p:txBody>
      </p:sp>
      <p:sp>
        <p:nvSpPr>
          <p:cNvPr id="3" name="object 3"/>
          <p:cNvSpPr/>
          <p:nvPr/>
        </p:nvSpPr>
        <p:spPr>
          <a:xfrm>
            <a:off x="1241258" y="3324471"/>
            <a:ext cx="6685492" cy="3141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291" y="1505611"/>
            <a:ext cx="781939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Σχεδιάστε ένα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γεύμα που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έχετε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φάει πρόσφατα, όπως πρωινό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ή μεσημεριανό  γεύμα.</a:t>
            </a:r>
            <a:endParaRPr sz="1800">
              <a:latin typeface="Comic Sans MS"/>
              <a:cs typeface="Comic Sans MS"/>
            </a:endParaRPr>
          </a:p>
          <a:p>
            <a:pPr algn="just" marL="12700" marR="8890">
              <a:lnSpc>
                <a:spcPct val="100000"/>
              </a:lnSpc>
            </a:pP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Μέχρι και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τέσσερα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συστατικά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στο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γεύμα, δείξτε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την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προέλευση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του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καθενός.  Για παράδειγμα,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το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γάλα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προέρχεται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από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την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αγελάδα και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ο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πουρές είναι από  μια πατάτα (φυτό) που αναπτύσσεται κάτω από </a:t>
            </a:r>
            <a:r>
              <a:rPr dirty="0" sz="1800">
                <a:solidFill>
                  <a:srgbClr val="C00000"/>
                </a:solidFill>
                <a:latin typeface="Comic Sans MS"/>
                <a:cs typeface="Comic Sans MS"/>
              </a:rPr>
              <a:t>το</a:t>
            </a:r>
            <a:r>
              <a:rPr dirty="0" sz="1800" spc="5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omic Sans MS"/>
                <a:cs typeface="Comic Sans MS"/>
              </a:rPr>
              <a:t>έδαφος.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563" y="511365"/>
            <a:ext cx="4304690" cy="50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4715" y="1925472"/>
            <a:ext cx="543941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">
                <a:solidFill>
                  <a:srgbClr val="C0504D"/>
                </a:solidFill>
              </a:rPr>
              <a:t>Ομάδα </a:t>
            </a:r>
            <a:r>
              <a:rPr dirty="0" sz="2200" spc="-10">
                <a:solidFill>
                  <a:srgbClr val="C0504D"/>
                </a:solidFill>
              </a:rPr>
              <a:t>γάλακτος </a:t>
            </a:r>
            <a:r>
              <a:rPr dirty="0" sz="2200" spc="-10" b="0">
                <a:solidFill>
                  <a:srgbClr val="000000"/>
                </a:solidFill>
                <a:latin typeface="Calibri"/>
                <a:cs typeface="Calibri"/>
              </a:rPr>
              <a:t>(γάλα, </a:t>
            </a:r>
            <a:r>
              <a:rPr dirty="0" sz="2200" spc="-5" b="0">
                <a:solidFill>
                  <a:srgbClr val="000000"/>
                </a:solidFill>
                <a:latin typeface="Calibri"/>
                <a:cs typeface="Calibri"/>
              </a:rPr>
              <a:t>γιαούρτι, τυρί,</a:t>
            </a:r>
            <a:r>
              <a:rPr dirty="0" sz="2200" spc="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spc="-20" b="0">
                <a:solidFill>
                  <a:srgbClr val="000000"/>
                </a:solidFill>
                <a:latin typeface="Calibri"/>
                <a:cs typeface="Calibri"/>
              </a:rPr>
              <a:t>κασέρι)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8809" y="3534679"/>
            <a:ext cx="67424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" b="1">
                <a:solidFill>
                  <a:srgbClr val="C0504D"/>
                </a:solidFill>
                <a:latin typeface="Calibri"/>
                <a:cs typeface="Calibri"/>
              </a:rPr>
              <a:t>Ομάδα </a:t>
            </a:r>
            <a:r>
              <a:rPr dirty="0" sz="2200" spc="-25" b="1">
                <a:solidFill>
                  <a:srgbClr val="C0504D"/>
                </a:solidFill>
                <a:latin typeface="Calibri"/>
                <a:cs typeface="Calibri"/>
              </a:rPr>
              <a:t>λαχανικών </a:t>
            </a:r>
            <a:r>
              <a:rPr dirty="0" sz="2200" spc="-25">
                <a:latin typeface="Calibri"/>
                <a:cs typeface="Calibri"/>
              </a:rPr>
              <a:t>(λαχανικά </a:t>
            </a:r>
            <a:r>
              <a:rPr dirty="0" sz="2200" spc="-10">
                <a:latin typeface="Calibri"/>
                <a:cs typeface="Calibri"/>
              </a:rPr>
              <a:t>ωμά, βραστά </a:t>
            </a:r>
            <a:r>
              <a:rPr dirty="0" sz="2200" spc="-5">
                <a:latin typeface="Calibri"/>
                <a:cs typeface="Calibri"/>
              </a:rPr>
              <a:t>ή</a:t>
            </a:r>
            <a:r>
              <a:rPr dirty="0" sz="2200" spc="25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μαγειρεμένα)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59" y="5183278"/>
            <a:ext cx="97790" cy="31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30"/>
              </a:lnSpc>
            </a:pPr>
            <a:r>
              <a:rPr dirty="0" sz="2200" spc="-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9059" y="5144160"/>
            <a:ext cx="65119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" b="1">
                <a:solidFill>
                  <a:srgbClr val="C0504D"/>
                </a:solidFill>
                <a:latin typeface="Calibri"/>
                <a:cs typeface="Calibri"/>
              </a:rPr>
              <a:t>Ομάδα φρούτων </a:t>
            </a:r>
            <a:r>
              <a:rPr dirty="0" sz="2200" spc="-5">
                <a:latin typeface="Calibri"/>
                <a:cs typeface="Calibri"/>
              </a:rPr>
              <a:t>( </a:t>
            </a:r>
            <a:r>
              <a:rPr dirty="0" sz="2200" spc="-25">
                <a:latin typeface="Calibri"/>
                <a:cs typeface="Calibri"/>
              </a:rPr>
              <a:t>φρέσκα </a:t>
            </a:r>
            <a:r>
              <a:rPr dirty="0" sz="2200" spc="-10">
                <a:latin typeface="Calibri"/>
                <a:cs typeface="Calibri"/>
              </a:rPr>
              <a:t>φρούτα, </a:t>
            </a:r>
            <a:r>
              <a:rPr dirty="0" sz="2200" spc="-5">
                <a:latin typeface="Calibri"/>
                <a:cs typeface="Calibri"/>
              </a:rPr>
              <a:t>χυμοί, </a:t>
            </a:r>
            <a:r>
              <a:rPr dirty="0" sz="2200" spc="-15">
                <a:latin typeface="Calibri"/>
                <a:cs typeface="Calibri"/>
              </a:rPr>
              <a:t>ξερά</a:t>
            </a:r>
            <a:r>
              <a:rPr dirty="0" sz="2200" spc="229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φρούτα)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832" y="2709672"/>
            <a:ext cx="1728215" cy="1726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1459" y="4509515"/>
            <a:ext cx="1656587" cy="1655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380744"/>
            <a:ext cx="2051303" cy="1356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5415" y="352050"/>
            <a:ext cx="4304690" cy="50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602" y="1933087"/>
            <a:ext cx="565150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64135">
              <a:lnSpc>
                <a:spcPct val="100000"/>
              </a:lnSpc>
              <a:spcBef>
                <a:spcPts val="95"/>
              </a:spcBef>
            </a:pPr>
            <a:r>
              <a:rPr dirty="0" sz="2200" spc="-15">
                <a:solidFill>
                  <a:srgbClr val="C0504D"/>
                </a:solidFill>
              </a:rPr>
              <a:t>Ομάδα ψωμιού-δημητριακών </a:t>
            </a:r>
            <a:r>
              <a:rPr dirty="0" sz="2200" spc="-10" b="0">
                <a:solidFill>
                  <a:srgbClr val="000000"/>
                </a:solidFill>
                <a:latin typeface="Calibri"/>
                <a:cs typeface="Calibri"/>
              </a:rPr>
              <a:t>(ψωμί,  </a:t>
            </a:r>
            <a:r>
              <a:rPr dirty="0" sz="2200" spc="-20" b="0">
                <a:solidFill>
                  <a:srgbClr val="000000"/>
                </a:solidFill>
                <a:latin typeface="Calibri"/>
                <a:cs typeface="Calibri"/>
              </a:rPr>
              <a:t>δημητριακά, ζυμαρικά, </a:t>
            </a:r>
            <a:r>
              <a:rPr dirty="0" sz="2200" spc="-15" b="0">
                <a:solidFill>
                  <a:srgbClr val="000000"/>
                </a:solidFill>
                <a:latin typeface="Calibri"/>
                <a:cs typeface="Calibri"/>
              </a:rPr>
              <a:t>ρύζι, </a:t>
            </a:r>
            <a:r>
              <a:rPr dirty="0" sz="2200" spc="-20" b="0">
                <a:solidFill>
                  <a:srgbClr val="000000"/>
                </a:solidFill>
                <a:latin typeface="Calibri"/>
                <a:cs typeface="Calibri"/>
              </a:rPr>
              <a:t>καλαμπόκι,</a:t>
            </a:r>
            <a:r>
              <a:rPr dirty="0" sz="2200" spc="1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spc="-10" b="0">
                <a:solidFill>
                  <a:srgbClr val="000000"/>
                </a:solidFill>
                <a:latin typeface="Calibri"/>
                <a:cs typeface="Calibri"/>
              </a:rPr>
              <a:t>πατάτες)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9624" y="5054167"/>
            <a:ext cx="5769610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200" spc="-15" b="1">
                <a:solidFill>
                  <a:srgbClr val="C0504D"/>
                </a:solidFill>
                <a:latin typeface="Calibri"/>
                <a:cs typeface="Calibri"/>
              </a:rPr>
              <a:t>Ομάδα λιπών </a:t>
            </a:r>
            <a:r>
              <a:rPr dirty="0" sz="2200" spc="-15">
                <a:latin typeface="Calibri"/>
                <a:cs typeface="Calibri"/>
              </a:rPr>
              <a:t>(λάδι, </a:t>
            </a:r>
            <a:r>
              <a:rPr dirty="0" sz="2200" spc="-10">
                <a:latin typeface="Calibri"/>
                <a:cs typeface="Calibri"/>
              </a:rPr>
              <a:t>ελιές, </a:t>
            </a:r>
            <a:r>
              <a:rPr dirty="0" sz="2200" spc="-5">
                <a:latin typeface="Calibri"/>
                <a:cs typeface="Calibri"/>
              </a:rPr>
              <a:t>σουσάμι, ξηροί </a:t>
            </a:r>
            <a:r>
              <a:rPr dirty="0" sz="2200" spc="-20">
                <a:latin typeface="Calibri"/>
                <a:cs typeface="Calibri"/>
              </a:rPr>
              <a:t>καρποί,  </a:t>
            </a:r>
            <a:r>
              <a:rPr dirty="0" sz="2200" spc="-30">
                <a:latin typeface="Calibri"/>
                <a:cs typeface="Calibri"/>
              </a:rPr>
              <a:t>γλυκά)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3643" y="3504323"/>
            <a:ext cx="560133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5960" algn="l"/>
              </a:tabLst>
            </a:pPr>
            <a:r>
              <a:rPr dirty="0" sz="2200" spc="-15" b="1">
                <a:solidFill>
                  <a:srgbClr val="C0504D"/>
                </a:solidFill>
                <a:latin typeface="Calibri"/>
                <a:cs typeface="Calibri"/>
              </a:rPr>
              <a:t>Ομάδα</a:t>
            </a:r>
            <a:r>
              <a:rPr dirty="0" sz="2200" spc="15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C0504D"/>
                </a:solidFill>
                <a:latin typeface="Calibri"/>
                <a:cs typeface="Calibri"/>
              </a:rPr>
              <a:t>κρέατος	</a:t>
            </a:r>
            <a:r>
              <a:rPr dirty="0" sz="2200" spc="-15">
                <a:latin typeface="Calibri"/>
                <a:cs typeface="Calibri"/>
              </a:rPr>
              <a:t>(κρέας, </a:t>
            </a:r>
            <a:r>
              <a:rPr dirty="0" sz="2200" spc="-25">
                <a:latin typeface="Calibri"/>
                <a:cs typeface="Calibri"/>
              </a:rPr>
              <a:t>κοτόπουλο, </a:t>
            </a:r>
            <a:r>
              <a:rPr dirty="0" sz="2200" spc="-10">
                <a:latin typeface="Calibri"/>
                <a:cs typeface="Calibri"/>
              </a:rPr>
              <a:t>ψάρι,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αυγό)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763" y="1313688"/>
            <a:ext cx="1895855" cy="1684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847" y="3022616"/>
            <a:ext cx="1807336" cy="1809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8130" y="5163553"/>
            <a:ext cx="680948" cy="573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3455" y="4985003"/>
            <a:ext cx="542543" cy="943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6195" y="4980432"/>
            <a:ext cx="885444" cy="885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373" y="326624"/>
            <a:ext cx="8791981" cy="50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3603" y="1033272"/>
            <a:ext cx="6696455" cy="5824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759" y="1344829"/>
            <a:ext cx="3922077" cy="549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20823" y="2214674"/>
            <a:ext cx="5644260" cy="550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8467" y="435303"/>
            <a:ext cx="3944378" cy="448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03448" y="2852927"/>
            <a:ext cx="4463795" cy="3543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911" y="1434083"/>
            <a:ext cx="2590799" cy="117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56103" y="1434083"/>
            <a:ext cx="4968239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308" y="1553235"/>
            <a:ext cx="6109970" cy="1367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spc="-5" b="1">
                <a:solidFill>
                  <a:srgbClr val="FF0000"/>
                </a:solidFill>
                <a:latin typeface="Calibri"/>
                <a:cs typeface="Calibri"/>
              </a:rPr>
              <a:t>Φυσική προστασία </a:t>
            </a:r>
            <a:r>
              <a:rPr dirty="0" sz="4400" b="1">
                <a:solidFill>
                  <a:srgbClr val="FF0000"/>
                </a:solidFill>
                <a:latin typeface="Calibri"/>
                <a:cs typeface="Calibri"/>
              </a:rPr>
              <a:t>για να  </a:t>
            </a:r>
            <a:r>
              <a:rPr dirty="0" sz="4400" spc="-25" b="1">
                <a:solidFill>
                  <a:srgbClr val="FF0000"/>
                </a:solidFill>
                <a:latin typeface="Calibri"/>
                <a:cs typeface="Calibri"/>
              </a:rPr>
              <a:t>μην</a:t>
            </a:r>
            <a:r>
              <a:rPr dirty="0" sz="4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spc="-5" b="1">
                <a:solidFill>
                  <a:srgbClr val="FF0000"/>
                </a:solidFill>
                <a:latin typeface="Calibri"/>
                <a:cs typeface="Calibri"/>
              </a:rPr>
              <a:t>αρρωσταίνουμε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911" y="2104644"/>
            <a:ext cx="5449823" cy="1176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8911" y="4116323"/>
            <a:ext cx="3575303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2308" y="4235476"/>
            <a:ext cx="2927985" cy="1367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spc="-15" b="1">
                <a:solidFill>
                  <a:srgbClr val="FF0000"/>
                </a:solidFill>
                <a:latin typeface="Calibri"/>
                <a:cs typeface="Calibri"/>
              </a:rPr>
              <a:t>Φυτικές</a:t>
            </a:r>
            <a:r>
              <a:rPr dirty="0" sz="44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spc="-20" b="1">
                <a:solidFill>
                  <a:srgbClr val="FF0000"/>
                </a:solidFill>
                <a:latin typeface="Calibri"/>
                <a:cs typeface="Calibri"/>
              </a:rPr>
              <a:t>ίνες  Βιταμίνες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911" y="4786883"/>
            <a:ext cx="2898647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9408" y="464832"/>
            <a:ext cx="6315455" cy="597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00943" y="3889247"/>
            <a:ext cx="3519148" cy="2499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charavlassi</dc:creator>
  <dc:title>Τρώμε σωστά</dc:title>
  <dcterms:created xsi:type="dcterms:W3CDTF">2020-11-28T08:47:31Z</dcterms:created>
  <dcterms:modified xsi:type="dcterms:W3CDTF">2020-11-28T08:47:31Z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2020-11-28T00:00:00Z</vt:filetime>
  </property>
</Properties>
</file>