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99"/>
  </p:normalViewPr>
  <p:slideViewPr>
    <p:cSldViewPr snapToGrid="0">
      <p:cViewPr varScale="1">
        <p:scale>
          <a:sx n="103" d="100"/>
          <a:sy n="103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7B1D80D2-46EE-DE61-40F6-248A71F09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009" y="2028470"/>
            <a:ext cx="9404723" cy="1400530"/>
          </a:xfrm>
        </p:spPr>
        <p:txBody>
          <a:bodyPr/>
          <a:lstStyle/>
          <a:p>
            <a:pPr algn="ctr"/>
            <a:r>
              <a:rPr lang="el-GR" b="1" dirty="0"/>
              <a:t>Γαλλική Επανάσταση (1789-1795)</a:t>
            </a:r>
          </a:p>
        </p:txBody>
      </p:sp>
    </p:spTree>
    <p:extLst>
      <p:ext uri="{BB962C8B-B14F-4D97-AF65-F5344CB8AC3E}">
        <p14:creationId xmlns:p14="http://schemas.microsoft.com/office/powerpoint/2010/main" val="3888599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5396C5CD-06B7-4A47-C6F2-8B892CA6D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581" y="319565"/>
            <a:ext cx="5824837" cy="621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47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71A853D-FDAC-0FE2-C37F-EE149F595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73" y="43248"/>
            <a:ext cx="9619044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32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C924342-139C-9318-C356-A4A3B9756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94" y="695754"/>
            <a:ext cx="8935612" cy="54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2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D52A47D-310D-8D9F-3FC6-490000FD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477" y="0"/>
            <a:ext cx="4043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91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E0D87F0-F68F-1FEA-79E8-614A4A2C6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90" y="188410"/>
            <a:ext cx="8292586" cy="64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58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8779DEB-03F8-D249-D038-1B83F5EA7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734" y="0"/>
            <a:ext cx="5484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80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AE5AAE-A889-EE32-A388-855755C95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433" y="5172997"/>
            <a:ext cx="4107234" cy="1289586"/>
          </a:xfrm>
        </p:spPr>
        <p:txBody>
          <a:bodyPr/>
          <a:lstStyle/>
          <a:p>
            <a:r>
              <a:rPr lang="el-GR" sz="2000" dirty="0"/>
              <a:t>Ο  γαλλικός λαός υποταγμένος στο μοναρχικό καθεστώς του Λουδοβίκου.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06B36D2-34B0-535B-228E-346B20BFA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58" y="610800"/>
            <a:ext cx="5123156" cy="58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29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2C4C74-459E-5853-D622-3F399071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481" y="5375188"/>
            <a:ext cx="3334880" cy="1000897"/>
          </a:xfrm>
        </p:spPr>
        <p:txBody>
          <a:bodyPr/>
          <a:lstStyle/>
          <a:p>
            <a:r>
              <a:rPr lang="el-GR" sz="2000" dirty="0"/>
              <a:t>Λουδοβίκος ΙΣΤ’. Ο βασιλιάς που εκτελέστηκε από τους επαναστάτες.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45E94AD-03D0-1DE7-6894-A1F00D82D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15" y="0"/>
            <a:ext cx="5168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79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8F2736C-4B39-6381-FC33-F4142FB55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703" y="4572000"/>
            <a:ext cx="3348681" cy="840258"/>
          </a:xfrm>
        </p:spPr>
        <p:txBody>
          <a:bodyPr/>
          <a:lstStyle/>
          <a:p>
            <a:r>
              <a:rPr lang="el-GR" sz="2000" dirty="0"/>
              <a:t>Διακήρυξη των Δικαιωμάτων του Ανθρώπου και του Πολίτη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A84DCDA-2BAC-A725-26BA-B21C2B257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71" y="0"/>
            <a:ext cx="5261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50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79F6E24-442C-8DD9-B124-D022181BB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58" y="74140"/>
            <a:ext cx="10093677" cy="670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29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56EF124-4740-8E6A-1398-82E04225E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840" y="55572"/>
            <a:ext cx="8861614" cy="674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1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CC920297-CFDD-930C-6C50-1EA62C94D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71" y="142102"/>
            <a:ext cx="10012550" cy="65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27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E826B87-54D3-43E6-5620-71754F02C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65" y="-1"/>
            <a:ext cx="10355810" cy="667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70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0CBBAEE-B215-44A2-6FEC-43B74F29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294" y="67962"/>
            <a:ext cx="8349411" cy="67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275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Ιόν</Template>
  <TotalTime>14</TotalTime>
  <Words>34</Words>
  <Application>Microsoft Macintosh PowerPoint</Application>
  <PresentationFormat>Ευρεία οθόνη</PresentationFormat>
  <Paragraphs>4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8" baseType="lpstr">
      <vt:lpstr>Century Gothic</vt:lpstr>
      <vt:lpstr>Wingdings 3</vt:lpstr>
      <vt:lpstr>Ιόν</vt:lpstr>
      <vt:lpstr>Γαλλική Επανάσταση (1789-1795)</vt:lpstr>
      <vt:lpstr>Ο  γαλλικός λαός υποταγμένος στο μοναρχικό καθεστώς του Λουδοβίκου.</vt:lpstr>
      <vt:lpstr>Λουδοβίκος ΙΣΤ’. Ο βασιλιάς που εκτελέστηκε από τους επαναστάτες. </vt:lpstr>
      <vt:lpstr>Διακήρυξη των Δικαιωμάτων του Ανθρώπου και του Πολίτη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Eleni Poulou</dc:creator>
  <cp:lastModifiedBy>Eleni Poulou</cp:lastModifiedBy>
  <cp:revision>4</cp:revision>
  <dcterms:created xsi:type="dcterms:W3CDTF">2026-04-27T15:33:27Z</dcterms:created>
  <dcterms:modified xsi:type="dcterms:W3CDTF">2026-04-27T15:48:24Z</dcterms:modified>
</cp:coreProperties>
</file>