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7" r:id="rId7"/>
    <p:sldId id="265" r:id="rId8"/>
    <p:sldId id="266" r:id="rId9"/>
    <p:sldId id="268" r:id="rId10"/>
    <p:sldId id="257" r:id="rId11"/>
    <p:sldId id="258" r:id="rId12"/>
    <p:sldId id="259" r:id="rId13"/>
    <p:sldId id="260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1363-85AC-4713-B009-27E9F48C93AE}" type="datetimeFigureOut">
              <a:rPr lang="el-GR" smtClean="0"/>
              <a:t>6/3/2015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AA3F-B2E6-49FF-9362-5D0FE767F8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58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1363-85AC-4713-B009-27E9F48C93AE}" type="datetimeFigureOut">
              <a:rPr lang="el-GR" smtClean="0"/>
              <a:t>6/3/2015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AA3F-B2E6-49FF-9362-5D0FE767F8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612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1363-85AC-4713-B009-27E9F48C93AE}" type="datetimeFigureOut">
              <a:rPr lang="el-GR" smtClean="0"/>
              <a:t>6/3/2015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AA3F-B2E6-49FF-9362-5D0FE767F8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944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1363-85AC-4713-B009-27E9F48C93AE}" type="datetimeFigureOut">
              <a:rPr lang="el-GR" smtClean="0"/>
              <a:t>6/3/2015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AA3F-B2E6-49FF-9362-5D0FE767F8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448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1363-85AC-4713-B009-27E9F48C93AE}" type="datetimeFigureOut">
              <a:rPr lang="el-GR" smtClean="0"/>
              <a:t>6/3/2015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AA3F-B2E6-49FF-9362-5D0FE767F8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89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1363-85AC-4713-B009-27E9F48C93AE}" type="datetimeFigureOut">
              <a:rPr lang="el-GR" smtClean="0"/>
              <a:t>6/3/2015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AA3F-B2E6-49FF-9362-5D0FE767F8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694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1363-85AC-4713-B009-27E9F48C93AE}" type="datetimeFigureOut">
              <a:rPr lang="el-GR" smtClean="0"/>
              <a:t>6/3/2015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AA3F-B2E6-49FF-9362-5D0FE767F8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229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1363-85AC-4713-B009-27E9F48C93AE}" type="datetimeFigureOut">
              <a:rPr lang="el-GR" smtClean="0"/>
              <a:t>6/3/2015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AA3F-B2E6-49FF-9362-5D0FE767F8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378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1363-85AC-4713-B009-27E9F48C93AE}" type="datetimeFigureOut">
              <a:rPr lang="el-GR" smtClean="0"/>
              <a:t>6/3/2015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AA3F-B2E6-49FF-9362-5D0FE767F8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951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1363-85AC-4713-B009-27E9F48C93AE}" type="datetimeFigureOut">
              <a:rPr lang="el-GR" smtClean="0"/>
              <a:t>6/3/2015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AA3F-B2E6-49FF-9362-5D0FE767F8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90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1363-85AC-4713-B009-27E9F48C93AE}" type="datetimeFigureOut">
              <a:rPr lang="el-GR" smtClean="0"/>
              <a:t>6/3/2015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AA3F-B2E6-49FF-9362-5D0FE767F8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59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D1363-85AC-4713-B009-27E9F48C93AE}" type="datetimeFigureOut">
              <a:rPr lang="el-GR" smtClean="0"/>
              <a:t>6/3/2015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4AA3F-B2E6-49FF-9362-5D0FE767F8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881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16" y="623552"/>
            <a:ext cx="10451160" cy="4919799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13427" y="5776671"/>
            <a:ext cx="118785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The right kind of food = </a:t>
            </a:r>
            <a:r>
              <a:rPr lang="el-GR" sz="40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Το σωστό είδος φαγητού </a:t>
            </a:r>
            <a:endParaRPr lang="el-GR" sz="40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9161" y="0"/>
            <a:ext cx="623552" cy="62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9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55" y="526488"/>
            <a:ext cx="11233736" cy="5349398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550190" y="6016563"/>
            <a:ext cx="75809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Don’t pout = </a:t>
            </a:r>
            <a:r>
              <a:rPr lang="el-GR" sz="40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Μην κατσουφιάζεις</a:t>
            </a:r>
            <a:endParaRPr lang="el-GR" sz="40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8923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4" y="554840"/>
            <a:ext cx="11117121" cy="5311388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838428" y="5866228"/>
            <a:ext cx="9767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Have a bite</a:t>
            </a:r>
            <a:r>
              <a:rPr lang="el-GR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= φάε μια μπουκιά 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2484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5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0" y="647114"/>
            <a:ext cx="11126209" cy="5022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648" y="5669280"/>
            <a:ext cx="11760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Eating right can make you happy.</a:t>
            </a:r>
            <a:r>
              <a:rPr lang="el-GR" sz="36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l-GR" sz="3600" dirty="0" smtClean="0">
                <a:solidFill>
                  <a:srgbClr val="FFFF00"/>
                </a:solidFill>
              </a:rPr>
              <a:t>= Το να τρως σωστά μπορεί να σε κάνει ευτυχισμένο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endParaRPr lang="el-GR" sz="3600" dirty="0">
              <a:solidFill>
                <a:srgbClr val="FFFF00"/>
              </a:solidFill>
            </a:endParaRPr>
          </a:p>
        </p:txBody>
      </p:sp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5747" y="375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9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01716" y="363625"/>
            <a:ext cx="689483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Thank you kids…</a:t>
            </a:r>
          </a:p>
          <a:p>
            <a:pPr algn="ctr"/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665565" y="5021218"/>
            <a:ext cx="58737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panose="030F0702030302020204" pitchFamily="66" charset="0"/>
              </a:rPr>
              <a:t> See you again!</a:t>
            </a:r>
            <a:endParaRPr lang="el-GR" sz="60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22" y="1544561"/>
            <a:ext cx="6701610" cy="34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78" y="638846"/>
            <a:ext cx="9447459" cy="5030465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684572" y="1112777"/>
            <a:ext cx="3645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vegetables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256026" y="5681577"/>
            <a:ext cx="5573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 like vegetables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80" y="445327"/>
            <a:ext cx="9109993" cy="483673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4202600" y="5681577"/>
            <a:ext cx="3680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 like fruit</a:t>
            </a:r>
            <a:endParaRPr lang="el-GR" sz="5400" b="0" cap="none" spc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766783" y="800485"/>
            <a:ext cx="1752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fruit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28" y="274078"/>
            <a:ext cx="8654603" cy="5006001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160566" y="507469"/>
            <a:ext cx="1895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plums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934240" y="5539910"/>
            <a:ext cx="3908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 like plums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84" y="470213"/>
            <a:ext cx="7861816" cy="5010921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629527" y="5681577"/>
            <a:ext cx="4826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 like cherries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747100" y="2181131"/>
            <a:ext cx="2444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cherries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1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19" y="425606"/>
            <a:ext cx="7893073" cy="5278661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9453092" y="2452180"/>
            <a:ext cx="2141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lettuce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440333" y="5836123"/>
            <a:ext cx="4432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 like lettuce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14" y="643272"/>
            <a:ext cx="8132606" cy="480147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493560" y="5720214"/>
            <a:ext cx="4480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 like berries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800220" y="2761273"/>
            <a:ext cx="2151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berries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9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72" y="316536"/>
            <a:ext cx="8203842" cy="498956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7435156" y="662017"/>
            <a:ext cx="1932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honey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846658" y="5514152"/>
            <a:ext cx="3980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 like honey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371555"/>
            <a:ext cx="10097036" cy="5192761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189134" y="4152191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peanuts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740937" y="5681577"/>
            <a:ext cx="4604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 like peanuts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80</Words>
  <Application>Microsoft Office PowerPoint</Application>
  <PresentationFormat>Ευρεία οθόνη</PresentationFormat>
  <Paragraphs>23</Paragraphs>
  <Slides>13</Slides>
  <Notes>0</Notes>
  <HiddenSlides>0</HiddenSlides>
  <MMClips>4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Konstantinos Papadamos</dc:creator>
  <cp:lastModifiedBy>Konstantinos Papadamos</cp:lastModifiedBy>
  <cp:revision>9</cp:revision>
  <dcterms:created xsi:type="dcterms:W3CDTF">2015-03-05T18:30:23Z</dcterms:created>
  <dcterms:modified xsi:type="dcterms:W3CDTF">2015-03-06T19:34:20Z</dcterms:modified>
</cp:coreProperties>
</file>