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5" r:id="rId5"/>
    <p:sldId id="264" r:id="rId6"/>
    <p:sldId id="267" r:id="rId7"/>
    <p:sldId id="256" r:id="rId8"/>
    <p:sldId id="261" r:id="rId9"/>
    <p:sldId id="257" r:id="rId10"/>
    <p:sldId id="262" r:id="rId11"/>
    <p:sldId id="268" r:id="rId12"/>
    <p:sldId id="266" r:id="rId13"/>
    <p:sldId id="25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9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39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43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584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3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54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696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28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99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27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5">
                <a:lumMod val="89000"/>
              </a:schemeClr>
            </a:gs>
            <a:gs pos="41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3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9342-7739-4C04-90F3-070F63664BB6}" type="datetimeFigureOut">
              <a:rPr lang="el-GR" smtClean="0"/>
              <a:t>21/3/2015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EBB8-F995-46DF-A668-1129347900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26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1" y="506437"/>
            <a:ext cx="11296434" cy="585216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55" y="682826"/>
            <a:ext cx="3089538" cy="244384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30" y="682826"/>
            <a:ext cx="1423827" cy="2305244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0711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8403"/>
            <a:ext cx="10866783" cy="496375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01312" y="5401442"/>
            <a:ext cx="868680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together we can do everything.</a:t>
            </a:r>
            <a:endParaRPr lang="el-GR" sz="440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l-GR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μαζί μπορούμε να κάνουμε τα πάντα</a:t>
            </a:r>
            <a:endParaRPr lang="en-US" sz="44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225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5" y="561021"/>
            <a:ext cx="11378562" cy="223369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088713" y="-2008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205400" y="-2008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167541" y="-2008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129682" y="-2008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921316" y="3052292"/>
            <a:ext cx="799610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 is ten o’ clock.</a:t>
            </a:r>
          </a:p>
          <a:p>
            <a:r>
              <a:rPr lang="el-GR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 is half past twelve.</a:t>
            </a:r>
            <a:endParaRPr lang="el-GR" sz="540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l-GR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3.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 is seven o’ clock.</a:t>
            </a:r>
          </a:p>
          <a:p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4. It is half past four.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5592" cy="175152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527"/>
            <a:ext cx="2665592" cy="18288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0327"/>
            <a:ext cx="2665592" cy="150835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678"/>
            <a:ext cx="2665592" cy="1769321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661123" y="2050187"/>
            <a:ext cx="4652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He is climbing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661123" y="5665201"/>
            <a:ext cx="5046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He is swimming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580973" y="349773"/>
            <a:ext cx="4732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She is running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661123" y="3950809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He is flying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7129 L -0.00442 0.07152 C -0.00677 0.07037 -0.01536 0.06782 -0.01914 0.06574 C -0.02552 0.06227 -0.02604 0.06088 -0.03294 0.0581 C -0.03724 0.05625 -0.04466 0.05532 -0.04869 0.0544 C -0.04974 0.05324 -0.05065 0.05139 -0.05195 0.05069 C -0.05364 0.04977 -0.06809 0.04699 -0.06875 0.04699 C -0.07161 0.0456 -0.07447 0.04444 -0.07721 0.04305 C -0.07838 0.04259 -0.07929 0.04166 -0.08046 0.0412 C -0.08281 0.04027 -0.08645 0.03958 -0.08893 0.0375 C -0.09804 0.0294 -0.09036 0.03356 -0.09843 0.03009 C -0.10091 0.02754 -0.10312 0.02453 -0.10572 0.02245 C -0.10742 0.02129 -0.10937 0.02152 -0.11106 0.0206 C -0.11601 0.01828 -0.12083 0.01527 -0.12591 0.01319 C -0.12721 0.0125 -0.12864 0.0118 -0.13007 0.01134 C -0.14218 0.00648 -0.12929 0.01203 -0.13958 0.0074 C -0.14062 0.00625 -0.14153 0.0044 -0.1427 0.0037 C -0.14479 0.00254 -0.147 0.00277 -0.14908 0.00185 C -0.15013 0.00139 -0.15117 0.00046 -0.15221 2.96296E-6 C -0.15507 -0.00139 -0.15794 -0.00255 -0.16067 -0.00371 L -0.16497 -0.00556 C -0.1819 -0.0051 -0.19882 -0.00556 -0.21562 -0.00371 C -0.21783 -0.00348 -0.222 2.96296E-6 -0.222 0.00023 C -0.22447 0.0044 -0.22851 0.00717 -0.22942 0.01319 C -0.23086 0.02315 -0.22942 0.01875 -0.23359 0.02615 C -0.23398 0.02824 -0.23411 0.03009 -0.23463 0.03194 C -0.23528 0.03379 -0.23632 0.03541 -0.23671 0.0375 C -0.23997 0.05069 -0.23502 0.04004 -0.24101 0.05069 C -0.24205 0.05509 -0.24322 0.05926 -0.24414 0.06389 C -0.24492 0.06759 -0.24544 0.07129 -0.24622 0.075 C -0.247 0.07824 -0.24778 0.08125 -0.24843 0.08449 C -0.24987 0.09166 -0.24921 0.08935 -0.25052 0.09768 C -0.25078 0.09953 -0.2513 0.10139 -0.25156 0.10324 C -0.25364 0.11643 -0.25156 0.10532 -0.25364 0.12199 C -0.2539 0.12384 -0.25442 0.12569 -0.25468 0.12754 C -0.25403 0.13958 -0.25338 0.15139 -0.2526 0.16342 C -0.25247 0.1662 -0.25156 0.17963 -0.25052 0.18402 C -0.25 0.18611 -0.24908 0.18773 -0.24843 0.18958 C -0.24765 0.19467 -0.24713 0.20046 -0.24518 0.20463 C -0.2444 0.20625 -0.24296 0.20694 -0.24205 0.20833 C -0.23177 0.22477 -0.23932 0.21389 -0.23151 0.22893 C -0.22877 0.23426 -0.22304 0.24398 -0.22304 0.24421 C -0.22239 0.24652 -0.222 0.24953 -0.22096 0.25162 C -0.21979 0.25393 -0.21809 0.25532 -0.21666 0.25717 C -0.21497 0.25949 -0.21132 0.26365 -0.20924 0.26481 C -0.2069 0.26597 -0.20429 0.26551 -0.20195 0.26666 C -0.19804 0.26805 -0.19414 0.2699 -0.19023 0.27222 C -0.18776 0.27361 -0.18541 0.27639 -0.18294 0.27777 C -0.16796 0.2868 -0.15299 0.29375 -0.1375 0.29861 C -0.13398 0.29953 -0.13046 0.29977 -0.12695 0.30046 C -0.12369 0.30231 -0.12057 0.3044 -0.11744 0.30602 C -0.10937 0.31041 -0.10429 0.3125 -0.09622 0.31551 C -0.0927 0.31666 -0.08932 0.31828 -0.08567 0.31921 C -0.07487 0.32152 -0.06367 0.32106 -0.05299 0.32477 C -0.05117 0.32546 -0.04947 0.32592 -0.04765 0.32662 C -0.04557 0.32777 -0.04349 0.32986 -0.0414 0.33032 C -0.03606 0.33171 -0.03072 0.33171 -0.02552 0.3324 L -0.01497 0.33796 C -0.01354 0.33865 -0.01211 0.33935 -0.01067 0.33981 C -0.0069 0.34074 -0.00299 0.34097 0.00092 0.34166 C 0.0043 0.34421 0.02539 0.36041 0.0336 0.36412 C 0.03607 0.36527 0.03855 0.36551 0.04102 0.3662 C 0.07592 0.38518 0.03685 0.36458 0.06537 0.37731 C 0.06888 0.37893 0.0724 0.38102 0.07592 0.3831 C 0.07982 0.38541 0.0836 0.38865 0.0875 0.39051 C 0.09206 0.39259 0.09675 0.39305 0.10131 0.39421 L 0.12982 0.41875 C 0.13685 0.42453 0.14519 0.43217 0.153 0.43565 C 0.15573 0.4368 0.1586 0.4368 0.16146 0.4375 C 0.1625 0.43935 0.16355 0.44143 0.16459 0.44305 C 0.17084 0.45254 0.16758 0.44467 0.17409 0.4581 C 0.1767 0.46319 0.17631 0.46527 0.17839 0.47129 C 0.1793 0.47384 0.18047 0.47615 0.18151 0.4787 C 0.1823 0.4824 0.18373 0.48611 0.1836 0.49004 C 0.18334 0.50694 0.18243 0.52407 0.18047 0.54074 C 0.17956 0.54815 0.17696 0.5544 0.17526 0.56134 C 0.17448 0.56435 0.17383 0.56759 0.17305 0.57083 C 0.1711 0.57893 0.16849 0.5868 0.1668 0.59514 C 0.16511 0.60277 0.16472 0.61666 0.16146 0.62338 C 0.14545 0.65625 0.13894 0.65856 0.11394 0.67407 C 0.1 0.68264 0.08581 0.68935 0.07175 0.69652 C 0.06641 0.6993 0.0612 0.70208 0.05586 0.70393 C 0.04883 0.70648 0.04167 0.7074 0.03477 0.70972 C 0.02657 0.71227 0.01862 0.71759 0.01042 0.71898 C -0.00143 0.72129 -0.01354 0.72037 -0.02552 0.72106 C -0.04492 0.71967 -0.06432 0.7199 -0.08359 0.71713 C -0.09205 0.71597 -0.11862 0.7044 -0.12695 0.70023 C -0.14205 0.69259 -0.15794 0.6875 -0.17239 0.67592 C -0.18567 0.66504 -0.17994 0.66921 -0.18919 0.66273 C -0.19218 0.6574 -0.19401 0.65347 -0.19765 0.64953 C -0.20143 0.6456 -0.20559 0.64259 -0.20924 0.63842 C -0.22877 0.6162 -0.21836 0.62291 -0.23789 0.60648 C -0.24856 0.59722 -0.24583 0.60115 -0.25468 0.59514 C -0.26002 0.59166 -0.26523 0.58727 -0.27057 0.58379 C -0.2733 0.58217 -0.2763 0.58217 -0.27903 0.58009 C -0.30546 0.56111 -0.30117 0.56342 -0.32239 0.53703 C -0.33528 0.50393 -0.32552 0.53356 -0.33294 0.4956 C -0.34401 0.43842 -0.33684 0.48842 -0.34557 0.43565 C -0.34895 0.41504 -0.35507 0.37361 -0.35507 0.37384 C -0.35846 0.31041 -0.35599 0.33333 -0.35924 0.30416 C -0.35898 0.29907 -0.35924 0.29375 -0.3582 0.28912 C -0.35768 0.28657 -0.35586 0.28588 -0.35507 0.28356 C -0.35403 0.28009 -0.35299 0.27222 -0.35299 0.27245 L 0.00625 0.0074 C 0.00131 0.00486 -0.00351 0.00046 -0.00859 2.96296E-6 C -0.05859 -0.0051 -0.07434 -0.00301 -0.11419 2.96296E-6 C -0.13255 0.01296 -0.11002 -0.00371 -0.12265 0.0074 C -0.12916 0.01319 -0.12239 0.00324 -0.13112 0.01504 C -0.13229 0.01666 -0.13307 0.01921 -0.13424 0.0206 C -0.14505 0.03333 -0.13632 0.02014 -0.14596 0.03009 C -0.14921 0.03333 -0.1526 0.03657 -0.15546 0.0412 C -0.15859 0.04652 -0.16224 0.05648 -0.16497 0.06389 C -0.16562 0.07384 -0.1664 0.08379 -0.16705 0.09375 C -0.16744 0.1 -0.16809 0.10625 -0.16809 0.1125 C -0.16809 0.12708 -0.16822 0.14143 -0.16705 0.15578 C -0.16679 0.15949 -0.16549 0.16296 -0.16393 0.16527 C -0.15651 0.17592 -0.14596 0.175 -0.1375 0.17824 C -0.13112 0.18102 -0.12487 0.18495 -0.11849 0.18773 C -0.1164 0.18865 -0.11419 0.18865 -0.11211 0.18958 C -0.10533 0.19236 -0.09882 0.19652 -0.09205 0.19907 C -0.08724 0.20092 -0.08216 0.20139 -0.07721 0.20277 C -0.03997 0.21319 -0.06445 0.2081 -0.02968 0.21412 C -0.02552 0.21643 -0.02122 0.21852 -0.01705 0.22152 C -0.0151 0.22291 -0.01367 0.22592 -0.01171 0.22708 C -0.00481 0.23148 0.00261 0.2331 0.00938 0.23842 C 0.01888 0.24583 0.02813 0.2544 0.03789 0.26088 C 0.04232 0.26389 0.04714 0.26435 0.05157 0.26666 C 0.06537 0.27315 0.07943 0.2787 0.09284 0.28727 C 0.09779 0.29027 0.10287 0.29259 0.10756 0.29652 C 0.11003 0.29861 0.11771 0.30972 0.12032 0.31342 C 0.12097 0.31736 0.12188 0.32083 0.1224 0.32477 C 0.12396 0.33773 0.12657 0.36412 0.12657 0.36435 C 0.08021 0.44676 0.11641 0.39143 -0.03815 0.38102 C -0.05312 0.38009 -0.06783 0.375 -0.08255 0.3699 C -0.10781 0.36088 -0.10794 0.36157 -0.14166 0.34166 C -0.16588 0.32731 -0.15625 0.33078 -0.17018 0.32662 C -0.18567 0.31643 -0.17487 0.32245 -0.19974 0.31551 C -0.20612 0.31365 -0.2125 0.31134 -0.21875 0.30972 C -0.22474 0.30833 -0.23086 0.30764 -0.23671 0.30602 C -0.24492 0.30393 -0.25286 0.3 -0.26106 0.29861 C -0.30429 0.29074 -0.30247 0.29097 -0.32552 0.29097 L -0.32552 0.28727 " pathEditMode="relative" rAng="0" ptsTypes="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31 L -0.06341 0.02454 L -0.08138 0.02061 C -0.08242 0.02014 -0.08346 0.01922 -0.08451 0.01852 C -0.08737 0.01736 -0.0901 0.01598 -0.09297 0.01482 C -0.09648 0.01343 -0.10352 0.01111 -0.10352 0.01135 C -0.10534 0.00996 -0.10703 0.00834 -0.10885 0.00741 C -0.11471 0.00394 -0.12109 0.00232 -0.12682 -0.00208 C -0.1293 -0.00393 -0.13177 -0.00555 -0.13412 -0.00764 C -0.13633 -0.00949 -0.13828 -0.01157 -0.1405 -0.01319 C -0.14154 -0.01412 -0.14258 -0.01458 -0.14362 -0.01527 C -0.14609 -0.01643 -0.1487 -0.01736 -0.15104 -0.01898 C -0.15326 -0.02037 -0.15521 -0.02291 -0.15742 -0.02453 C -0.15846 -0.02546 -0.15964 -0.02546 -0.16055 -0.02639 C -0.16966 -0.03449 -0.16198 -0.03032 -0.17005 -0.03402 C -0.17188 -0.03588 -0.17357 -0.03796 -0.17539 -0.03958 C -0.17956 -0.04305 -0.18425 -0.04444 -0.18802 -0.04907 C -0.19154 -0.05301 -0.20013 -0.06342 -0.20182 -0.06389 C -0.20912 -0.06666 -0.20534 -0.06527 -0.21341 -0.06782 C -0.22005 -0.07546 -0.22044 -0.07662 -0.22813 -0.08287 C -0.23099 -0.08495 -0.23385 -0.08611 -0.23659 -0.08842 C -0.23854 -0.09004 -0.2401 -0.09236 -0.24193 -0.09398 C -0.24427 -0.09606 -0.24688 -0.09745 -0.24935 -0.09976 C -0.25221 -0.10231 -0.25326 -0.10486 -0.2556 -0.10902 C -0.25495 -0.11226 -0.25482 -0.11597 -0.25352 -0.11851 C -0.25287 -0.1199 -0.25143 -0.11944 -0.25039 -0.12037 C -0.24753 -0.12268 -0.24492 -0.12592 -0.24193 -0.12777 C -0.23503 -0.1324 -0.23021 -0.13194 -0.22292 -0.13356 C -0.22044 -0.13402 -0.21797 -0.13472 -0.2155 -0.13541 C -0.1806 -0.14351 -0.20182 -0.13819 -0.18385 -0.14282 L -0.17643 -0.14467 C -0.17396 -0.14537 -0.17148 -0.14629 -0.16901 -0.14652 L -0.13945 -0.15046 C -0.12969 -0.15463 -0.14141 -0.15 -0.12357 -0.15416 C -0.12057 -0.15486 -0.11563 -0.15833 -0.11302 -0.15972 C -0.10495 -0.16389 -0.10273 -0.16389 -0.09401 -0.16736 C -0.09258 -0.16782 -0.09128 -0.16875 -0.08984 -0.16921 C -0.08594 -0.17014 -0.08203 -0.17014 -0.07813 -0.17106 C -0.07292 -0.17222 -0.06758 -0.17338 -0.06237 -0.17476 C -0.06094 -0.17523 -0.05951 -0.17615 -0.05807 -0.17662 C -0.05534 -0.17754 -0.05247 -0.17801 -0.04961 -0.17847 C -0.04857 -0.17916 -0.04753 -0.17963 -0.04648 -0.18032 C -0.04466 -0.18148 -0.04297 -0.18333 -0.04115 -0.18426 C -0.03919 -0.18518 -0.03698 -0.18518 -0.0349 -0.18611 C -0.02995 -0.18819 -0.02513 -0.19213 -0.02005 -0.19351 C -0.01797 -0.19421 -0.01589 -0.19467 -0.01367 -0.19537 C -0.00716 -0.19768 -0.00885 -0.19884 6.25E-7 -0.20301 C 0.00208 -0.20393 0.00417 -0.20416 0.00638 -0.20486 C 0.00742 -0.20601 0.00833 -0.20764 0.0095 -0.20856 C 0.01081 -0.20949 0.01237 -0.20972 0.0138 -0.21041 C 0.01484 -0.21111 0.01588 -0.21157 0.01693 -0.21226 C 0.02474 -0.21828 0.01732 -0.21504 0.02747 -0.21805 C 0.02956 -0.22037 0.03151 -0.22338 0.03385 -0.22546 C 0.0362 -0.22777 0.0388 -0.22916 0.04115 -0.23101 C 0.04401 -0.23356 0.04687 -0.23588 0.04961 -0.23865 C 0.05078 -0.23958 0.05195 -0.24074 0.05286 -0.24236 C 0.05404 -0.24467 0.05495 -0.24745 0.05599 -0.24976 C 0.0543 -0.25416 0.05312 -0.25972 0.05065 -0.26296 C 0.04557 -0.27014 0.04075 -0.2706 0.0349 -0.27245 C 0.03203 -0.2743 0.02943 -0.27708 0.02643 -0.27801 C 0.0224 -0.27939 -0.00625 -0.28171 -0.00638 -0.28171 L -0.18385 -0.28356 L -0.25781 -0.28171 C -0.25951 -0.28171 -0.26133 -0.28032 -0.26302 -0.27986 C -0.26966 -0.27801 -0.27643 -0.27731 -0.28307 -0.27615 C -0.2849 -0.275 -0.28659 -0.27314 -0.28841 -0.27245 C -0.29544 -0.26944 -0.30951 -0.26481 -0.30951 -0.26458 C -0.31068 -0.26365 -0.31654 -0.25671 -0.31693 -0.25555 C -0.31836 -0.25092 -0.31836 -0.2456 -0.31901 -0.24051 C -0.32305 -0.20949 -0.31745 -0.24953 -0.32109 -0.22361 C -0.32083 -0.21111 -0.3224 -0.19791 -0.32005 -0.18611 C -0.31576 -0.16365 -0.30156 -0.14189 -0.29258 -0.12592 C -0.28568 -0.11365 -0.27826 -0.09953 -0.27044 -0.08842 C -0.26667 -0.0831 -0.26315 -0.07731 -0.25885 -0.07338 C -0.24206 -0.0581 -0.18294 -0.0206 -0.17539 -0.01713 C -0.16159 -0.01064 -0.12878 -0.00416 -0.1099 -0.00023 C -0.08346 0.01366 -0.0694 0.01713 -0.04753 0.0375 C -0.03607 0.04792 -0.02487 0.05926 -0.01367 0.0713 C -0.01068 0.07431 -0.00833 0.0794 -0.00534 0.08241 C 0.00091 0.08866 0.00755 0.09306 0.0138 0.09931 C 0.01927 0.1051 0.02409 0.11274 0.02956 0.11806 C 0.03424 0.12269 0.03945 0.12547 0.0444 0.1294 C 0.04727 0.13172 0.04987 0.13473 0.05286 0.13681 C 0.06263 0.14422 0.07266 0.15024 0.08242 0.15764 C 0.09206 0.16505 0.09505 0.16852 0.10247 0.17639 C 0.10352 0.17894 0.10521 0.18079 0.1056 0.1838 C 0.10807 0.19885 0.10573 0.23195 0.10456 0.24213 C 0.10391 0.24815 0.10156 0.25324 0.10039 0.25903 C 0.08997 0.31135 0.10586 0.24213 0.09505 0.28519 C 0.09466 0.28704 0.09479 0.28936 0.09401 0.29098 C 0.09154 0.2963 0.08893 0.30232 0.08555 0.30579 C 0.06901 0.32361 0.07878 0.31412 0.05599 0.33218 C 0.05325 0.33704 0.04857 0.34584 0.04544 0.34908 C 0.04349 0.35116 0.04115 0.35116 0.03906 0.35278 C 0.03555 0.35556 0.0319 0.3588 0.02852 0.36227 C 0.02383 0.3669 0.01966 0.37338 0.01484 0.37732 C 0.01185 0.37963 0.00833 0.37917 0.00534 0.38102 C -0.02982 0.40093 0.00169 0.38635 -0.02005 0.39607 C -0.02318 0.39908 -0.0263 0.40278 -0.02956 0.40533 C -0.03503 0.40996 -0.0431 0.41158 -0.04857 0.41297 C -0.05456 0.41436 -0.06055 0.41551 -0.06654 0.41667 C -0.07318 0.41806 -0.07995 0.41899 -0.08659 0.42037 C -0.09336 0.42199 -0.09987 0.42547 -0.10664 0.42616 C -0.13385 0.42801 -0.16094 0.42732 -0.18802 0.42801 C -0.22135 0.44121 -0.18008 0.425 -0.20391 0.43357 C -0.20885 0.43542 -0.21367 0.4375 -0.21862 0.43912 C -0.22318 0.44074 -0.22787 0.44167 -0.23242 0.44306 C -0.24023 0.44537 -0.24792 0.44792 -0.2556 0.45047 C -0.26133 0.45232 -0.26693 0.4544 -0.27253 0.45602 C -0.27461 0.45672 -0.27682 0.45718 -0.27891 0.45787 C -0.28177 0.45903 -0.28451 0.46088 -0.28737 0.46181 C -0.29219 0.46343 -0.30208 0.46551 -0.30208 0.46574 C -0.30391 0.46667 -0.30599 0.46713 -0.30742 0.46922 C -0.30833 0.47061 -0.30833 0.47292 -0.30846 0.47477 C -0.30938 0.48542 -0.3082 0.49699 -0.31055 0.50672 C -0.31146 0.51042 -0.31471 0.50949 -0.31693 0.51065 C -0.32005 0.51204 -0.32331 0.51297 -0.32643 0.51436 C -0.32917 0.52153 -0.32852 0.5176 -0.32852 0.5257 L -0.3306 0.5257 " pathEditMode="relative" rAng="0" ptsTypes="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-0.00139 L 0.03164 -0.00116 C 0.01953 -0.00371 0.01575 -0.00579 0.00104 0.00046 C 2.08333E-6 0.00092 0.00091 0.00509 2.08333E-6 0.00625 C -0.00248 0.00926 -0.0056 0.00995 -0.00847 0.0118 C -0.02383 0.02152 -0.00755 0.01111 -0.01901 0.01736 C -0.03477 0.02615 -0.02318 0.0206 -0.03268 0.025 C -0.03412 0.02685 -0.03542 0.02893 -0.03698 0.03055 C -0.04206 0.03588 -0.03828 0.02847 -0.04336 0.03634 C -0.04557 0.03981 -0.04792 0.04305 -0.04961 0.04745 C -0.05039 0.0493 -0.05091 0.05162 -0.05169 0.05324 C -0.05261 0.05463 -0.05391 0.05555 -0.05495 0.05694 C -0.06576 0.07291 -0.04974 0.05231 -0.06237 0.0662 C -0.0638 0.06805 -0.06511 0.07014 -0.06654 0.07199 C -0.06862 0.07453 -0.07084 0.07662 -0.07292 0.0794 C -0.07461 0.08194 -0.07617 0.08495 -0.07813 0.08703 C -0.07943 0.08819 -0.08099 0.08796 -0.08242 0.08889 C -0.08412 0.08981 -0.08594 0.09143 -0.08763 0.09259 C -0.09779 0.11065 -0.08477 0.08912 -0.09401 0.1 C -0.09518 0.10162 -0.09597 0.10416 -0.09714 0.10578 C -0.09844 0.1074 -0.1 0.1081 -0.10143 0.10949 C -0.10248 0.11065 -0.10365 0.1118 -0.10456 0.11319 C -0.10573 0.11504 -0.10638 0.11759 -0.10768 0.11898 C -0.10899 0.12014 -0.11055 0.12014 -0.11198 0.12083 C -0.1155 0.12453 -0.11888 0.1287 -0.12253 0.13194 C -0.12422 0.13356 -0.12604 0.13449 -0.12787 0.13588 C -0.1293 0.13703 -0.1306 0.13842 -0.13203 0.13958 C -0.13373 0.14097 -0.13555 0.14213 -0.13737 0.14328 C -0.13841 0.14398 -0.13946 0.14444 -0.1405 0.14514 C -0.14258 0.14699 -0.14453 0.14953 -0.14688 0.15092 C -0.14883 0.15208 -0.15104 0.15185 -0.15313 0.15277 C -0.15456 0.15324 -0.15599 0.1537 -0.15742 0.15463 C -0.16055 0.15625 -0.16367 0.15833 -0.16693 0.16018 L -0.17318 0.16389 L -0.17643 0.16574 C -0.17748 0.16643 -0.17852 0.1669 -0.17956 0.16782 C -0.18099 0.16898 -0.18229 0.17106 -0.18373 0.17152 C -0.19115 0.17361 -0.20599 0.17523 -0.20599 0.17546 C -0.20847 0.17639 -0.21081 0.17824 -0.21341 0.17893 C -0.23073 0.18449 -0.21875 0.17777 -0.22709 0.18287 L -0.27774 0.18078 C -0.27982 0.18055 -0.28073 0.17592 -0.28203 0.17338 C -0.28542 0.1669 -0.2931 0.15115 -0.29571 0.14328 C -0.3 0.13055 -0.30391 0.11736 -0.30742 0.10393 C -0.30847 0.09977 -0.30899 0.09514 -0.30951 0.09074 C -0.31068 0.08009 -0.31185 0.06944 -0.31263 0.05879 C -0.31888 -0.01898 -0.31029 0.0743 -0.31472 0.02685 C -0.31446 0.0169 -0.31472 0.00671 -0.31367 -0.00324 C -0.31328 -0.00787 -0.31198 -0.01227 -0.31055 -0.01644 C -0.30807 -0.02361 -0.30534 -0.03079 -0.30209 -0.03704 C -0.29544 -0.05023 -0.28646 -0.05996 -0.28099 -0.07454 C -0.26029 -0.12963 -0.28425 -0.06829 -0.27044 -0.09908 C -0.25938 -0.12361 -0.27565 -0.09537 -0.25664 -0.12917 C -0.25547 -0.13125 -0.25391 -0.13287 -0.25248 -0.13473 C -0.24935 -0.13866 -0.24636 -0.14283 -0.24297 -0.14607 C -0.23555 -0.15301 -0.22344 -0.15556 -0.21654 -0.15903 C -0.20899 -0.16297 -0.20196 -0.16898 -0.1944 -0.17223 C -0.17826 -0.1794 -0.16419 -0.18079 -0.14792 -0.1838 C -0.10677 -0.20301 -0.15274 -0.18287 -0.12044 -0.19306 C -0.11615 -0.19422 -0.11198 -0.19723 -0.10768 -0.19885 C -0.10352 -0.2 -0.09922 -0.19954 -0.09505 -0.20047 C -0.08972 -0.20139 -0.08451 -0.20255 -0.07917 -0.20417 C -0.07214 -0.20625 -0.06511 -0.20949 -0.05807 -0.21181 C -0.01328 -0.22593 -0.05078 -0.21273 -0.03268 -0.21922 C -0.00209 -0.2419 -0.0431 -0.21297 0.01263 -0.24167 C 0.01536 -0.24329 0.01745 -0.24723 0.02005 -0.24931 C 0.0263 -0.25417 0.03281 -0.25764 0.03906 -0.2625 C 0.04166 -0.26435 0.09414 -0.30648 0.09935 -0.31135 L 0.13411 -0.34329 C 0.14206 -0.36204 0.13073 -0.33565 0.14583 -0.3676 C 0.15013 -0.37685 0.15429 -0.38635 0.15846 -0.39584 C 0.16028 -0.4 0.16224 -0.4044 0.16367 -0.40903 C 0.16888 -0.42431 0.16979 -0.43148 0.17331 -0.44838 C 0.17213 -0.46898 0.17344 -0.49051 0.17005 -0.51042 C 0.16679 -0.53033 0.15885 -0.53727 0.15 -0.54422 C 0.14648 -0.54699 0.14297 -0.54931 0.13945 -0.55162 C 0.13841 -0.55255 0.13737 -0.55324 0.13633 -0.55371 C 0.13424 -0.5544 0.13203 -0.55486 0.12995 -0.55556 C 0.11588 -0.56551 0.12903 -0.55695 0.09831 -0.56482 C 0.0582 -0.575 0.0875 -0.57084 0.05599 -0.57431 C 0.05182 -0.57616 0.04765 -0.57894 0.04336 -0.57986 C 0.03737 -0.58125 0.03138 -0.58102 0.02539 -0.58172 C 0.01693 -0.58287 0.00846 -0.58426 2.08333E-6 -0.58542 L -0.03698 -0.58357 L -0.14154 -0.58172 C -0.15 -0.58148 -0.15847 -0.57917 -0.16693 -0.57801 C -0.18998 -0.575 -0.203 -0.57616 -0.22917 -0.56852 C -0.24427 -0.56435 -0.25456 -0.56273 -0.26823 -0.55556 C -0.28633 -0.54584 -0.28438 -0.54653 -0.29896 -0.53473 C -0.3 -0.53287 -0.30065 -0.52986 -0.30209 -0.52917 C -0.30716 -0.52685 -0.31979 -0.52732 -0.32526 -0.52732 L -0.32526 -0.52709 " pathEditMode="relative" rAng="0" ptsTypes="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8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206 L 0.01588 0.02083 L -0.27032 0.01898 C -0.27839 0.01898 -0.27474 0.01805 -0.27982 0.01319 C -0.28086 0.01227 -0.28204 0.01227 -0.28308 0.01157 C -0.28477 0.01041 -0.28659 0.00902 -0.28829 0.00764 C -0.28946 0.00648 -0.29037 0.00486 -0.29154 0.00393 C -0.29428 0.00139 -0.29714 -0.00093 -0.3 -0.00348 C -0.3043 -0.00741 -0.30938 -0.01227 -0.31368 -0.01482 C -0.31537 -0.01574 -0.31719 -0.01598 -0.31902 -0.01667 C -0.32214 -0.01806 -0.3254 -0.01898 -0.32852 -0.0206 C -0.34506 -0.02894 -0.32917 -0.02408 -0.34428 -0.02801 C -0.34649 -0.02986 -0.34844 -0.03218 -0.35066 -0.0338 C -0.35235 -0.03473 -0.35417 -0.03496 -0.35599 -0.03565 C -0.36081 -0.03704 -0.36589 -0.0375 -0.37071 -0.03912 C -0.37357 -0.04028 -0.37917 -0.04306 -0.37917 -0.04283 C -0.3806 -0.04445 -0.38191 -0.0456 -0.38347 -0.04699 C -0.38438 -0.04769 -0.38646 -0.04653 -0.38659 -0.04885 C -0.38685 -0.05278 -0.38568 -0.05648 -0.38451 -0.05973 C -0.38308 -0.06366 -0.38099 -0.06621 -0.37917 -0.06945 C -0.37253 -0.0801 -0.37357 -0.07616 -0.36446 -0.08611 C -0.3612 -0.08982 -0.35821 -0.09422 -0.35482 -0.09746 C -0.35313 -0.09931 -0.35157 -0.10185 -0.34961 -0.10324 C -0.28659 -0.14398 -0.30756 -0.13635 -0.26407 -0.1463 C -0.2556 -0.15185 -0.24701 -0.15695 -0.23868 -0.16343 C -0.23711 -0.16435 -0.23607 -0.1676 -0.23451 -0.16875 C -0.22084 -0.17824 -0.21954 -0.17755 -0.20808 -0.1801 C -0.20625 -0.18195 -0.20456 -0.18403 -0.20274 -0.18588 C -0.19584 -0.19236 -0.18946 -0.19676 -0.18165 -0.2007 C -0.17396 -0.20463 -0.16615 -0.20672 -0.15834 -0.20996 C -0.13646 -0.21968 -0.1142 -0.22709 -0.09284 -0.24028 C -0.08685 -0.24375 -0.0806 -0.24676 -0.075 -0.25139 C -0.0711 -0.25463 -0.06784 -0.26019 -0.06433 -0.26459 C -0.06198 -0.27084 -0.0612 -0.27338 -0.05808 -0.27986 C -0.05326 -0.28912 -0.0487 -0.29931 -0.04323 -0.30787 C -0.03386 -0.32199 -0.02318 -0.33357 -0.01368 -0.34723 C -0.00209 -0.36412 0.0082 -0.38403 0.02018 -0.39977 C 0.03398 -0.41829 0.04947 -0.43241 0.06341 -0.4507 C 0.07109 -0.46042 0.07773 -0.47246 0.08463 -0.48449 C 0.09557 -0.50348 0.10247 -0.51713 0.10989 -0.54051 C 0.11315 -0.55093 0.11601 -0.56158 0.11835 -0.57246 C 0.1194 -0.57778 0.12005 -0.5831 0.12161 -0.58773 C 0.1233 -0.59306 0.12591 -0.59746 0.12786 -0.60255 C 0.12903 -0.60579 0.12981 -0.60903 0.13112 -0.61204 C 0.16992 -0.69676 0.122 -0.58357 0.1638 -0.68727 C 0.17083 -0.70463 0.17747 -0.71482 0.18281 -0.73588 C 0.18463 -0.74283 0.18645 -0.74954 0.18815 -0.75648 C 0.18854 -0.75834 0.1888 -0.76019 0.18919 -0.76227 C 0.18984 -0.76644 0.19062 -0.77084 0.19127 -0.77547 C 0.19166 -0.78033 0.19179 -0.78542 0.19231 -0.79028 C 0.19309 -0.79769 0.19583 -0.79838 0.19127 -0.80718 C 0.18906 -0.81158 0.18567 -0.81366 0.18281 -0.81667 C 0.172 -0.82778 0.14778 -0.83611 0.14375 -0.83727 C 0.05898 -0.85996 0.09257 -0.85579 0.04335 -0.85973 L -0.28099 -0.85232 C -0.28737 -0.85209 -0.29362 -0.84954 -0.3 -0.84861 C -0.37097 -0.83704 -0.27605 -0.85371 -0.32631 -0.84491 C -0.32748 -0.84422 -0.34089 -0.83982 -0.34323 -0.83357 C -0.34441 -0.83033 -0.34362 -0.82593 -0.34428 -0.82223 C -0.34467 -0.82014 -0.34571 -0.81852 -0.34649 -0.81667 C -0.34402 -0.79746 -0.34297 -0.77732 -0.33907 -0.75834 C -0.33724 -0.75 -0.33295 -0.74422 -0.32956 -0.73773 C -0.32383 -0.72685 -0.31732 -0.7169 -0.31159 -0.70579 C -0.3099 -0.70278 -0.30938 -0.69723 -0.3073 -0.69491 C -0.27891 -0.65556 -0.25482 -0.63172 -0.22175 -0.60463 C -0.21146 -0.59584 -0.17982 -0.5794 -0.16472 -0.55926 C -0.16081 -0.55417 -0.15274 -0.53565 -0.15105 -0.53148 C -0.14493 -0.51667 -0.13907 -0.50139 -0.13308 -0.48611 C -0.12592 -0.44398 -0.12761 -0.46181 -0.12566 -0.43357 C -0.12631 -0.4213 -0.12657 -0.40834 -0.12774 -0.39607 C -0.128 -0.39375 -0.12904 -0.3919 -0.12982 -0.39028 C -0.13217 -0.38635 -0.13451 -0.38218 -0.13724 -0.37917 C -0.14688 -0.36829 -0.15665 -0.35787 -0.1668 -0.34931 C -0.17188 -0.34468 -0.17735 -0.3426 -0.18269 -0.33959 C -0.19115 -0.33519 -0.20808 -0.32639 -0.20808 -0.32616 C -0.22448 -0.30718 -0.21654 -0.31574 -0.25873 -0.29838 C -0.26329 -0.29653 -0.26784 -0.29398 -0.27253 -0.2926 C -0.27813 -0.29144 -0.28373 -0.29167 -0.28933 -0.29074 C -0.29571 -0.28982 -0.30209 -0.2882 -0.30847 -0.28727 C -0.32123 -0.28496 -0.31993 -0.28611 -0.3306 -0.28334 C -0.33477 -0.28241 -0.33907 -0.28079 -0.34323 -0.27986 C -0.3556 -0.27685 -0.36797 -0.275 -0.38021 -0.27199 C -0.38204 -0.27176 -0.38373 -0.27084 -0.38555 -0.27014 C -0.38698 -0.26991 -0.39115 -0.26829 -0.38972 -0.26829 C -0.37045 -0.2676 -0.35105 -0.26829 -0.33165 -0.26829 L -0.33165 -0.26829 " pathEditMode="relative" rAng="0" ptsTypes="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4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041952" y="135766"/>
            <a:ext cx="535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Thank you , kids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0662" y="6224567"/>
            <a:ext cx="775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Your teacher, Papadamos Konstantinos</a:t>
            </a:r>
            <a:endParaRPr lang="el-GR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13" y="1259022"/>
            <a:ext cx="2842334" cy="269710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4632101" y="4156054"/>
            <a:ext cx="7173533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Everybody can do something</a:t>
            </a: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but together we can do everything</a:t>
            </a:r>
            <a:r>
              <a:rPr lang="en-US" sz="3200" b="1" dirty="0">
                <a:latin typeface="Comic Sans MS" panose="030F0702030302020204" pitchFamily="66" charset="0"/>
              </a:rPr>
              <a:t>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898587" y="98475"/>
            <a:ext cx="201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flying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213707" y="5289453"/>
            <a:ext cx="4685898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He is flying</a:t>
            </a:r>
            <a:endParaRPr lang="el-GR" sz="66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575499" y="-126609"/>
            <a:ext cx="256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climbing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855657" y="5641145"/>
            <a:ext cx="4943982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is climbing</a:t>
            </a:r>
            <a:endParaRPr lang="el-GR" sz="66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237538" y="168813"/>
            <a:ext cx="3060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swimming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270968" y="5584875"/>
            <a:ext cx="6043963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is swimming</a:t>
            </a:r>
            <a:endParaRPr lang="el-GR" sz="7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3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584493" y="168813"/>
            <a:ext cx="236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running</a:t>
            </a:r>
            <a:endParaRPr lang="el-GR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62713" y="4121834"/>
            <a:ext cx="50113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She is running</a:t>
            </a:r>
            <a:endParaRPr lang="el-GR" sz="6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9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46" cy="224092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4533"/>
            <a:ext cx="3124246" cy="222346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923"/>
            <a:ext cx="3124246" cy="245386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124246" y="667525"/>
            <a:ext cx="5617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 is ten o’ clock.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24246" y="5284601"/>
            <a:ext cx="719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 is half past twelve.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153900" y="2921013"/>
            <a:ext cx="7133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 is half past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eleven</a:t>
            </a:r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2" y="524375"/>
            <a:ext cx="11224826" cy="5088634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718920" y="5613009"/>
            <a:ext cx="474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ready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έτοιμος</a:t>
            </a:r>
            <a:endParaRPr lang="el-GR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434314" y="5613009"/>
            <a:ext cx="4856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</a:t>
            </a:r>
            <a:r>
              <a:rPr lang="el-GR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δύσκολος</a:t>
            </a:r>
            <a:endParaRPr lang="el-GR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225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1" y="472866"/>
            <a:ext cx="11284291" cy="501353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068386" y="5486398"/>
            <a:ext cx="66899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 me try</a:t>
            </a:r>
            <a:r>
              <a:rPr lang="el-GR" sz="36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l-GR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3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Ας προσπαθήσω</a:t>
            </a:r>
          </a:p>
          <a:p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Don’t be lazy</a:t>
            </a:r>
            <a:r>
              <a:rPr lang="el-GR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l-GR" sz="3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μην είσαι τεμπέλης</a:t>
            </a:r>
            <a:endParaRPr lang="el-GR" sz="3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529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2" y="524812"/>
            <a:ext cx="11093576" cy="510736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76776" y="5632173"/>
            <a:ext cx="11426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Time for climbing</a:t>
            </a:r>
            <a:r>
              <a:rPr lang="el-GR" sz="48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4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48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Ώρα για αναρρίχηση</a:t>
            </a:r>
            <a:endParaRPr lang="el-GR" sz="48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043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141</Words>
  <Application>Microsoft Office PowerPoint</Application>
  <PresentationFormat>Ευρεία οθόνη</PresentationFormat>
  <Paragraphs>34</Paragraphs>
  <Slides>13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Papadamos</dc:creator>
  <cp:lastModifiedBy>Konstantinos Papadamos</cp:lastModifiedBy>
  <cp:revision>16</cp:revision>
  <dcterms:created xsi:type="dcterms:W3CDTF">2015-03-20T18:44:28Z</dcterms:created>
  <dcterms:modified xsi:type="dcterms:W3CDTF">2015-03-21T22:04:55Z</dcterms:modified>
</cp:coreProperties>
</file>