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7EC-153B-42E8-B40E-FDD45CC86126}" type="datetimeFigureOut">
              <a:rPr lang="el-GR" smtClean="0"/>
              <a:t>13/3/2022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3861-5317-4C63-BE58-42C2B8CB0A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42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7EC-153B-42E8-B40E-FDD45CC86126}" type="datetimeFigureOut">
              <a:rPr lang="el-GR" smtClean="0"/>
              <a:t>13/3/2022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3861-5317-4C63-BE58-42C2B8CB0A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496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7EC-153B-42E8-B40E-FDD45CC86126}" type="datetimeFigureOut">
              <a:rPr lang="el-GR" smtClean="0"/>
              <a:t>13/3/2022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3861-5317-4C63-BE58-42C2B8CB0A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641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7EC-153B-42E8-B40E-FDD45CC86126}" type="datetimeFigureOut">
              <a:rPr lang="el-GR" smtClean="0"/>
              <a:t>13/3/2022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3861-5317-4C63-BE58-42C2B8CB0A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22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7EC-153B-42E8-B40E-FDD45CC86126}" type="datetimeFigureOut">
              <a:rPr lang="el-GR" smtClean="0"/>
              <a:t>13/3/2022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3861-5317-4C63-BE58-42C2B8CB0A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96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7EC-153B-42E8-B40E-FDD45CC86126}" type="datetimeFigureOut">
              <a:rPr lang="el-GR" smtClean="0"/>
              <a:t>13/3/2022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3861-5317-4C63-BE58-42C2B8CB0A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6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7EC-153B-42E8-B40E-FDD45CC86126}" type="datetimeFigureOut">
              <a:rPr lang="el-GR" smtClean="0"/>
              <a:t>13/3/2022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3861-5317-4C63-BE58-42C2B8CB0A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97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7EC-153B-42E8-B40E-FDD45CC86126}" type="datetimeFigureOut">
              <a:rPr lang="el-GR" smtClean="0"/>
              <a:t>13/3/2022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3861-5317-4C63-BE58-42C2B8CB0A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04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7EC-153B-42E8-B40E-FDD45CC86126}" type="datetimeFigureOut">
              <a:rPr lang="el-GR" smtClean="0"/>
              <a:t>13/3/2022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3861-5317-4C63-BE58-42C2B8CB0A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039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7EC-153B-42E8-B40E-FDD45CC86126}" type="datetimeFigureOut">
              <a:rPr lang="el-GR" smtClean="0"/>
              <a:t>13/3/2022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3861-5317-4C63-BE58-42C2B8CB0A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770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7EC-153B-42E8-B40E-FDD45CC86126}" type="datetimeFigureOut">
              <a:rPr lang="el-GR" smtClean="0"/>
              <a:t>13/3/2022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3861-5317-4C63-BE58-42C2B8CB0A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32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37EC-153B-42E8-B40E-FDD45CC86126}" type="datetimeFigureOut">
              <a:rPr lang="el-GR" smtClean="0"/>
              <a:t>13/3/2022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3861-5317-4C63-BE58-42C2B8CB0A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29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23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ΔΑΛΑΙ ΛΑΜΑ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06286" y="2299063"/>
            <a:ext cx="10054044" cy="4558937"/>
          </a:xfrm>
        </p:spPr>
        <p:txBody>
          <a:bodyPr/>
          <a:lstStyle/>
          <a:p>
            <a:pPr algn="l"/>
            <a:r>
              <a:rPr lang="el-GR" dirty="0"/>
              <a:t>Θεωρείται ότι αντιπροσωπεύει </a:t>
            </a:r>
            <a:endParaRPr lang="el-GR" dirty="0" smtClean="0"/>
          </a:p>
          <a:p>
            <a:pPr algn="l"/>
            <a:r>
              <a:rPr lang="el-GR" dirty="0" smtClean="0"/>
              <a:t>στη </a:t>
            </a:r>
            <a:r>
              <a:rPr lang="el-GR" dirty="0"/>
              <a:t>γη τη ζωντανή </a:t>
            </a:r>
            <a:r>
              <a:rPr lang="el-GR" dirty="0" smtClean="0"/>
              <a:t>ενσάρκωση</a:t>
            </a:r>
          </a:p>
          <a:p>
            <a:pPr algn="l"/>
            <a:r>
              <a:rPr lang="el-GR" dirty="0" smtClean="0"/>
              <a:t> </a:t>
            </a:r>
            <a:r>
              <a:rPr lang="el-GR" dirty="0"/>
              <a:t>του  </a:t>
            </a:r>
            <a:r>
              <a:rPr lang="el-GR" dirty="0" smtClean="0"/>
              <a:t>Βούδα</a:t>
            </a:r>
            <a:r>
              <a:rPr lang="el-GR" dirty="0"/>
              <a:t> και συγκεκριμένα </a:t>
            </a:r>
            <a:endParaRPr lang="el-GR" dirty="0" smtClean="0"/>
          </a:p>
          <a:p>
            <a:pPr algn="l"/>
            <a:r>
              <a:rPr lang="el-GR" dirty="0" smtClean="0"/>
              <a:t>τη </a:t>
            </a:r>
            <a:r>
              <a:rPr lang="el-GR" dirty="0"/>
              <a:t>μορφή του ελέους.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197" y="2299063"/>
            <a:ext cx="6218917" cy="431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705394" y="905917"/>
            <a:ext cx="38666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Ο Δαλάι Λάμα γεννήθηκε </a:t>
            </a:r>
          </a:p>
          <a:p>
            <a:r>
              <a:rPr lang="el-GR" sz="2400" dirty="0" smtClean="0"/>
              <a:t>στις 6 Ιουλίου του 1935 </a:t>
            </a:r>
          </a:p>
          <a:p>
            <a:r>
              <a:rPr lang="el-GR" sz="2400" dirty="0" smtClean="0"/>
              <a:t>στο Τάκτσερ του Κινγκάι</a:t>
            </a:r>
          </a:p>
          <a:p>
            <a:r>
              <a:rPr lang="el-GR" sz="2400" dirty="0" smtClean="0"/>
              <a:t> με την ονομασία Λάμο Θοντάπ </a:t>
            </a:r>
          </a:p>
          <a:p>
            <a:r>
              <a:rPr lang="el-GR" sz="2400" dirty="0" smtClean="0"/>
              <a:t>και επιλέχθηκε ως διάδοχος </a:t>
            </a:r>
          </a:p>
          <a:p>
            <a:r>
              <a:rPr lang="el-GR" sz="2400" dirty="0" smtClean="0"/>
              <a:t>του 13ου δύο χρόνια αργότερα, </a:t>
            </a:r>
          </a:p>
          <a:p>
            <a:r>
              <a:rPr lang="el-GR" sz="2400" dirty="0" smtClean="0"/>
              <a:t>Αν και αναγνωρίστηκε επισήμως </a:t>
            </a:r>
          </a:p>
          <a:p>
            <a:r>
              <a:rPr lang="el-GR" sz="2400" dirty="0" smtClean="0"/>
              <a:t>ως 14ος Δαλάι Λάμα </a:t>
            </a:r>
          </a:p>
          <a:p>
            <a:r>
              <a:rPr lang="el-GR" sz="2400" dirty="0" smtClean="0"/>
              <a:t>στις 17 Νοεμβρίου του 1950,</a:t>
            </a:r>
          </a:p>
          <a:p>
            <a:r>
              <a:rPr lang="el-GR" sz="2400" dirty="0" smtClean="0"/>
              <a:t> σε ηλικία 15 ετών.</a:t>
            </a:r>
            <a:endParaRPr lang="el-GR" sz="2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5" y="582656"/>
            <a:ext cx="5003074" cy="57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9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57053" y="1185430"/>
            <a:ext cx="369243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Κατά τη διάρκεια της εξέγερσης</a:t>
            </a:r>
          </a:p>
          <a:p>
            <a:r>
              <a:rPr lang="el-GR" sz="2000" dirty="0" smtClean="0"/>
              <a:t> του Θιβέτ το 1959,</a:t>
            </a:r>
          </a:p>
          <a:p>
            <a:r>
              <a:rPr lang="el-GR" sz="2000" dirty="0" smtClean="0"/>
              <a:t> ο Δαλάι Λάμα κατέφυγε στην Ινδία,</a:t>
            </a:r>
          </a:p>
          <a:p>
            <a:r>
              <a:rPr lang="el-GR" sz="2000" dirty="0" smtClean="0"/>
              <a:t> όπου κατήγγειλε τη Λαϊκή Δημοκρατία της Κίνας</a:t>
            </a:r>
          </a:p>
          <a:p>
            <a:r>
              <a:rPr lang="el-GR" sz="2000" dirty="0" smtClean="0"/>
              <a:t>και ίδρυσε τη μη κυβερνητική Κεντρική Διοίκηση του Θιβέτ.</a:t>
            </a:r>
          </a:p>
          <a:p>
            <a:r>
              <a:rPr lang="el-GR" sz="2000" dirty="0" smtClean="0"/>
              <a:t> Έχει ταξιδέψει σε όλο τον κόσμο, </a:t>
            </a:r>
          </a:p>
          <a:p>
            <a:r>
              <a:rPr lang="el-GR" sz="2000" dirty="0" smtClean="0"/>
              <a:t>υποστηρίζοντας την ανάγκη</a:t>
            </a:r>
          </a:p>
          <a:p>
            <a:r>
              <a:rPr lang="el-GR" sz="2000" dirty="0" smtClean="0"/>
              <a:t> για την ευημερία των Θιβετιανών, </a:t>
            </a:r>
          </a:p>
          <a:p>
            <a:r>
              <a:rPr lang="el-GR" sz="2000" dirty="0" smtClean="0"/>
              <a:t>διδάσκοντας Θιβετιανό Βουδισμό </a:t>
            </a:r>
          </a:p>
          <a:p>
            <a:r>
              <a:rPr lang="el-GR" sz="2000" dirty="0" smtClean="0"/>
              <a:t>και μιλώντας για τη σημασία </a:t>
            </a:r>
          </a:p>
          <a:p>
            <a:r>
              <a:rPr lang="el-GR" sz="2000" dirty="0" smtClean="0"/>
              <a:t>της συμπόνιας ως πηγής για μια ευτυχισμένη ζωή.</a:t>
            </a:r>
            <a:endParaRPr lang="el-GR" sz="20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930" y="548640"/>
            <a:ext cx="6984819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04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133</Words>
  <Application>Microsoft Office PowerPoint</Application>
  <PresentationFormat>Ευρεία οθόνη</PresentationFormat>
  <Paragraphs>27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Θέμα του Office</vt:lpstr>
      <vt:lpstr>ΔΑΛΑΙ ΛΑΜΑ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ΔΑΛΑΙ ΛΑΜΑ</dc:title>
  <dc:creator>user</dc:creator>
  <cp:lastModifiedBy>user</cp:lastModifiedBy>
  <cp:revision>3</cp:revision>
  <dcterms:created xsi:type="dcterms:W3CDTF">2022-03-13T14:40:49Z</dcterms:created>
  <dcterms:modified xsi:type="dcterms:W3CDTF">2022-03-13T15:11:10Z</dcterms:modified>
</cp:coreProperties>
</file>