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8"/>
    <p:restoredTop sz="94733"/>
  </p:normalViewPr>
  <p:slideViewPr>
    <p:cSldViewPr snapToGrid="0">
      <p:cViewPr varScale="1">
        <p:scale>
          <a:sx n="139" d="100"/>
          <a:sy n="139" d="100"/>
        </p:scale>
        <p:origin x="90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C0640-0FB8-4BB9-BBD2-F6CF0D90D14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667994-9DF2-4790-922B-632206E625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l-GR" sz="2500" b="0" i="0" dirty="0"/>
            <a:t>Η εξάπλωση της Ορθοδοξίας ξεκίνησε στην ανατολική Μεσόγειο, μέσα στον βυζαντινό ελληνικό πολιτισμό</a:t>
          </a:r>
          <a:endParaRPr lang="en-US" sz="2500" dirty="0"/>
        </a:p>
      </dgm:t>
    </dgm:pt>
    <dgm:pt modelId="{E9744E27-C829-4907-A633-FF8D1B8B17D6}" type="parTrans" cxnId="{A8DB0D2B-DC9E-4192-85A4-0DBDACACA262}">
      <dgm:prSet/>
      <dgm:spPr/>
      <dgm:t>
        <a:bodyPr/>
        <a:lstStyle/>
        <a:p>
          <a:endParaRPr lang="en-US"/>
        </a:p>
      </dgm:t>
    </dgm:pt>
    <dgm:pt modelId="{10A8DC20-D167-4D72-B2BD-6C5B260F9A4E}" type="sibTrans" cxnId="{A8DB0D2B-DC9E-4192-85A4-0DBDACACA262}">
      <dgm:prSet/>
      <dgm:spPr/>
      <dgm:t>
        <a:bodyPr/>
        <a:lstStyle/>
        <a:p>
          <a:endParaRPr lang="en-US"/>
        </a:p>
      </dgm:t>
    </dgm:pt>
    <dgm:pt modelId="{A38E08DD-C1AD-47B2-83F2-65CABBA120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l-GR" sz="2500" b="0" i="0" dirty="0"/>
            <a:t>Αργότερα εξαπλώθηκε και σε άλλες χώρες, με κυριότερες τη Ρωσία, την Ελλάδα και τη Βουλγαρία</a:t>
          </a:r>
          <a:endParaRPr lang="en-US" sz="2500" dirty="0"/>
        </a:p>
      </dgm:t>
    </dgm:pt>
    <dgm:pt modelId="{17C29D83-82B7-493C-8A96-5210D84627EF}" type="parTrans" cxnId="{01B150B9-2209-4218-AF20-8EDB73606670}">
      <dgm:prSet/>
      <dgm:spPr/>
      <dgm:t>
        <a:bodyPr/>
        <a:lstStyle/>
        <a:p>
          <a:endParaRPr lang="en-US"/>
        </a:p>
      </dgm:t>
    </dgm:pt>
    <dgm:pt modelId="{159C0870-5398-407C-8F15-E135AC0DB25B}" type="sibTrans" cxnId="{01B150B9-2209-4218-AF20-8EDB73606670}">
      <dgm:prSet/>
      <dgm:spPr/>
      <dgm:t>
        <a:bodyPr/>
        <a:lstStyle/>
        <a:p>
          <a:endParaRPr lang="en-US"/>
        </a:p>
      </dgm:t>
    </dgm:pt>
    <dgm:pt modelId="{E8CAC548-7E80-4B4E-9326-48B560C7A7FB}" type="pres">
      <dgm:prSet presAssocID="{F1FC0640-0FB8-4BB9-BBD2-F6CF0D90D1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63DA82-49BD-A240-9905-AA827211EA12}" type="pres">
      <dgm:prSet presAssocID="{49667994-9DF2-4790-922B-632206E62544}" presName="hierRoot1" presStyleCnt="0"/>
      <dgm:spPr/>
    </dgm:pt>
    <dgm:pt modelId="{2427489F-10DA-F049-BE94-A26E11D035A5}" type="pres">
      <dgm:prSet presAssocID="{49667994-9DF2-4790-922B-632206E62544}" presName="composite" presStyleCnt="0"/>
      <dgm:spPr/>
    </dgm:pt>
    <dgm:pt modelId="{E1876B4E-4267-A947-A44F-6E69834FADC4}" type="pres">
      <dgm:prSet presAssocID="{49667994-9DF2-4790-922B-632206E62544}" presName="background" presStyleLbl="node0" presStyleIdx="0" presStyleCnt="2"/>
      <dgm:spPr/>
    </dgm:pt>
    <dgm:pt modelId="{6C7256F6-2052-7749-B3B3-57A8EA5E8878}" type="pres">
      <dgm:prSet presAssocID="{49667994-9DF2-4790-922B-632206E62544}" presName="text" presStyleLbl="fgAcc0" presStyleIdx="0" presStyleCnt="2">
        <dgm:presLayoutVars>
          <dgm:chPref val="3"/>
        </dgm:presLayoutVars>
      </dgm:prSet>
      <dgm:spPr/>
    </dgm:pt>
    <dgm:pt modelId="{3C29B823-FE0A-C04C-9188-043C94F20162}" type="pres">
      <dgm:prSet presAssocID="{49667994-9DF2-4790-922B-632206E62544}" presName="hierChild2" presStyleCnt="0"/>
      <dgm:spPr/>
    </dgm:pt>
    <dgm:pt modelId="{2BB2C885-512B-1C42-9498-87964BF338DF}" type="pres">
      <dgm:prSet presAssocID="{A38E08DD-C1AD-47B2-83F2-65CABBA12098}" presName="hierRoot1" presStyleCnt="0"/>
      <dgm:spPr/>
    </dgm:pt>
    <dgm:pt modelId="{13626B24-B760-2840-9B93-4B65BA2AD119}" type="pres">
      <dgm:prSet presAssocID="{A38E08DD-C1AD-47B2-83F2-65CABBA12098}" presName="composite" presStyleCnt="0"/>
      <dgm:spPr/>
    </dgm:pt>
    <dgm:pt modelId="{DBD42D34-BBCE-5B4B-BE07-1BE7B464B552}" type="pres">
      <dgm:prSet presAssocID="{A38E08DD-C1AD-47B2-83F2-65CABBA12098}" presName="background" presStyleLbl="node0" presStyleIdx="1" presStyleCnt="2"/>
      <dgm:spPr/>
    </dgm:pt>
    <dgm:pt modelId="{E8456773-5F70-D742-A291-78CAB21704FB}" type="pres">
      <dgm:prSet presAssocID="{A38E08DD-C1AD-47B2-83F2-65CABBA12098}" presName="text" presStyleLbl="fgAcc0" presStyleIdx="1" presStyleCnt="2" custLinFactNeighborX="-147" custLinFactNeighborY="-710">
        <dgm:presLayoutVars>
          <dgm:chPref val="3"/>
        </dgm:presLayoutVars>
      </dgm:prSet>
      <dgm:spPr/>
    </dgm:pt>
    <dgm:pt modelId="{4014F670-BB4F-4549-A570-0515C6C83265}" type="pres">
      <dgm:prSet presAssocID="{A38E08DD-C1AD-47B2-83F2-65CABBA12098}" presName="hierChild2" presStyleCnt="0"/>
      <dgm:spPr/>
    </dgm:pt>
  </dgm:ptLst>
  <dgm:cxnLst>
    <dgm:cxn modelId="{A8DB0D2B-DC9E-4192-85A4-0DBDACACA262}" srcId="{F1FC0640-0FB8-4BB9-BBD2-F6CF0D90D144}" destId="{49667994-9DF2-4790-922B-632206E62544}" srcOrd="0" destOrd="0" parTransId="{E9744E27-C829-4907-A633-FF8D1B8B17D6}" sibTransId="{10A8DC20-D167-4D72-B2BD-6C5B260F9A4E}"/>
    <dgm:cxn modelId="{97BD894B-08B0-9649-A8B9-FBDB100BF90B}" type="presOf" srcId="{49667994-9DF2-4790-922B-632206E62544}" destId="{6C7256F6-2052-7749-B3B3-57A8EA5E8878}" srcOrd="0" destOrd="0" presId="urn:microsoft.com/office/officeart/2005/8/layout/hierarchy1"/>
    <dgm:cxn modelId="{CA4CA881-1209-3040-9CB9-DDFA70843BE7}" type="presOf" srcId="{A38E08DD-C1AD-47B2-83F2-65CABBA12098}" destId="{E8456773-5F70-D742-A291-78CAB21704FB}" srcOrd="0" destOrd="0" presId="urn:microsoft.com/office/officeart/2005/8/layout/hierarchy1"/>
    <dgm:cxn modelId="{01B150B9-2209-4218-AF20-8EDB73606670}" srcId="{F1FC0640-0FB8-4BB9-BBD2-F6CF0D90D144}" destId="{A38E08DD-C1AD-47B2-83F2-65CABBA12098}" srcOrd="1" destOrd="0" parTransId="{17C29D83-82B7-493C-8A96-5210D84627EF}" sibTransId="{159C0870-5398-407C-8F15-E135AC0DB25B}"/>
    <dgm:cxn modelId="{43AFC5C0-708D-0B4F-87EE-0083F3AA2996}" type="presOf" srcId="{F1FC0640-0FB8-4BB9-BBD2-F6CF0D90D144}" destId="{E8CAC548-7E80-4B4E-9326-48B560C7A7FB}" srcOrd="0" destOrd="0" presId="urn:microsoft.com/office/officeart/2005/8/layout/hierarchy1"/>
    <dgm:cxn modelId="{E2301719-6B8C-C145-A1AF-EE4E8C30B063}" type="presParOf" srcId="{E8CAC548-7E80-4B4E-9326-48B560C7A7FB}" destId="{FE63DA82-49BD-A240-9905-AA827211EA12}" srcOrd="0" destOrd="0" presId="urn:microsoft.com/office/officeart/2005/8/layout/hierarchy1"/>
    <dgm:cxn modelId="{698E8497-AAFD-E04F-ADE7-AF48EC5E0769}" type="presParOf" srcId="{FE63DA82-49BD-A240-9905-AA827211EA12}" destId="{2427489F-10DA-F049-BE94-A26E11D035A5}" srcOrd="0" destOrd="0" presId="urn:microsoft.com/office/officeart/2005/8/layout/hierarchy1"/>
    <dgm:cxn modelId="{3EBFC592-CD2D-7347-9464-79066123FF1A}" type="presParOf" srcId="{2427489F-10DA-F049-BE94-A26E11D035A5}" destId="{E1876B4E-4267-A947-A44F-6E69834FADC4}" srcOrd="0" destOrd="0" presId="urn:microsoft.com/office/officeart/2005/8/layout/hierarchy1"/>
    <dgm:cxn modelId="{2B9D11E4-D288-9143-9646-8A2E51E8159E}" type="presParOf" srcId="{2427489F-10DA-F049-BE94-A26E11D035A5}" destId="{6C7256F6-2052-7749-B3B3-57A8EA5E8878}" srcOrd="1" destOrd="0" presId="urn:microsoft.com/office/officeart/2005/8/layout/hierarchy1"/>
    <dgm:cxn modelId="{EFB76D4D-6385-EA4F-B0EA-DA9C576F31F7}" type="presParOf" srcId="{FE63DA82-49BD-A240-9905-AA827211EA12}" destId="{3C29B823-FE0A-C04C-9188-043C94F20162}" srcOrd="1" destOrd="0" presId="urn:microsoft.com/office/officeart/2005/8/layout/hierarchy1"/>
    <dgm:cxn modelId="{07F22F3C-F5B6-4545-845D-D4969D1D276D}" type="presParOf" srcId="{E8CAC548-7E80-4B4E-9326-48B560C7A7FB}" destId="{2BB2C885-512B-1C42-9498-87964BF338DF}" srcOrd="1" destOrd="0" presId="urn:microsoft.com/office/officeart/2005/8/layout/hierarchy1"/>
    <dgm:cxn modelId="{43E21803-D221-1944-B731-B32889CC09A5}" type="presParOf" srcId="{2BB2C885-512B-1C42-9498-87964BF338DF}" destId="{13626B24-B760-2840-9B93-4B65BA2AD119}" srcOrd="0" destOrd="0" presId="urn:microsoft.com/office/officeart/2005/8/layout/hierarchy1"/>
    <dgm:cxn modelId="{2C51C694-C1DE-ED4D-98E7-26498A2D5FB3}" type="presParOf" srcId="{13626B24-B760-2840-9B93-4B65BA2AD119}" destId="{DBD42D34-BBCE-5B4B-BE07-1BE7B464B552}" srcOrd="0" destOrd="0" presId="urn:microsoft.com/office/officeart/2005/8/layout/hierarchy1"/>
    <dgm:cxn modelId="{C32BEDC5-5647-CD4B-995B-880937678904}" type="presParOf" srcId="{13626B24-B760-2840-9B93-4B65BA2AD119}" destId="{E8456773-5F70-D742-A291-78CAB21704FB}" srcOrd="1" destOrd="0" presId="urn:microsoft.com/office/officeart/2005/8/layout/hierarchy1"/>
    <dgm:cxn modelId="{6F4980A4-C0B2-0A42-BE66-0FE71D87E3EA}" type="presParOf" srcId="{2BB2C885-512B-1C42-9498-87964BF338DF}" destId="{4014F670-BB4F-4549-A570-0515C6C832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66A4C-A291-4713-9AEE-D3431422C280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7F217-CC76-4491-B92B-345948E15207}">
      <dgm:prSet/>
      <dgm:spPr/>
      <dgm:t>
        <a:bodyPr/>
        <a:lstStyle/>
        <a:p>
          <a:r>
            <a:rPr lang="el-GR" b="0" i="0" dirty="0"/>
            <a:t>Παρότι εξαπλώθηκε γρήγορα, αντιμετώπισε πολλά προβλήματα</a:t>
          </a:r>
          <a:endParaRPr lang="en-US" dirty="0"/>
        </a:p>
      </dgm:t>
    </dgm:pt>
    <dgm:pt modelId="{0125D666-0904-4AAE-9249-2719385FFF87}" type="parTrans" cxnId="{E01A5BA4-AFF9-449E-B273-6407952B94C5}">
      <dgm:prSet/>
      <dgm:spPr/>
      <dgm:t>
        <a:bodyPr/>
        <a:lstStyle/>
        <a:p>
          <a:endParaRPr lang="en-US"/>
        </a:p>
      </dgm:t>
    </dgm:pt>
    <dgm:pt modelId="{FADD1EE2-2970-4A54-BDC5-30AD1CB68101}" type="sibTrans" cxnId="{E01A5BA4-AFF9-449E-B273-6407952B94C5}">
      <dgm:prSet/>
      <dgm:spPr/>
      <dgm:t>
        <a:bodyPr/>
        <a:lstStyle/>
        <a:p>
          <a:endParaRPr lang="en-US"/>
        </a:p>
      </dgm:t>
    </dgm:pt>
    <dgm:pt modelId="{4622F7BD-A676-4F24-B688-05F650635170}">
      <dgm:prSet/>
      <dgm:spPr/>
      <dgm:t>
        <a:bodyPr/>
        <a:lstStyle/>
        <a:p>
          <a:r>
            <a:rPr lang="el-GR" dirty="0" err="1"/>
            <a:t>Απομ</a:t>
          </a:r>
          <a:r>
            <a:rPr lang="en-US" dirty="0"/>
            <a:t>ά</a:t>
          </a:r>
          <a:r>
            <a:rPr lang="el-GR" dirty="0" err="1"/>
            <a:t>κρυνση</a:t>
          </a:r>
          <a:r>
            <a:rPr lang="el-GR" dirty="0"/>
            <a:t> </a:t>
          </a:r>
        </a:p>
        <a:p>
          <a:r>
            <a:rPr lang="el-GR" dirty="0"/>
            <a:t>Νέων </a:t>
          </a:r>
          <a:endParaRPr lang="en-US" dirty="0"/>
        </a:p>
      </dgm:t>
    </dgm:pt>
    <dgm:pt modelId="{4CDA122F-5511-41AF-9CAA-7F1779194D29}" type="parTrans" cxnId="{B8C96D0A-2B3F-4DDC-855F-D49E362D5376}">
      <dgm:prSet/>
      <dgm:spPr/>
      <dgm:t>
        <a:bodyPr/>
        <a:lstStyle/>
        <a:p>
          <a:endParaRPr lang="en-US"/>
        </a:p>
      </dgm:t>
    </dgm:pt>
    <dgm:pt modelId="{02980ADC-B1A6-4769-98F6-84902F6657F8}" type="sibTrans" cxnId="{B8C96D0A-2B3F-4DDC-855F-D49E362D5376}">
      <dgm:prSet/>
      <dgm:spPr/>
      <dgm:t>
        <a:bodyPr/>
        <a:lstStyle/>
        <a:p>
          <a:endParaRPr lang="en-US"/>
        </a:p>
      </dgm:t>
    </dgm:pt>
    <dgm:pt modelId="{0A08FEF9-AC9C-4948-BA41-8618486DE5D2}">
      <dgm:prSet/>
      <dgm:spPr/>
      <dgm:t>
        <a:bodyPr/>
        <a:lstStyle/>
        <a:p>
          <a:r>
            <a:rPr lang="el-GR" b="0" i="0" dirty="0"/>
            <a:t>Δυσκολεύεται να επικοινωνήσει με τις νεότερες γενιές, οι οποίες αναζητούν την αυθεντικότητα και την ελευθερία</a:t>
          </a:r>
          <a:endParaRPr lang="en-GB" dirty="0"/>
        </a:p>
      </dgm:t>
    </dgm:pt>
    <dgm:pt modelId="{C1EA5878-17F7-40EE-9A1D-41205360BBEF}" type="parTrans" cxnId="{8854401E-CF37-41E8-9B48-1AA8120EE2A4}">
      <dgm:prSet/>
      <dgm:spPr/>
      <dgm:t>
        <a:bodyPr/>
        <a:lstStyle/>
        <a:p>
          <a:endParaRPr lang="en-US"/>
        </a:p>
      </dgm:t>
    </dgm:pt>
    <dgm:pt modelId="{15D44B76-8F1D-4C25-842A-3B3ED2AB7248}" type="sibTrans" cxnId="{8854401E-CF37-41E8-9B48-1AA8120EE2A4}">
      <dgm:prSet/>
      <dgm:spPr/>
      <dgm:t>
        <a:bodyPr/>
        <a:lstStyle/>
        <a:p>
          <a:endParaRPr lang="en-US"/>
        </a:p>
      </dgm:t>
    </dgm:pt>
    <dgm:pt modelId="{28E04F93-7DC5-439A-94BD-23EAC8D13A75}">
      <dgm:prSet/>
      <dgm:spPr/>
      <dgm:t>
        <a:bodyPr/>
        <a:lstStyle/>
        <a:p>
          <a:r>
            <a:rPr lang="el-GR" dirty="0"/>
            <a:t>Απώλεια </a:t>
          </a:r>
        </a:p>
        <a:p>
          <a:r>
            <a:rPr lang="el-GR" dirty="0"/>
            <a:t>προσανατολισμού </a:t>
          </a:r>
          <a:endParaRPr lang="en-US" dirty="0"/>
        </a:p>
      </dgm:t>
    </dgm:pt>
    <dgm:pt modelId="{15343734-99BB-4F67-8978-A1E1EDF69BC0}" type="parTrans" cxnId="{CD9DE0FC-E3FF-427E-8292-5E06F0585D33}">
      <dgm:prSet/>
      <dgm:spPr/>
      <dgm:t>
        <a:bodyPr/>
        <a:lstStyle/>
        <a:p>
          <a:endParaRPr lang="en-US"/>
        </a:p>
      </dgm:t>
    </dgm:pt>
    <dgm:pt modelId="{E34F0787-19E3-41B3-9776-B3673ACF937E}" type="sibTrans" cxnId="{CD9DE0FC-E3FF-427E-8292-5E06F0585D33}">
      <dgm:prSet/>
      <dgm:spPr/>
      <dgm:t>
        <a:bodyPr/>
        <a:lstStyle/>
        <a:p>
          <a:endParaRPr lang="en-US"/>
        </a:p>
      </dgm:t>
    </dgm:pt>
    <dgm:pt modelId="{2CFE2D79-B4C2-4E9E-83F6-02E47132C775}">
      <dgm:prSet/>
      <dgm:spPr/>
      <dgm:t>
        <a:bodyPr/>
        <a:lstStyle/>
        <a:p>
          <a:r>
            <a:rPr lang="el-GR" b="0" i="0" dirty="0"/>
            <a:t>Οι συγκρούσεις και η αβεβαιότητα της σύγχρονης εποχής δυσκολεύουν την Εκκλησία στην προσπάθειά της να βρει λύσεις</a:t>
          </a:r>
          <a:endParaRPr lang="en-GB" dirty="0"/>
        </a:p>
      </dgm:t>
    </dgm:pt>
    <dgm:pt modelId="{386661CB-DB99-4E04-9238-F145623BF5E6}" type="parTrans" cxnId="{DFDEBF72-EC38-47F5-8D9B-89FC1DD2D8B5}">
      <dgm:prSet/>
      <dgm:spPr/>
      <dgm:t>
        <a:bodyPr/>
        <a:lstStyle/>
        <a:p>
          <a:endParaRPr lang="en-US"/>
        </a:p>
      </dgm:t>
    </dgm:pt>
    <dgm:pt modelId="{DFD5B00A-3896-4973-B5C7-CBE22B1AD319}" type="sibTrans" cxnId="{DFDEBF72-EC38-47F5-8D9B-89FC1DD2D8B5}">
      <dgm:prSet/>
      <dgm:spPr/>
      <dgm:t>
        <a:bodyPr/>
        <a:lstStyle/>
        <a:p>
          <a:endParaRPr lang="en-US"/>
        </a:p>
      </dgm:t>
    </dgm:pt>
    <dgm:pt modelId="{9FE18B5F-05A4-40BF-A813-8C884F006A19}">
      <dgm:prSet/>
      <dgm:spPr/>
      <dgm:t>
        <a:bodyPr/>
        <a:lstStyle/>
        <a:p>
          <a:r>
            <a:rPr lang="el-GR" dirty="0"/>
            <a:t>Κοινωνικά </a:t>
          </a:r>
        </a:p>
        <a:p>
          <a:r>
            <a:rPr lang="el-GR" dirty="0"/>
            <a:t>ζητήματα </a:t>
          </a:r>
          <a:endParaRPr lang="en-US" dirty="0"/>
        </a:p>
      </dgm:t>
    </dgm:pt>
    <dgm:pt modelId="{43AD8EE7-0950-473F-8709-2CCA95060CB4}" type="parTrans" cxnId="{C49BC198-E169-4F71-A2F7-40B92D0CD3A0}">
      <dgm:prSet/>
      <dgm:spPr/>
      <dgm:t>
        <a:bodyPr/>
        <a:lstStyle/>
        <a:p>
          <a:endParaRPr lang="en-US"/>
        </a:p>
      </dgm:t>
    </dgm:pt>
    <dgm:pt modelId="{E7027351-1E45-4F7D-9D09-B5FF8D140921}" type="sibTrans" cxnId="{C49BC198-E169-4F71-A2F7-40B92D0CD3A0}">
      <dgm:prSet/>
      <dgm:spPr/>
      <dgm:t>
        <a:bodyPr/>
        <a:lstStyle/>
        <a:p>
          <a:endParaRPr lang="en-US"/>
        </a:p>
      </dgm:t>
    </dgm:pt>
    <dgm:pt modelId="{5671166D-B3E9-4781-98A1-05DE710C252D}">
      <dgm:prSet/>
      <dgm:spPr/>
      <dgm:t>
        <a:bodyPr/>
        <a:lstStyle/>
        <a:p>
          <a:r>
            <a:rPr lang="el-GR" b="0" i="0" dirty="0"/>
            <a:t>Τίθενται συνεχώς νέα και περίπλοκα θέματα, όπως η κλιματική αλλαγή και η φροντίδα της τρίτης ηλικίας</a:t>
          </a:r>
          <a:endParaRPr lang="en-US" dirty="0"/>
        </a:p>
      </dgm:t>
    </dgm:pt>
    <dgm:pt modelId="{11F9713F-2907-432E-9559-FE2367B2717F}" type="parTrans" cxnId="{34081FB1-57FB-4997-A54C-AE035021C2CA}">
      <dgm:prSet/>
      <dgm:spPr/>
      <dgm:t>
        <a:bodyPr/>
        <a:lstStyle/>
        <a:p>
          <a:endParaRPr lang="en-US"/>
        </a:p>
      </dgm:t>
    </dgm:pt>
    <dgm:pt modelId="{B76C48B0-FD54-488B-B956-CD4D0F045437}" type="sibTrans" cxnId="{34081FB1-57FB-4997-A54C-AE035021C2CA}">
      <dgm:prSet/>
      <dgm:spPr/>
      <dgm:t>
        <a:bodyPr/>
        <a:lstStyle/>
        <a:p>
          <a:endParaRPr lang="en-US"/>
        </a:p>
      </dgm:t>
    </dgm:pt>
    <dgm:pt modelId="{AADAC9AD-F669-9545-B102-877C5AE7D82A}" type="pres">
      <dgm:prSet presAssocID="{5D566A4C-A291-4713-9AEE-D3431422C280}" presName="diagram" presStyleCnt="0">
        <dgm:presLayoutVars>
          <dgm:dir/>
          <dgm:resizeHandles val="exact"/>
        </dgm:presLayoutVars>
      </dgm:prSet>
      <dgm:spPr/>
    </dgm:pt>
    <dgm:pt modelId="{B2BFF7FF-3201-A245-9247-29B1BF6261D5}" type="pres">
      <dgm:prSet presAssocID="{C0C7F217-CC76-4491-B92B-345948E15207}" presName="node" presStyleLbl="node1" presStyleIdx="0" presStyleCnt="7">
        <dgm:presLayoutVars>
          <dgm:bulletEnabled val="1"/>
        </dgm:presLayoutVars>
      </dgm:prSet>
      <dgm:spPr/>
    </dgm:pt>
    <dgm:pt modelId="{D3D63237-D3E1-044C-B7EC-1F18CEB3ED80}" type="pres">
      <dgm:prSet presAssocID="{FADD1EE2-2970-4A54-BDC5-30AD1CB68101}" presName="sibTrans" presStyleCnt="0"/>
      <dgm:spPr/>
    </dgm:pt>
    <dgm:pt modelId="{20CE4646-9AA1-FD41-9882-45F0BA798AB5}" type="pres">
      <dgm:prSet presAssocID="{4622F7BD-A676-4F24-B688-05F650635170}" presName="node" presStyleLbl="node1" presStyleIdx="1" presStyleCnt="7">
        <dgm:presLayoutVars>
          <dgm:bulletEnabled val="1"/>
        </dgm:presLayoutVars>
      </dgm:prSet>
      <dgm:spPr/>
    </dgm:pt>
    <dgm:pt modelId="{795868C8-B321-5942-90E9-A0C00C6FD286}" type="pres">
      <dgm:prSet presAssocID="{02980ADC-B1A6-4769-98F6-84902F6657F8}" presName="sibTrans" presStyleCnt="0"/>
      <dgm:spPr/>
    </dgm:pt>
    <dgm:pt modelId="{59B8D639-2C3A-C549-9241-872476188449}" type="pres">
      <dgm:prSet presAssocID="{0A08FEF9-AC9C-4948-BA41-8618486DE5D2}" presName="node" presStyleLbl="node1" presStyleIdx="2" presStyleCnt="7">
        <dgm:presLayoutVars>
          <dgm:bulletEnabled val="1"/>
        </dgm:presLayoutVars>
      </dgm:prSet>
      <dgm:spPr/>
    </dgm:pt>
    <dgm:pt modelId="{6B6DB61A-C9A4-0742-9983-357C5141CC0B}" type="pres">
      <dgm:prSet presAssocID="{15D44B76-8F1D-4C25-842A-3B3ED2AB7248}" presName="sibTrans" presStyleCnt="0"/>
      <dgm:spPr/>
    </dgm:pt>
    <dgm:pt modelId="{A9627D98-826B-8B4C-A47D-6D5E79C56010}" type="pres">
      <dgm:prSet presAssocID="{28E04F93-7DC5-439A-94BD-23EAC8D13A75}" presName="node" presStyleLbl="node1" presStyleIdx="3" presStyleCnt="7">
        <dgm:presLayoutVars>
          <dgm:bulletEnabled val="1"/>
        </dgm:presLayoutVars>
      </dgm:prSet>
      <dgm:spPr/>
    </dgm:pt>
    <dgm:pt modelId="{4E0708DF-5050-1541-B6AB-54BF50BC7441}" type="pres">
      <dgm:prSet presAssocID="{E34F0787-19E3-41B3-9776-B3673ACF937E}" presName="sibTrans" presStyleCnt="0"/>
      <dgm:spPr/>
    </dgm:pt>
    <dgm:pt modelId="{30462A9B-978C-024D-A832-2453E75FA771}" type="pres">
      <dgm:prSet presAssocID="{2CFE2D79-B4C2-4E9E-83F6-02E47132C775}" presName="node" presStyleLbl="node1" presStyleIdx="4" presStyleCnt="7">
        <dgm:presLayoutVars>
          <dgm:bulletEnabled val="1"/>
        </dgm:presLayoutVars>
      </dgm:prSet>
      <dgm:spPr/>
    </dgm:pt>
    <dgm:pt modelId="{34D6ECFB-3FCC-9F4A-A6FD-FFF7E2AB3C59}" type="pres">
      <dgm:prSet presAssocID="{DFD5B00A-3896-4973-B5C7-CBE22B1AD319}" presName="sibTrans" presStyleCnt="0"/>
      <dgm:spPr/>
    </dgm:pt>
    <dgm:pt modelId="{D8F2FA11-23AD-A741-854C-864A95CB9CA0}" type="pres">
      <dgm:prSet presAssocID="{9FE18B5F-05A4-40BF-A813-8C884F006A19}" presName="node" presStyleLbl="node1" presStyleIdx="5" presStyleCnt="7">
        <dgm:presLayoutVars>
          <dgm:bulletEnabled val="1"/>
        </dgm:presLayoutVars>
      </dgm:prSet>
      <dgm:spPr/>
    </dgm:pt>
    <dgm:pt modelId="{15D3FDF9-6CD5-A04E-B7B1-2D99709E9B50}" type="pres">
      <dgm:prSet presAssocID="{E7027351-1E45-4F7D-9D09-B5FF8D140921}" presName="sibTrans" presStyleCnt="0"/>
      <dgm:spPr/>
    </dgm:pt>
    <dgm:pt modelId="{B3706F3B-192B-9F4B-81A8-B82E82D6880C}" type="pres">
      <dgm:prSet presAssocID="{5671166D-B3E9-4781-98A1-05DE710C252D}" presName="node" presStyleLbl="node1" presStyleIdx="6" presStyleCnt="7">
        <dgm:presLayoutVars>
          <dgm:bulletEnabled val="1"/>
        </dgm:presLayoutVars>
      </dgm:prSet>
      <dgm:spPr/>
    </dgm:pt>
  </dgm:ptLst>
  <dgm:cxnLst>
    <dgm:cxn modelId="{553B6003-D928-4C44-B33A-221320931D1C}" type="presOf" srcId="{28E04F93-7DC5-439A-94BD-23EAC8D13A75}" destId="{A9627D98-826B-8B4C-A47D-6D5E79C56010}" srcOrd="0" destOrd="0" presId="urn:microsoft.com/office/officeart/2005/8/layout/default"/>
    <dgm:cxn modelId="{B8C96D0A-2B3F-4DDC-855F-D49E362D5376}" srcId="{5D566A4C-A291-4713-9AEE-D3431422C280}" destId="{4622F7BD-A676-4F24-B688-05F650635170}" srcOrd="1" destOrd="0" parTransId="{4CDA122F-5511-41AF-9CAA-7F1779194D29}" sibTransId="{02980ADC-B1A6-4769-98F6-84902F6657F8}"/>
    <dgm:cxn modelId="{82E11B15-60CD-BE42-A399-47F2095BB52F}" type="presOf" srcId="{9FE18B5F-05A4-40BF-A813-8C884F006A19}" destId="{D8F2FA11-23AD-A741-854C-864A95CB9CA0}" srcOrd="0" destOrd="0" presId="urn:microsoft.com/office/officeart/2005/8/layout/default"/>
    <dgm:cxn modelId="{8854401E-CF37-41E8-9B48-1AA8120EE2A4}" srcId="{5D566A4C-A291-4713-9AEE-D3431422C280}" destId="{0A08FEF9-AC9C-4948-BA41-8618486DE5D2}" srcOrd="2" destOrd="0" parTransId="{C1EA5878-17F7-40EE-9A1D-41205360BBEF}" sibTransId="{15D44B76-8F1D-4C25-842A-3B3ED2AB7248}"/>
    <dgm:cxn modelId="{E4A4BA6F-4476-B54E-AD7E-EA4ACFA89FCC}" type="presOf" srcId="{5671166D-B3E9-4781-98A1-05DE710C252D}" destId="{B3706F3B-192B-9F4B-81A8-B82E82D6880C}" srcOrd="0" destOrd="0" presId="urn:microsoft.com/office/officeart/2005/8/layout/default"/>
    <dgm:cxn modelId="{46A6D571-C484-7747-BFE5-B3277B9C243E}" type="presOf" srcId="{0A08FEF9-AC9C-4948-BA41-8618486DE5D2}" destId="{59B8D639-2C3A-C549-9241-872476188449}" srcOrd="0" destOrd="0" presId="urn:microsoft.com/office/officeart/2005/8/layout/default"/>
    <dgm:cxn modelId="{DFDEBF72-EC38-47F5-8D9B-89FC1DD2D8B5}" srcId="{5D566A4C-A291-4713-9AEE-D3431422C280}" destId="{2CFE2D79-B4C2-4E9E-83F6-02E47132C775}" srcOrd="4" destOrd="0" parTransId="{386661CB-DB99-4E04-9238-F145623BF5E6}" sibTransId="{DFD5B00A-3896-4973-B5C7-CBE22B1AD319}"/>
    <dgm:cxn modelId="{FE66B498-21E5-0444-A9AC-C19E4E81C186}" type="presOf" srcId="{2CFE2D79-B4C2-4E9E-83F6-02E47132C775}" destId="{30462A9B-978C-024D-A832-2453E75FA771}" srcOrd="0" destOrd="0" presId="urn:microsoft.com/office/officeart/2005/8/layout/default"/>
    <dgm:cxn modelId="{C49BC198-E169-4F71-A2F7-40B92D0CD3A0}" srcId="{5D566A4C-A291-4713-9AEE-D3431422C280}" destId="{9FE18B5F-05A4-40BF-A813-8C884F006A19}" srcOrd="5" destOrd="0" parTransId="{43AD8EE7-0950-473F-8709-2CCA95060CB4}" sibTransId="{E7027351-1E45-4F7D-9D09-B5FF8D140921}"/>
    <dgm:cxn modelId="{E01A5BA4-AFF9-449E-B273-6407952B94C5}" srcId="{5D566A4C-A291-4713-9AEE-D3431422C280}" destId="{C0C7F217-CC76-4491-B92B-345948E15207}" srcOrd="0" destOrd="0" parTransId="{0125D666-0904-4AAE-9249-2719385FFF87}" sibTransId="{FADD1EE2-2970-4A54-BDC5-30AD1CB68101}"/>
    <dgm:cxn modelId="{34081FB1-57FB-4997-A54C-AE035021C2CA}" srcId="{5D566A4C-A291-4713-9AEE-D3431422C280}" destId="{5671166D-B3E9-4781-98A1-05DE710C252D}" srcOrd="6" destOrd="0" parTransId="{11F9713F-2907-432E-9559-FE2367B2717F}" sibTransId="{B76C48B0-FD54-488B-B956-CD4D0F045437}"/>
    <dgm:cxn modelId="{F30B0AB7-6DE0-FD41-9EB4-3B636F26F4D5}" type="presOf" srcId="{4622F7BD-A676-4F24-B688-05F650635170}" destId="{20CE4646-9AA1-FD41-9882-45F0BA798AB5}" srcOrd="0" destOrd="0" presId="urn:microsoft.com/office/officeart/2005/8/layout/default"/>
    <dgm:cxn modelId="{E0A4A6B8-0A37-714C-9271-B8D57BD86796}" type="presOf" srcId="{C0C7F217-CC76-4491-B92B-345948E15207}" destId="{B2BFF7FF-3201-A245-9247-29B1BF6261D5}" srcOrd="0" destOrd="0" presId="urn:microsoft.com/office/officeart/2005/8/layout/default"/>
    <dgm:cxn modelId="{E3F4EDF8-9A0C-CF4D-A646-88CF2F7D40F4}" type="presOf" srcId="{5D566A4C-A291-4713-9AEE-D3431422C280}" destId="{AADAC9AD-F669-9545-B102-877C5AE7D82A}" srcOrd="0" destOrd="0" presId="urn:microsoft.com/office/officeart/2005/8/layout/default"/>
    <dgm:cxn modelId="{CD9DE0FC-E3FF-427E-8292-5E06F0585D33}" srcId="{5D566A4C-A291-4713-9AEE-D3431422C280}" destId="{28E04F93-7DC5-439A-94BD-23EAC8D13A75}" srcOrd="3" destOrd="0" parTransId="{15343734-99BB-4F67-8978-A1E1EDF69BC0}" sibTransId="{E34F0787-19E3-41B3-9776-B3673ACF937E}"/>
    <dgm:cxn modelId="{E05ABE59-737B-F247-8DC4-BABEDF801C36}" type="presParOf" srcId="{AADAC9AD-F669-9545-B102-877C5AE7D82A}" destId="{B2BFF7FF-3201-A245-9247-29B1BF6261D5}" srcOrd="0" destOrd="0" presId="urn:microsoft.com/office/officeart/2005/8/layout/default"/>
    <dgm:cxn modelId="{C87954D2-BDED-9D44-84E7-8621A7A3B194}" type="presParOf" srcId="{AADAC9AD-F669-9545-B102-877C5AE7D82A}" destId="{D3D63237-D3E1-044C-B7EC-1F18CEB3ED80}" srcOrd="1" destOrd="0" presId="urn:microsoft.com/office/officeart/2005/8/layout/default"/>
    <dgm:cxn modelId="{07132BF9-F9FF-0A46-A0D9-FD14C737A30F}" type="presParOf" srcId="{AADAC9AD-F669-9545-B102-877C5AE7D82A}" destId="{20CE4646-9AA1-FD41-9882-45F0BA798AB5}" srcOrd="2" destOrd="0" presId="urn:microsoft.com/office/officeart/2005/8/layout/default"/>
    <dgm:cxn modelId="{72B11BB7-B8B9-2542-B71C-C4A2343D4917}" type="presParOf" srcId="{AADAC9AD-F669-9545-B102-877C5AE7D82A}" destId="{795868C8-B321-5942-90E9-A0C00C6FD286}" srcOrd="3" destOrd="0" presId="urn:microsoft.com/office/officeart/2005/8/layout/default"/>
    <dgm:cxn modelId="{DEDF2C6A-9DF8-3947-8BD1-C1FA5A42A2D7}" type="presParOf" srcId="{AADAC9AD-F669-9545-B102-877C5AE7D82A}" destId="{59B8D639-2C3A-C549-9241-872476188449}" srcOrd="4" destOrd="0" presId="urn:microsoft.com/office/officeart/2005/8/layout/default"/>
    <dgm:cxn modelId="{082492D3-2DEB-7540-AC5F-330B519C5D19}" type="presParOf" srcId="{AADAC9AD-F669-9545-B102-877C5AE7D82A}" destId="{6B6DB61A-C9A4-0742-9983-357C5141CC0B}" srcOrd="5" destOrd="0" presId="urn:microsoft.com/office/officeart/2005/8/layout/default"/>
    <dgm:cxn modelId="{4B2F3F8F-D954-F545-B79D-002E0ACD5058}" type="presParOf" srcId="{AADAC9AD-F669-9545-B102-877C5AE7D82A}" destId="{A9627D98-826B-8B4C-A47D-6D5E79C56010}" srcOrd="6" destOrd="0" presId="urn:microsoft.com/office/officeart/2005/8/layout/default"/>
    <dgm:cxn modelId="{D6DA8831-EFFA-F941-8F97-6A4B7C0C79B9}" type="presParOf" srcId="{AADAC9AD-F669-9545-B102-877C5AE7D82A}" destId="{4E0708DF-5050-1541-B6AB-54BF50BC7441}" srcOrd="7" destOrd="0" presId="urn:microsoft.com/office/officeart/2005/8/layout/default"/>
    <dgm:cxn modelId="{E0B11EA9-8077-BF43-8D16-B72AD4468A42}" type="presParOf" srcId="{AADAC9AD-F669-9545-B102-877C5AE7D82A}" destId="{30462A9B-978C-024D-A832-2453E75FA771}" srcOrd="8" destOrd="0" presId="urn:microsoft.com/office/officeart/2005/8/layout/default"/>
    <dgm:cxn modelId="{F3CF1D33-94EA-224A-ACF9-771EAE3B8D44}" type="presParOf" srcId="{AADAC9AD-F669-9545-B102-877C5AE7D82A}" destId="{34D6ECFB-3FCC-9F4A-A6FD-FFF7E2AB3C59}" srcOrd="9" destOrd="0" presId="urn:microsoft.com/office/officeart/2005/8/layout/default"/>
    <dgm:cxn modelId="{B5D2679A-B5AD-0545-A28B-E56891575601}" type="presParOf" srcId="{AADAC9AD-F669-9545-B102-877C5AE7D82A}" destId="{D8F2FA11-23AD-A741-854C-864A95CB9CA0}" srcOrd="10" destOrd="0" presId="urn:microsoft.com/office/officeart/2005/8/layout/default"/>
    <dgm:cxn modelId="{1D47B165-18BA-6149-9868-C083A86A2298}" type="presParOf" srcId="{AADAC9AD-F669-9545-B102-877C5AE7D82A}" destId="{15D3FDF9-6CD5-A04E-B7B1-2D99709E9B50}" srcOrd="11" destOrd="0" presId="urn:microsoft.com/office/officeart/2005/8/layout/default"/>
    <dgm:cxn modelId="{00026BA3-C8BB-2241-8E59-1BDFCF1F49AD}" type="presParOf" srcId="{AADAC9AD-F669-9545-B102-877C5AE7D82A}" destId="{B3706F3B-192B-9F4B-81A8-B82E82D6880C}" srcOrd="12" destOrd="0" presId="urn:microsoft.com/office/officeart/2005/8/layout/default"/>
  </dgm:cxnLst>
  <dgm:bg>
    <a:effectLst>
      <a:outerShdw blurRad="50800" dist="50800" dir="5400000" algn="ctr" rotWithShape="0">
        <a:srgbClr val="000000">
          <a:alpha val="59577"/>
        </a:srgbClr>
      </a:outerShdw>
      <a:softEdge rad="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566A4C-A291-4713-9AEE-D3431422C280}" type="doc">
      <dgm:prSet loTypeId="urn:microsoft.com/office/officeart/2008/layout/Lin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E04F93-7DC5-439A-94BD-23EAC8D13A75}">
      <dgm:prSet/>
      <dgm:spPr/>
      <dgm:t>
        <a:bodyPr/>
        <a:lstStyle/>
        <a:p>
          <a:r>
            <a:rPr lang="el-GR" dirty="0"/>
            <a:t>Ιερός ναός Αγίου Ανδρέα</a:t>
          </a:r>
          <a:endParaRPr lang="en-US" dirty="0"/>
        </a:p>
      </dgm:t>
    </dgm:pt>
    <dgm:pt modelId="{15343734-99BB-4F67-8978-A1E1EDF69BC0}" type="parTrans" cxnId="{CD9DE0FC-E3FF-427E-8292-5E06F0585D33}">
      <dgm:prSet/>
      <dgm:spPr/>
      <dgm:t>
        <a:bodyPr/>
        <a:lstStyle/>
        <a:p>
          <a:endParaRPr lang="en-US"/>
        </a:p>
      </dgm:t>
    </dgm:pt>
    <dgm:pt modelId="{E34F0787-19E3-41B3-9776-B3673ACF937E}" type="sibTrans" cxnId="{CD9DE0FC-E3FF-427E-8292-5E06F0585D33}">
      <dgm:prSet/>
      <dgm:spPr/>
      <dgm:t>
        <a:bodyPr/>
        <a:lstStyle/>
        <a:p>
          <a:endParaRPr lang="en-US"/>
        </a:p>
      </dgm:t>
    </dgm:pt>
    <dgm:pt modelId="{2CFE2D79-B4C2-4E9E-83F6-02E47132C775}">
      <dgm:prSet custT="1"/>
      <dgm:spPr/>
      <dgm:t>
        <a:bodyPr/>
        <a:lstStyle/>
        <a:p>
          <a:r>
            <a:rPr lang="el-GR" sz="3200" dirty="0"/>
            <a:t>Αγία Σοφία </a:t>
          </a:r>
          <a:r>
            <a:rPr lang="en-GB" sz="3200" dirty="0"/>
            <a:t>                         </a:t>
          </a:r>
          <a:r>
            <a:rPr lang="el-GR" sz="2500" i="1" dirty="0"/>
            <a:t>(αν και πρόσφατα μετατράπηκε</a:t>
          </a:r>
          <a:r>
            <a:rPr lang="en-GB" sz="2500" i="1" dirty="0"/>
            <a:t> </a:t>
          </a:r>
          <a:r>
            <a:rPr lang="el-GR" sz="2500" i="1" dirty="0"/>
            <a:t>σε τζαμί) </a:t>
          </a:r>
          <a:endParaRPr lang="en-US" sz="2500" i="1" dirty="0"/>
        </a:p>
      </dgm:t>
    </dgm:pt>
    <dgm:pt modelId="{386661CB-DB99-4E04-9238-F145623BF5E6}" type="parTrans" cxnId="{DFDEBF72-EC38-47F5-8D9B-89FC1DD2D8B5}">
      <dgm:prSet/>
      <dgm:spPr/>
      <dgm:t>
        <a:bodyPr/>
        <a:lstStyle/>
        <a:p>
          <a:endParaRPr lang="en-US"/>
        </a:p>
      </dgm:t>
    </dgm:pt>
    <dgm:pt modelId="{DFD5B00A-3896-4973-B5C7-CBE22B1AD319}" type="sibTrans" cxnId="{DFDEBF72-EC38-47F5-8D9B-89FC1DD2D8B5}">
      <dgm:prSet/>
      <dgm:spPr/>
      <dgm:t>
        <a:bodyPr/>
        <a:lstStyle/>
        <a:p>
          <a:endParaRPr lang="en-US"/>
        </a:p>
      </dgm:t>
    </dgm:pt>
    <dgm:pt modelId="{0A08FEF9-AC9C-4948-BA41-8618486DE5D2}">
      <dgm:prSet/>
      <dgm:spPr/>
      <dgm:t>
        <a:bodyPr/>
        <a:lstStyle/>
        <a:p>
          <a:r>
            <a:rPr lang="el-GR" dirty="0"/>
            <a:t>Καθεδρικός ναός Αγίου Γεωργίου</a:t>
          </a:r>
        </a:p>
      </dgm:t>
    </dgm:pt>
    <dgm:pt modelId="{15D44B76-8F1D-4C25-842A-3B3ED2AB7248}" type="sibTrans" cxnId="{8854401E-CF37-41E8-9B48-1AA8120EE2A4}">
      <dgm:prSet/>
      <dgm:spPr/>
      <dgm:t>
        <a:bodyPr/>
        <a:lstStyle/>
        <a:p>
          <a:endParaRPr lang="en-US"/>
        </a:p>
      </dgm:t>
    </dgm:pt>
    <dgm:pt modelId="{C1EA5878-17F7-40EE-9A1D-41205360BBEF}" type="parTrans" cxnId="{8854401E-CF37-41E8-9B48-1AA8120EE2A4}">
      <dgm:prSet/>
      <dgm:spPr/>
      <dgm:t>
        <a:bodyPr/>
        <a:lstStyle/>
        <a:p>
          <a:endParaRPr lang="en-US"/>
        </a:p>
      </dgm:t>
    </dgm:pt>
    <dgm:pt modelId="{267E986B-019D-BA4E-8F3B-A069AC90431D}" type="pres">
      <dgm:prSet presAssocID="{5D566A4C-A291-4713-9AEE-D3431422C280}" presName="vert0" presStyleCnt="0">
        <dgm:presLayoutVars>
          <dgm:dir/>
          <dgm:animOne val="branch"/>
          <dgm:animLvl val="lvl"/>
        </dgm:presLayoutVars>
      </dgm:prSet>
      <dgm:spPr/>
    </dgm:pt>
    <dgm:pt modelId="{3170BD8A-F4F8-6E4D-B64A-8942E6DF710D}" type="pres">
      <dgm:prSet presAssocID="{0A08FEF9-AC9C-4948-BA41-8618486DE5D2}" presName="thickLine" presStyleLbl="alignNode1" presStyleIdx="0" presStyleCnt="3"/>
      <dgm:spPr/>
    </dgm:pt>
    <dgm:pt modelId="{6199B530-9A02-854B-ABA6-749019A0B1B0}" type="pres">
      <dgm:prSet presAssocID="{0A08FEF9-AC9C-4948-BA41-8618486DE5D2}" presName="horz1" presStyleCnt="0"/>
      <dgm:spPr/>
    </dgm:pt>
    <dgm:pt modelId="{FA2BAB75-54DB-1E4A-B961-010239CE19A4}" type="pres">
      <dgm:prSet presAssocID="{0A08FEF9-AC9C-4948-BA41-8618486DE5D2}" presName="tx1" presStyleLbl="revTx" presStyleIdx="0" presStyleCnt="3"/>
      <dgm:spPr/>
    </dgm:pt>
    <dgm:pt modelId="{89CA1DBF-EBFC-9D49-B3B5-307C5A167AF0}" type="pres">
      <dgm:prSet presAssocID="{0A08FEF9-AC9C-4948-BA41-8618486DE5D2}" presName="vert1" presStyleCnt="0"/>
      <dgm:spPr/>
    </dgm:pt>
    <dgm:pt modelId="{5F2BC298-4A61-FC4B-A0AA-5F84F40BBB2D}" type="pres">
      <dgm:prSet presAssocID="{28E04F93-7DC5-439A-94BD-23EAC8D13A75}" presName="thickLine" presStyleLbl="alignNode1" presStyleIdx="1" presStyleCnt="3"/>
      <dgm:spPr/>
    </dgm:pt>
    <dgm:pt modelId="{EF629443-2F21-6041-8D11-AE1647DE8177}" type="pres">
      <dgm:prSet presAssocID="{28E04F93-7DC5-439A-94BD-23EAC8D13A75}" presName="horz1" presStyleCnt="0"/>
      <dgm:spPr/>
    </dgm:pt>
    <dgm:pt modelId="{AFB82535-45CA-244E-BA53-47A06B742EC2}" type="pres">
      <dgm:prSet presAssocID="{28E04F93-7DC5-439A-94BD-23EAC8D13A75}" presName="tx1" presStyleLbl="revTx" presStyleIdx="1" presStyleCnt="3" custScaleY="73134"/>
      <dgm:spPr/>
    </dgm:pt>
    <dgm:pt modelId="{1099EABF-60EC-A541-9E4B-D6AD39851961}" type="pres">
      <dgm:prSet presAssocID="{28E04F93-7DC5-439A-94BD-23EAC8D13A75}" presName="vert1" presStyleCnt="0"/>
      <dgm:spPr/>
    </dgm:pt>
    <dgm:pt modelId="{F8567075-C0E3-6440-93F2-D9E4920123B3}" type="pres">
      <dgm:prSet presAssocID="{2CFE2D79-B4C2-4E9E-83F6-02E47132C775}" presName="thickLine" presStyleLbl="alignNode1" presStyleIdx="2" presStyleCnt="3"/>
      <dgm:spPr/>
    </dgm:pt>
    <dgm:pt modelId="{972F4AEA-854B-4A48-9197-D4141FB89ED8}" type="pres">
      <dgm:prSet presAssocID="{2CFE2D79-B4C2-4E9E-83F6-02E47132C775}" presName="horz1" presStyleCnt="0"/>
      <dgm:spPr/>
    </dgm:pt>
    <dgm:pt modelId="{A836A14E-2C70-5245-B947-45A8FC460AFD}" type="pres">
      <dgm:prSet presAssocID="{2CFE2D79-B4C2-4E9E-83F6-02E47132C775}" presName="tx1" presStyleLbl="revTx" presStyleIdx="2" presStyleCnt="3" custScaleY="124248"/>
      <dgm:spPr/>
    </dgm:pt>
    <dgm:pt modelId="{E22AE110-1326-4E4E-89AA-8956AB41E09C}" type="pres">
      <dgm:prSet presAssocID="{2CFE2D79-B4C2-4E9E-83F6-02E47132C775}" presName="vert1" presStyleCnt="0"/>
      <dgm:spPr/>
    </dgm:pt>
  </dgm:ptLst>
  <dgm:cxnLst>
    <dgm:cxn modelId="{8854401E-CF37-41E8-9B48-1AA8120EE2A4}" srcId="{5D566A4C-A291-4713-9AEE-D3431422C280}" destId="{0A08FEF9-AC9C-4948-BA41-8618486DE5D2}" srcOrd="0" destOrd="0" parTransId="{C1EA5878-17F7-40EE-9A1D-41205360BBEF}" sibTransId="{15D44B76-8F1D-4C25-842A-3B3ED2AB7248}"/>
    <dgm:cxn modelId="{62F66130-971E-534F-8E3C-132236A29420}" type="presOf" srcId="{2CFE2D79-B4C2-4E9E-83F6-02E47132C775}" destId="{A836A14E-2C70-5245-B947-45A8FC460AFD}" srcOrd="0" destOrd="0" presId="urn:microsoft.com/office/officeart/2008/layout/LinedList"/>
    <dgm:cxn modelId="{352F4B6D-6E26-1C41-9A2A-399C1A6D67F2}" type="presOf" srcId="{28E04F93-7DC5-439A-94BD-23EAC8D13A75}" destId="{AFB82535-45CA-244E-BA53-47A06B742EC2}" srcOrd="0" destOrd="0" presId="urn:microsoft.com/office/officeart/2008/layout/LinedList"/>
    <dgm:cxn modelId="{DFDEBF72-EC38-47F5-8D9B-89FC1DD2D8B5}" srcId="{5D566A4C-A291-4713-9AEE-D3431422C280}" destId="{2CFE2D79-B4C2-4E9E-83F6-02E47132C775}" srcOrd="2" destOrd="0" parTransId="{386661CB-DB99-4E04-9238-F145623BF5E6}" sibTransId="{DFD5B00A-3896-4973-B5C7-CBE22B1AD319}"/>
    <dgm:cxn modelId="{BAE56B59-7C3B-6C4B-A34A-521DEA58B525}" type="presOf" srcId="{0A08FEF9-AC9C-4948-BA41-8618486DE5D2}" destId="{FA2BAB75-54DB-1E4A-B961-010239CE19A4}" srcOrd="0" destOrd="0" presId="urn:microsoft.com/office/officeart/2008/layout/LinedList"/>
    <dgm:cxn modelId="{586B5BA3-0EB2-5C40-B455-FF9C43138335}" type="presOf" srcId="{5D566A4C-A291-4713-9AEE-D3431422C280}" destId="{267E986B-019D-BA4E-8F3B-A069AC90431D}" srcOrd="0" destOrd="0" presId="urn:microsoft.com/office/officeart/2008/layout/LinedList"/>
    <dgm:cxn modelId="{CD9DE0FC-E3FF-427E-8292-5E06F0585D33}" srcId="{5D566A4C-A291-4713-9AEE-D3431422C280}" destId="{28E04F93-7DC5-439A-94BD-23EAC8D13A75}" srcOrd="1" destOrd="0" parTransId="{15343734-99BB-4F67-8978-A1E1EDF69BC0}" sibTransId="{E34F0787-19E3-41B3-9776-B3673ACF937E}"/>
    <dgm:cxn modelId="{75B6A6F2-6D2F-2544-911C-13CB9FBBEB37}" type="presParOf" srcId="{267E986B-019D-BA4E-8F3B-A069AC90431D}" destId="{3170BD8A-F4F8-6E4D-B64A-8942E6DF710D}" srcOrd="0" destOrd="0" presId="urn:microsoft.com/office/officeart/2008/layout/LinedList"/>
    <dgm:cxn modelId="{C36008AC-341A-AF43-BA75-ECE3F62C796C}" type="presParOf" srcId="{267E986B-019D-BA4E-8F3B-A069AC90431D}" destId="{6199B530-9A02-854B-ABA6-749019A0B1B0}" srcOrd="1" destOrd="0" presId="urn:microsoft.com/office/officeart/2008/layout/LinedList"/>
    <dgm:cxn modelId="{DB27F1EF-871B-ED4C-B454-9984EF36AEE8}" type="presParOf" srcId="{6199B530-9A02-854B-ABA6-749019A0B1B0}" destId="{FA2BAB75-54DB-1E4A-B961-010239CE19A4}" srcOrd="0" destOrd="0" presId="urn:microsoft.com/office/officeart/2008/layout/LinedList"/>
    <dgm:cxn modelId="{0869FE3B-D69F-EE42-BF10-5CDC1F6C753D}" type="presParOf" srcId="{6199B530-9A02-854B-ABA6-749019A0B1B0}" destId="{89CA1DBF-EBFC-9D49-B3B5-307C5A167AF0}" srcOrd="1" destOrd="0" presId="urn:microsoft.com/office/officeart/2008/layout/LinedList"/>
    <dgm:cxn modelId="{D19999D9-A919-734A-B582-19919490517A}" type="presParOf" srcId="{267E986B-019D-BA4E-8F3B-A069AC90431D}" destId="{5F2BC298-4A61-FC4B-A0AA-5F84F40BBB2D}" srcOrd="2" destOrd="0" presId="urn:microsoft.com/office/officeart/2008/layout/LinedList"/>
    <dgm:cxn modelId="{801FE942-61D1-2F4B-9C66-AB60BE0F4A42}" type="presParOf" srcId="{267E986B-019D-BA4E-8F3B-A069AC90431D}" destId="{EF629443-2F21-6041-8D11-AE1647DE8177}" srcOrd="3" destOrd="0" presId="urn:microsoft.com/office/officeart/2008/layout/LinedList"/>
    <dgm:cxn modelId="{63E32A64-7042-0B45-921C-2C9C5ADE2053}" type="presParOf" srcId="{EF629443-2F21-6041-8D11-AE1647DE8177}" destId="{AFB82535-45CA-244E-BA53-47A06B742EC2}" srcOrd="0" destOrd="0" presId="urn:microsoft.com/office/officeart/2008/layout/LinedList"/>
    <dgm:cxn modelId="{B0E6E30A-C25C-924A-900F-A6E6016605D0}" type="presParOf" srcId="{EF629443-2F21-6041-8D11-AE1647DE8177}" destId="{1099EABF-60EC-A541-9E4B-D6AD39851961}" srcOrd="1" destOrd="0" presId="urn:microsoft.com/office/officeart/2008/layout/LinedList"/>
    <dgm:cxn modelId="{6B1B5BA8-EC1A-2A42-ADC3-E8775C639F7A}" type="presParOf" srcId="{267E986B-019D-BA4E-8F3B-A069AC90431D}" destId="{F8567075-C0E3-6440-93F2-D9E4920123B3}" srcOrd="4" destOrd="0" presId="urn:microsoft.com/office/officeart/2008/layout/LinedList"/>
    <dgm:cxn modelId="{4CD935D1-25F5-1E4C-986A-82BAB16AD5F9}" type="presParOf" srcId="{267E986B-019D-BA4E-8F3B-A069AC90431D}" destId="{972F4AEA-854B-4A48-9197-D4141FB89ED8}" srcOrd="5" destOrd="0" presId="urn:microsoft.com/office/officeart/2008/layout/LinedList"/>
    <dgm:cxn modelId="{11917794-D99D-BF45-BEFD-167D34957FC1}" type="presParOf" srcId="{972F4AEA-854B-4A48-9197-D4141FB89ED8}" destId="{A836A14E-2C70-5245-B947-45A8FC460AFD}" srcOrd="0" destOrd="0" presId="urn:microsoft.com/office/officeart/2008/layout/LinedList"/>
    <dgm:cxn modelId="{75BE3DA9-6C29-F841-858F-F0E9E3763171}" type="presParOf" srcId="{972F4AEA-854B-4A48-9197-D4141FB89ED8}" destId="{E22AE110-1326-4E4E-89AA-8956AB41E0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00C29-8F79-4A45-B2EB-65477945E86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6C812C-6D28-4B1A-95FC-6077715D4153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Wikipedia</a:t>
          </a:r>
        </a:p>
      </dgm:t>
    </dgm:pt>
    <dgm:pt modelId="{D050DA20-6CAA-4F48-8449-FB8EF4CD7E00}" type="parTrans" cxnId="{CA3D5525-2AA5-4F85-9ED3-9C425DCF0254}">
      <dgm:prSet/>
      <dgm:spPr/>
      <dgm:t>
        <a:bodyPr/>
        <a:lstStyle/>
        <a:p>
          <a:endParaRPr lang="en-US"/>
        </a:p>
      </dgm:t>
    </dgm:pt>
    <dgm:pt modelId="{A232486A-CAF4-4D38-A5D4-ACB66A16F4D6}" type="sibTrans" cxnId="{CA3D5525-2AA5-4F85-9ED3-9C425DCF0254}">
      <dgm:prSet/>
      <dgm:spPr/>
      <dgm:t>
        <a:bodyPr/>
        <a:lstStyle/>
        <a:p>
          <a:endParaRPr lang="en-US"/>
        </a:p>
      </dgm:t>
    </dgm:pt>
    <dgm:pt modelId="{03CE300B-F832-4CD2-9957-CE4E64D812A2}">
      <dgm:prSet/>
      <dgm:spPr>
        <a:solidFill>
          <a:schemeClr val="accent1"/>
        </a:solidFill>
      </dgm:spPr>
      <dgm:t>
        <a:bodyPr/>
        <a:lstStyle/>
        <a:p>
          <a:r>
            <a:rPr lang="en-US"/>
            <a:t>Ai</a:t>
          </a:r>
        </a:p>
      </dgm:t>
    </dgm:pt>
    <dgm:pt modelId="{9A8A4C80-3737-4777-A87A-EFC5FCFB334C}" type="parTrans" cxnId="{78BB36A8-ABA0-4DDC-8B3A-9A8608FE614F}">
      <dgm:prSet/>
      <dgm:spPr/>
      <dgm:t>
        <a:bodyPr/>
        <a:lstStyle/>
        <a:p>
          <a:endParaRPr lang="en-US"/>
        </a:p>
      </dgm:t>
    </dgm:pt>
    <dgm:pt modelId="{E8E38BEA-E81A-4985-BED0-EA26A3C77A34}" type="sibTrans" cxnId="{78BB36A8-ABA0-4DDC-8B3A-9A8608FE614F}">
      <dgm:prSet/>
      <dgm:spPr/>
      <dgm:t>
        <a:bodyPr/>
        <a:lstStyle/>
        <a:p>
          <a:endParaRPr lang="en-US"/>
        </a:p>
      </dgm:t>
    </dgm:pt>
    <dgm:pt modelId="{1146C0CE-1211-40E2-B6D7-C5650DAC2DFE}">
      <dgm:prSet/>
      <dgm:spPr>
        <a:solidFill>
          <a:schemeClr val="accent1"/>
        </a:solidFill>
      </dgm:spPr>
      <dgm:t>
        <a:bodyPr/>
        <a:lstStyle/>
        <a:p>
          <a:r>
            <a:rPr lang="en-US"/>
            <a:t>Gotquestions.com</a:t>
          </a:r>
        </a:p>
      </dgm:t>
    </dgm:pt>
    <dgm:pt modelId="{1E17C971-89CD-448D-9E6B-0F6D9714BAFA}" type="parTrans" cxnId="{670A4BBD-E94E-4DC3-82CE-0EBB8A9EEA0D}">
      <dgm:prSet/>
      <dgm:spPr/>
      <dgm:t>
        <a:bodyPr/>
        <a:lstStyle/>
        <a:p>
          <a:endParaRPr lang="en-US"/>
        </a:p>
      </dgm:t>
    </dgm:pt>
    <dgm:pt modelId="{0D1D6E36-7EAB-405D-84E8-74FBB6BB28ED}" type="sibTrans" cxnId="{670A4BBD-E94E-4DC3-82CE-0EBB8A9EEA0D}">
      <dgm:prSet/>
      <dgm:spPr/>
      <dgm:t>
        <a:bodyPr/>
        <a:lstStyle/>
        <a:p>
          <a:endParaRPr lang="en-US"/>
        </a:p>
      </dgm:t>
    </dgm:pt>
    <dgm:pt modelId="{F8708CC5-7360-4182-BC96-B0CCC19E30D1}">
      <dgm:prSet/>
      <dgm:spPr>
        <a:solidFill>
          <a:schemeClr val="accent1"/>
        </a:solidFill>
      </dgm:spPr>
      <dgm:t>
        <a:bodyPr/>
        <a:lstStyle/>
        <a:p>
          <a:r>
            <a:rPr lang="el-GR"/>
            <a:t>Βιβλία</a:t>
          </a:r>
          <a:endParaRPr lang="en-US"/>
        </a:p>
      </dgm:t>
    </dgm:pt>
    <dgm:pt modelId="{8FD42472-E135-46C4-94E0-D9DD11607409}" type="parTrans" cxnId="{C7C7253C-B165-4C00-8344-35EDF6BA37C9}">
      <dgm:prSet/>
      <dgm:spPr/>
      <dgm:t>
        <a:bodyPr/>
        <a:lstStyle/>
        <a:p>
          <a:endParaRPr lang="en-US"/>
        </a:p>
      </dgm:t>
    </dgm:pt>
    <dgm:pt modelId="{713C67F2-E9A3-4FE6-A151-689723F22AB1}" type="sibTrans" cxnId="{C7C7253C-B165-4C00-8344-35EDF6BA37C9}">
      <dgm:prSet/>
      <dgm:spPr/>
      <dgm:t>
        <a:bodyPr/>
        <a:lstStyle/>
        <a:p>
          <a:endParaRPr lang="en-US"/>
        </a:p>
      </dgm:t>
    </dgm:pt>
    <dgm:pt modelId="{A6EDA91B-9004-449A-8F85-E014D25446FC}" type="pres">
      <dgm:prSet presAssocID="{77700C29-8F79-4A45-B2EB-65477945E86F}" presName="Name0" presStyleCnt="0">
        <dgm:presLayoutVars>
          <dgm:dir/>
          <dgm:animLvl val="lvl"/>
          <dgm:resizeHandles val="exact"/>
        </dgm:presLayoutVars>
      </dgm:prSet>
      <dgm:spPr/>
    </dgm:pt>
    <dgm:pt modelId="{B4EBB5FF-41AE-4704-AB4E-66EDBEB95178}" type="pres">
      <dgm:prSet presAssocID="{B66C812C-6D28-4B1A-95FC-6077715D4153}" presName="linNode" presStyleCnt="0"/>
      <dgm:spPr/>
    </dgm:pt>
    <dgm:pt modelId="{5544CC93-2490-47B4-B24A-CA67DCBD1F9A}" type="pres">
      <dgm:prSet presAssocID="{B66C812C-6D28-4B1A-95FC-6077715D415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18BBEBB-56BA-423D-9650-06CE93970785}" type="pres">
      <dgm:prSet presAssocID="{A232486A-CAF4-4D38-A5D4-ACB66A16F4D6}" presName="sp" presStyleCnt="0"/>
      <dgm:spPr/>
    </dgm:pt>
    <dgm:pt modelId="{A7658FC1-4474-4807-A5BD-DEB4B2D7C32D}" type="pres">
      <dgm:prSet presAssocID="{03CE300B-F832-4CD2-9957-CE4E64D812A2}" presName="linNode" presStyleCnt="0"/>
      <dgm:spPr/>
    </dgm:pt>
    <dgm:pt modelId="{42745EC0-53D8-4B11-8EF4-877A16B73104}" type="pres">
      <dgm:prSet presAssocID="{03CE300B-F832-4CD2-9957-CE4E64D812A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02D047E-548C-4FAF-B9B5-8AD51EA74695}" type="pres">
      <dgm:prSet presAssocID="{E8E38BEA-E81A-4985-BED0-EA26A3C77A34}" presName="sp" presStyleCnt="0"/>
      <dgm:spPr/>
    </dgm:pt>
    <dgm:pt modelId="{DB9E2FB4-2524-4D6E-B092-878A23671C1D}" type="pres">
      <dgm:prSet presAssocID="{1146C0CE-1211-40E2-B6D7-C5650DAC2DFE}" presName="linNode" presStyleCnt="0"/>
      <dgm:spPr/>
    </dgm:pt>
    <dgm:pt modelId="{D343E94E-71D1-4610-8A1B-6E00EA7BC06D}" type="pres">
      <dgm:prSet presAssocID="{1146C0CE-1211-40E2-B6D7-C5650DAC2DF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8F4D230-73A0-4CA0-8077-368DE41C9B80}" type="pres">
      <dgm:prSet presAssocID="{0D1D6E36-7EAB-405D-84E8-74FBB6BB28ED}" presName="sp" presStyleCnt="0"/>
      <dgm:spPr/>
    </dgm:pt>
    <dgm:pt modelId="{88315417-4D69-47E7-8B85-D4837B6CEF53}" type="pres">
      <dgm:prSet presAssocID="{F8708CC5-7360-4182-BC96-B0CCC19E30D1}" presName="linNode" presStyleCnt="0"/>
      <dgm:spPr/>
    </dgm:pt>
    <dgm:pt modelId="{032922F8-0B8D-4567-A436-D1897E793844}" type="pres">
      <dgm:prSet presAssocID="{F8708CC5-7360-4182-BC96-B0CCC19E30D1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DB47EF24-15B8-404B-8367-FF26F8594699}" type="presOf" srcId="{F8708CC5-7360-4182-BC96-B0CCC19E30D1}" destId="{032922F8-0B8D-4567-A436-D1897E793844}" srcOrd="0" destOrd="0" presId="urn:microsoft.com/office/officeart/2005/8/layout/vList5"/>
    <dgm:cxn modelId="{CA3D5525-2AA5-4F85-9ED3-9C425DCF0254}" srcId="{77700C29-8F79-4A45-B2EB-65477945E86F}" destId="{B66C812C-6D28-4B1A-95FC-6077715D4153}" srcOrd="0" destOrd="0" parTransId="{D050DA20-6CAA-4F48-8449-FB8EF4CD7E00}" sibTransId="{A232486A-CAF4-4D38-A5D4-ACB66A16F4D6}"/>
    <dgm:cxn modelId="{C7C7253C-B165-4C00-8344-35EDF6BA37C9}" srcId="{77700C29-8F79-4A45-B2EB-65477945E86F}" destId="{F8708CC5-7360-4182-BC96-B0CCC19E30D1}" srcOrd="3" destOrd="0" parTransId="{8FD42472-E135-46C4-94E0-D9DD11607409}" sibTransId="{713C67F2-E9A3-4FE6-A151-689723F22AB1}"/>
    <dgm:cxn modelId="{CE4CF487-C05E-4CCB-ACFB-7768FE5EE475}" type="presOf" srcId="{B66C812C-6D28-4B1A-95FC-6077715D4153}" destId="{5544CC93-2490-47B4-B24A-CA67DCBD1F9A}" srcOrd="0" destOrd="0" presId="urn:microsoft.com/office/officeart/2005/8/layout/vList5"/>
    <dgm:cxn modelId="{78BB36A8-ABA0-4DDC-8B3A-9A8608FE614F}" srcId="{77700C29-8F79-4A45-B2EB-65477945E86F}" destId="{03CE300B-F832-4CD2-9957-CE4E64D812A2}" srcOrd="1" destOrd="0" parTransId="{9A8A4C80-3737-4777-A87A-EFC5FCFB334C}" sibTransId="{E8E38BEA-E81A-4985-BED0-EA26A3C77A34}"/>
    <dgm:cxn modelId="{670A4BBD-E94E-4DC3-82CE-0EBB8A9EEA0D}" srcId="{77700C29-8F79-4A45-B2EB-65477945E86F}" destId="{1146C0CE-1211-40E2-B6D7-C5650DAC2DFE}" srcOrd="2" destOrd="0" parTransId="{1E17C971-89CD-448D-9E6B-0F6D9714BAFA}" sibTransId="{0D1D6E36-7EAB-405D-84E8-74FBB6BB28ED}"/>
    <dgm:cxn modelId="{5C0FD4E1-9BB9-4497-A50F-64FE9283C22A}" type="presOf" srcId="{03CE300B-F832-4CD2-9957-CE4E64D812A2}" destId="{42745EC0-53D8-4B11-8EF4-877A16B73104}" srcOrd="0" destOrd="0" presId="urn:microsoft.com/office/officeart/2005/8/layout/vList5"/>
    <dgm:cxn modelId="{93A481E2-CFDA-4B0D-A4D8-C338235E41E1}" type="presOf" srcId="{1146C0CE-1211-40E2-B6D7-C5650DAC2DFE}" destId="{D343E94E-71D1-4610-8A1B-6E00EA7BC06D}" srcOrd="0" destOrd="0" presId="urn:microsoft.com/office/officeart/2005/8/layout/vList5"/>
    <dgm:cxn modelId="{A87C53F2-894B-4241-B7DD-AF7ABBA71AB8}" type="presOf" srcId="{77700C29-8F79-4A45-B2EB-65477945E86F}" destId="{A6EDA91B-9004-449A-8F85-E014D25446FC}" srcOrd="0" destOrd="0" presId="urn:microsoft.com/office/officeart/2005/8/layout/vList5"/>
    <dgm:cxn modelId="{B474D52E-B3D4-4368-AC02-36A10F6E216E}" type="presParOf" srcId="{A6EDA91B-9004-449A-8F85-E014D25446FC}" destId="{B4EBB5FF-41AE-4704-AB4E-66EDBEB95178}" srcOrd="0" destOrd="0" presId="urn:microsoft.com/office/officeart/2005/8/layout/vList5"/>
    <dgm:cxn modelId="{BCCC38B1-2162-42AB-9635-8CFB3BB6FBD9}" type="presParOf" srcId="{B4EBB5FF-41AE-4704-AB4E-66EDBEB95178}" destId="{5544CC93-2490-47B4-B24A-CA67DCBD1F9A}" srcOrd="0" destOrd="0" presId="urn:microsoft.com/office/officeart/2005/8/layout/vList5"/>
    <dgm:cxn modelId="{E36A5AE3-9295-4384-9A82-8C84F9FCB45F}" type="presParOf" srcId="{A6EDA91B-9004-449A-8F85-E014D25446FC}" destId="{F18BBEBB-56BA-423D-9650-06CE93970785}" srcOrd="1" destOrd="0" presId="urn:microsoft.com/office/officeart/2005/8/layout/vList5"/>
    <dgm:cxn modelId="{9CB523B1-9B52-43BF-BB32-ABF7ED7A3EAA}" type="presParOf" srcId="{A6EDA91B-9004-449A-8F85-E014D25446FC}" destId="{A7658FC1-4474-4807-A5BD-DEB4B2D7C32D}" srcOrd="2" destOrd="0" presId="urn:microsoft.com/office/officeart/2005/8/layout/vList5"/>
    <dgm:cxn modelId="{344EBAC2-D95E-495B-8D0D-75E21A49AD48}" type="presParOf" srcId="{A7658FC1-4474-4807-A5BD-DEB4B2D7C32D}" destId="{42745EC0-53D8-4B11-8EF4-877A16B73104}" srcOrd="0" destOrd="0" presId="urn:microsoft.com/office/officeart/2005/8/layout/vList5"/>
    <dgm:cxn modelId="{57E37803-1EE8-4CF7-BEB2-FF103D32B4B3}" type="presParOf" srcId="{A6EDA91B-9004-449A-8F85-E014D25446FC}" destId="{202D047E-548C-4FAF-B9B5-8AD51EA74695}" srcOrd="3" destOrd="0" presId="urn:microsoft.com/office/officeart/2005/8/layout/vList5"/>
    <dgm:cxn modelId="{EE0ECD0D-F767-4D66-91BF-B3D528C67BC9}" type="presParOf" srcId="{A6EDA91B-9004-449A-8F85-E014D25446FC}" destId="{DB9E2FB4-2524-4D6E-B092-878A23671C1D}" srcOrd="4" destOrd="0" presId="urn:microsoft.com/office/officeart/2005/8/layout/vList5"/>
    <dgm:cxn modelId="{99C2102B-9976-4C25-8CA2-BD46B3E60A1C}" type="presParOf" srcId="{DB9E2FB4-2524-4D6E-B092-878A23671C1D}" destId="{D343E94E-71D1-4610-8A1B-6E00EA7BC06D}" srcOrd="0" destOrd="0" presId="urn:microsoft.com/office/officeart/2005/8/layout/vList5"/>
    <dgm:cxn modelId="{309071BA-AAFE-4B3C-945D-8E86ECA259B6}" type="presParOf" srcId="{A6EDA91B-9004-449A-8F85-E014D25446FC}" destId="{98F4D230-73A0-4CA0-8077-368DE41C9B80}" srcOrd="5" destOrd="0" presId="urn:microsoft.com/office/officeart/2005/8/layout/vList5"/>
    <dgm:cxn modelId="{BF07F7F3-EA49-433D-A133-C144957568A1}" type="presParOf" srcId="{A6EDA91B-9004-449A-8F85-E014D25446FC}" destId="{88315417-4D69-47E7-8B85-D4837B6CEF53}" srcOrd="6" destOrd="0" presId="urn:microsoft.com/office/officeart/2005/8/layout/vList5"/>
    <dgm:cxn modelId="{042F3401-C816-4AF5-AF98-A31C2C82FAC4}" type="presParOf" srcId="{88315417-4D69-47E7-8B85-D4837B6CEF53}" destId="{032922F8-0B8D-4567-A436-D1897E7938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76B4E-4267-A947-A44F-6E69834FADC4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256F6-2052-7749-B3B3-57A8EA5E8878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0" i="0" kern="1200" dirty="0"/>
            <a:t>Η εξάπλωση της Ορθοδοξίας ξεκίνησε στην ανατολική Μεσόγειο, μέσα στον βυζαντινό ελληνικό πολιτισμό</a:t>
          </a:r>
          <a:endParaRPr lang="en-US" sz="2500" kern="1200" dirty="0"/>
        </a:p>
      </dsp:txBody>
      <dsp:txXfrm>
        <a:off x="608661" y="692298"/>
        <a:ext cx="4508047" cy="2799040"/>
      </dsp:txXfrm>
    </dsp:sp>
    <dsp:sp modelId="{DBD42D34-BBCE-5B4B-BE07-1BE7B464B552}">
      <dsp:nvSpPr>
        <dsp:cNvPr id="0" name=""/>
        <dsp:cNvSpPr/>
      </dsp:nvSpPr>
      <dsp:spPr>
        <a:xfrm>
          <a:off x="5717154" y="8987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56773-5F70-D742-A291-78CAB21704FB}">
      <dsp:nvSpPr>
        <dsp:cNvPr id="0" name=""/>
        <dsp:cNvSpPr/>
      </dsp:nvSpPr>
      <dsp:spPr>
        <a:xfrm>
          <a:off x="6237400" y="584107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0" i="0" kern="1200" dirty="0"/>
            <a:t>Αργότερα εξαπλώθηκε και σε άλλες χώρες, με κυριότερες τη Ρωσία, την Ελλάδα και τη Βουλγαρία</a:t>
          </a:r>
          <a:endParaRPr lang="en-US" sz="2500" kern="1200" dirty="0"/>
        </a:p>
      </dsp:txBody>
      <dsp:txXfrm>
        <a:off x="6324482" y="671189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FF7FF-3201-A245-9247-29B1BF6261D5}">
      <dsp:nvSpPr>
        <dsp:cNvPr id="0" name=""/>
        <dsp:cNvSpPr/>
      </dsp:nvSpPr>
      <dsp:spPr>
        <a:xfrm>
          <a:off x="3201" y="193789"/>
          <a:ext cx="2539866" cy="1523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dirty="0"/>
            <a:t>Παρότι εξαπλώθηκε γρήγορα, αντιμετώπισε πολλά προβλήματα</a:t>
          </a:r>
          <a:endParaRPr lang="en-US" sz="1600" kern="1200" dirty="0"/>
        </a:p>
      </dsp:txBody>
      <dsp:txXfrm>
        <a:off x="3201" y="193789"/>
        <a:ext cx="2539866" cy="1523919"/>
      </dsp:txXfrm>
    </dsp:sp>
    <dsp:sp modelId="{20CE4646-9AA1-FD41-9882-45F0BA798AB5}">
      <dsp:nvSpPr>
        <dsp:cNvPr id="0" name=""/>
        <dsp:cNvSpPr/>
      </dsp:nvSpPr>
      <dsp:spPr>
        <a:xfrm>
          <a:off x="2797054" y="193789"/>
          <a:ext cx="2539866" cy="1523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 err="1"/>
            <a:t>Απομ</a:t>
          </a:r>
          <a:r>
            <a:rPr lang="en-US" sz="1600" kern="1200" dirty="0"/>
            <a:t>ά</a:t>
          </a:r>
          <a:r>
            <a:rPr lang="el-GR" sz="1600" kern="1200" dirty="0" err="1"/>
            <a:t>κρυνση</a:t>
          </a:r>
          <a:r>
            <a:rPr lang="el-GR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Νέων </a:t>
          </a:r>
          <a:endParaRPr lang="en-US" sz="1600" kern="1200" dirty="0"/>
        </a:p>
      </dsp:txBody>
      <dsp:txXfrm>
        <a:off x="2797054" y="193789"/>
        <a:ext cx="2539866" cy="1523919"/>
      </dsp:txXfrm>
    </dsp:sp>
    <dsp:sp modelId="{59B8D639-2C3A-C549-9241-872476188449}">
      <dsp:nvSpPr>
        <dsp:cNvPr id="0" name=""/>
        <dsp:cNvSpPr/>
      </dsp:nvSpPr>
      <dsp:spPr>
        <a:xfrm>
          <a:off x="5590907" y="193789"/>
          <a:ext cx="2539866" cy="1523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dirty="0"/>
            <a:t>Δυσκολεύεται να επικοινωνήσει με τις νεότερες γενιές, οι οποίες αναζητούν την αυθεντικότητα και την ελευθερία</a:t>
          </a:r>
          <a:endParaRPr lang="en-GB" sz="1600" kern="1200" dirty="0"/>
        </a:p>
      </dsp:txBody>
      <dsp:txXfrm>
        <a:off x="5590907" y="193789"/>
        <a:ext cx="2539866" cy="1523919"/>
      </dsp:txXfrm>
    </dsp:sp>
    <dsp:sp modelId="{A9627D98-826B-8B4C-A47D-6D5E79C56010}">
      <dsp:nvSpPr>
        <dsp:cNvPr id="0" name=""/>
        <dsp:cNvSpPr/>
      </dsp:nvSpPr>
      <dsp:spPr>
        <a:xfrm>
          <a:off x="8384760" y="193789"/>
          <a:ext cx="2539866" cy="1523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Απώλεια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προσανατολισμού </a:t>
          </a:r>
          <a:endParaRPr lang="en-US" sz="1600" kern="1200" dirty="0"/>
        </a:p>
      </dsp:txBody>
      <dsp:txXfrm>
        <a:off x="8384760" y="193789"/>
        <a:ext cx="2539866" cy="1523919"/>
      </dsp:txXfrm>
    </dsp:sp>
    <dsp:sp modelId="{30462A9B-978C-024D-A832-2453E75FA771}">
      <dsp:nvSpPr>
        <dsp:cNvPr id="0" name=""/>
        <dsp:cNvSpPr/>
      </dsp:nvSpPr>
      <dsp:spPr>
        <a:xfrm>
          <a:off x="1400128" y="1971695"/>
          <a:ext cx="2539866" cy="1523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dirty="0"/>
            <a:t>Οι συγκρούσεις και η αβεβαιότητα της σύγχρονης εποχής δυσκολεύουν την Εκκλησία στην προσπάθειά της να βρει λύσεις</a:t>
          </a:r>
          <a:endParaRPr lang="en-GB" sz="1600" kern="1200" dirty="0"/>
        </a:p>
      </dsp:txBody>
      <dsp:txXfrm>
        <a:off x="1400128" y="1971695"/>
        <a:ext cx="2539866" cy="1523919"/>
      </dsp:txXfrm>
    </dsp:sp>
    <dsp:sp modelId="{D8F2FA11-23AD-A741-854C-864A95CB9CA0}">
      <dsp:nvSpPr>
        <dsp:cNvPr id="0" name=""/>
        <dsp:cNvSpPr/>
      </dsp:nvSpPr>
      <dsp:spPr>
        <a:xfrm>
          <a:off x="4193981" y="1971695"/>
          <a:ext cx="2539866" cy="1523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Κοινωνικά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ζητήματα </a:t>
          </a:r>
          <a:endParaRPr lang="en-US" sz="1600" kern="1200" dirty="0"/>
        </a:p>
      </dsp:txBody>
      <dsp:txXfrm>
        <a:off x="4193981" y="1971695"/>
        <a:ext cx="2539866" cy="1523919"/>
      </dsp:txXfrm>
    </dsp:sp>
    <dsp:sp modelId="{B3706F3B-192B-9F4B-81A8-B82E82D6880C}">
      <dsp:nvSpPr>
        <dsp:cNvPr id="0" name=""/>
        <dsp:cNvSpPr/>
      </dsp:nvSpPr>
      <dsp:spPr>
        <a:xfrm>
          <a:off x="6987834" y="1971695"/>
          <a:ext cx="2539866" cy="1523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dirty="0"/>
            <a:t>Τίθενται συνεχώς νέα και περίπλοκα θέματα, όπως η κλιματική αλλαγή και η φροντίδα της τρίτης ηλικίας</a:t>
          </a:r>
          <a:endParaRPr lang="en-US" sz="1600" kern="1200" dirty="0"/>
        </a:p>
      </dsp:txBody>
      <dsp:txXfrm>
        <a:off x="6987834" y="1971695"/>
        <a:ext cx="2539866" cy="1523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0BD8A-F4F8-6E4D-B64A-8942E6DF710D}">
      <dsp:nvSpPr>
        <dsp:cNvPr id="0" name=""/>
        <dsp:cNvSpPr/>
      </dsp:nvSpPr>
      <dsp:spPr>
        <a:xfrm>
          <a:off x="0" y="1703"/>
          <a:ext cx="44633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2BAB75-54DB-1E4A-B961-010239CE19A4}">
      <dsp:nvSpPr>
        <dsp:cNvPr id="0" name=""/>
        <dsp:cNvSpPr/>
      </dsp:nvSpPr>
      <dsp:spPr>
        <a:xfrm>
          <a:off x="0" y="1703"/>
          <a:ext cx="4463340" cy="116489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Καθεδρικός ναός Αγίου Γεωργίου</a:t>
          </a:r>
        </a:p>
      </dsp:txBody>
      <dsp:txXfrm>
        <a:off x="0" y="1703"/>
        <a:ext cx="4463340" cy="1164897"/>
      </dsp:txXfrm>
    </dsp:sp>
    <dsp:sp modelId="{5F2BC298-4A61-FC4B-A0AA-5F84F40BBB2D}">
      <dsp:nvSpPr>
        <dsp:cNvPr id="0" name=""/>
        <dsp:cNvSpPr/>
      </dsp:nvSpPr>
      <dsp:spPr>
        <a:xfrm>
          <a:off x="0" y="1166600"/>
          <a:ext cx="446334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B82535-45CA-244E-BA53-47A06B742EC2}">
      <dsp:nvSpPr>
        <dsp:cNvPr id="0" name=""/>
        <dsp:cNvSpPr/>
      </dsp:nvSpPr>
      <dsp:spPr>
        <a:xfrm>
          <a:off x="0" y="1166600"/>
          <a:ext cx="4463340" cy="8519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Ιερός ναός Αγίου Ανδρέα</a:t>
          </a:r>
          <a:endParaRPr lang="en-US" sz="3200" kern="1200" dirty="0"/>
        </a:p>
      </dsp:txBody>
      <dsp:txXfrm>
        <a:off x="0" y="1166600"/>
        <a:ext cx="4463340" cy="851936"/>
      </dsp:txXfrm>
    </dsp:sp>
    <dsp:sp modelId="{F8567075-C0E3-6440-93F2-D9E4920123B3}">
      <dsp:nvSpPr>
        <dsp:cNvPr id="0" name=""/>
        <dsp:cNvSpPr/>
      </dsp:nvSpPr>
      <dsp:spPr>
        <a:xfrm>
          <a:off x="0" y="2018536"/>
          <a:ext cx="446334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6A14E-2C70-5245-B947-45A8FC460AFD}">
      <dsp:nvSpPr>
        <dsp:cNvPr id="0" name=""/>
        <dsp:cNvSpPr/>
      </dsp:nvSpPr>
      <dsp:spPr>
        <a:xfrm>
          <a:off x="0" y="2018536"/>
          <a:ext cx="4458981" cy="144736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Αγία Σοφία </a:t>
          </a:r>
          <a:r>
            <a:rPr lang="en-GB" sz="3200" kern="1200" dirty="0"/>
            <a:t>                         </a:t>
          </a:r>
          <a:r>
            <a:rPr lang="el-GR" sz="2500" i="1" kern="1200" dirty="0"/>
            <a:t>(αν και πρόσφατα μετατράπηκε</a:t>
          </a:r>
          <a:r>
            <a:rPr lang="en-GB" sz="2500" i="1" kern="1200" dirty="0"/>
            <a:t> </a:t>
          </a:r>
          <a:r>
            <a:rPr lang="el-GR" sz="2500" i="1" kern="1200" dirty="0"/>
            <a:t>σε τζαμί) </a:t>
          </a:r>
          <a:endParaRPr lang="en-US" sz="2500" i="1" kern="1200" dirty="0"/>
        </a:p>
      </dsp:txBody>
      <dsp:txXfrm>
        <a:off x="0" y="2018536"/>
        <a:ext cx="4458981" cy="1447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4CC93-2490-47B4-B24A-CA67DCBD1F9A}">
      <dsp:nvSpPr>
        <dsp:cNvPr id="0" name=""/>
        <dsp:cNvSpPr/>
      </dsp:nvSpPr>
      <dsp:spPr>
        <a:xfrm>
          <a:off x="3496905" y="2098"/>
          <a:ext cx="3934018" cy="1009303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Wikipedia</a:t>
          </a:r>
        </a:p>
      </dsp:txBody>
      <dsp:txXfrm>
        <a:off x="3546175" y="51368"/>
        <a:ext cx="3835478" cy="910763"/>
      </dsp:txXfrm>
    </dsp:sp>
    <dsp:sp modelId="{42745EC0-53D8-4B11-8EF4-877A16B73104}">
      <dsp:nvSpPr>
        <dsp:cNvPr id="0" name=""/>
        <dsp:cNvSpPr/>
      </dsp:nvSpPr>
      <dsp:spPr>
        <a:xfrm>
          <a:off x="3496905" y="1061866"/>
          <a:ext cx="3934018" cy="1009303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Ai</a:t>
          </a:r>
        </a:p>
      </dsp:txBody>
      <dsp:txXfrm>
        <a:off x="3546175" y="1111136"/>
        <a:ext cx="3835478" cy="910763"/>
      </dsp:txXfrm>
    </dsp:sp>
    <dsp:sp modelId="{D343E94E-71D1-4610-8A1B-6E00EA7BC06D}">
      <dsp:nvSpPr>
        <dsp:cNvPr id="0" name=""/>
        <dsp:cNvSpPr/>
      </dsp:nvSpPr>
      <dsp:spPr>
        <a:xfrm>
          <a:off x="3496905" y="2121635"/>
          <a:ext cx="3934018" cy="1009303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Gotquestions.com</a:t>
          </a:r>
        </a:p>
      </dsp:txBody>
      <dsp:txXfrm>
        <a:off x="3546175" y="2170905"/>
        <a:ext cx="3835478" cy="910763"/>
      </dsp:txXfrm>
    </dsp:sp>
    <dsp:sp modelId="{032922F8-0B8D-4567-A436-D1897E793844}">
      <dsp:nvSpPr>
        <dsp:cNvPr id="0" name=""/>
        <dsp:cNvSpPr/>
      </dsp:nvSpPr>
      <dsp:spPr>
        <a:xfrm>
          <a:off x="3496905" y="3181403"/>
          <a:ext cx="3934018" cy="1009303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kern="1200"/>
            <a:t>Βιβλία</a:t>
          </a:r>
          <a:endParaRPr lang="en-US" sz="3400" kern="1200"/>
        </a:p>
      </dsp:txBody>
      <dsp:txXfrm>
        <a:off x="3546175" y="3230673"/>
        <a:ext cx="3835478" cy="910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0D356-88C8-A240-8844-C20676E7089F}" type="datetimeFigureOut">
              <a:rPr lang="en-GR" smtClean="0"/>
              <a:t>03/30/2026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1CDBF-6F0C-A34A-AD2A-8132A2FCCC8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7973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1CDBF-6F0C-A34A-AD2A-8132A2FCCC8B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6283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427D-7671-CD58-094C-DB8A0A183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27847-F196-55B8-7261-CCABEDB8C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91C10-9E69-D549-1289-930DBCC3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1048-E85C-F844-8A9E-6C3E8108508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CE0C-D5C6-12AE-76A3-243006B0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47577-CD81-3B56-EEDE-96425F3A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EE63-D72E-A942-A754-5631DF04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189C-87F5-F5D9-A6DA-E9550C15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6EF38-8C68-4712-39F3-98E91B0B0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305FC-0D50-98A1-31AB-736E63A0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1048-E85C-F844-8A9E-6C3E8108508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F294-FF7C-50EE-9C4D-553A8F4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F955-B183-05E4-EE24-F82C8606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EE63-D72E-A942-A754-5631DF04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773D9-676C-74F2-65FE-B8A198C5B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3FA2C-F4B1-CE39-3400-260DB56AC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24ECA-645C-2D44-C302-C74C2BEC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1048-E85C-F844-8A9E-6C3E8108508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9D3CE-5EED-8F82-2C1F-0EBB221A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6EE73-5755-2039-C46A-FE21C670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EE63-D72E-A942-A754-5631DF04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0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49C5-2A51-41D0-A7AF-C14041F4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2A9C-E55E-5754-4BC9-AE042DCFE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05D5C-2BA6-E4B3-B784-6DB08A6A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1048-E85C-F844-8A9E-6C3E8108508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2E769-61F5-5422-897A-A106885B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6A45-12F8-29EA-44EA-9B1A7FC6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EE63-D72E-A942-A754-5631DF04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0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2F24-96A8-E446-7EDE-F79C0404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8EA32-FC82-04D6-C552-5453C9E8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BC255-5C9C-3874-A5A7-5439A1934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1048-E85C-F844-8A9E-6C3E8108508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923CF-EFD2-8788-5FE8-5B01E0E1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B0BE-2634-B26A-C9E6-5E574DF1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EE63-D72E-A942-A754-5631DF04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A56A-88F8-B9C3-B288-415F475F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E271-EE93-E128-D34B-5B57A9FED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A313E-2827-7736-58F4-01501BC28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FC068-649A-0EB5-85A5-3B8FA865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1048-E85C-F844-8A9E-6C3E8108508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D74AC-790D-AEB2-1712-893F2117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BFC89-9378-A8BC-22B3-065DD0BE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EE63-D72E-A942-A754-5631DF04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6165-07FF-1619-8C15-63EF003E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FD050-241B-C648-DED1-4BFC0550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45E65-D680-A14B-92E2-75055209C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49B0D-F00E-FAD4-A9E8-39CDD74BD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8E4D6-23DD-763A-19A0-25669255C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FE0B0-0E5F-1312-CA7C-CB6F37F8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1048-E85C-F844-8A9E-6C3E8108508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5FCE14-A1AB-6C80-E9D3-AD8D4EA1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386BB-DFCD-BBBB-D6D2-36E77075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EE63-D72E-A942-A754-5631DF04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14E7-0B89-BA65-DF04-9D16EF0E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4BACE-CF25-10CC-BAA4-5F21C1C1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1048-E85C-F844-8A9E-6C3E8108508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B811F-B23B-E3AB-18B8-0F87A8F8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998D-1EB7-88C7-4EDF-49DA3AA4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EE63-D72E-A942-A754-5631DF04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AD8DA-EC08-5D13-470C-760D7B1A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1048-E85C-F844-8A9E-6C3E8108508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89D8-35F3-D714-0784-418970A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50F79-1139-8659-2105-EF67C5A3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EE63-D72E-A942-A754-5631DF04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7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2523-8C38-66AB-65F8-2FF0D5FE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3A14-E940-C657-1327-D60C533AC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F8251-13CA-DCFF-14AD-A2D1BEB49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CED3E-56E5-EA75-4912-B5340BB1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1048-E85C-F844-8A9E-6C3E8108508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03CA7-08D8-8E3D-CAED-AFAD694A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BE491-C383-2768-0EBA-66E01FC9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EE63-D72E-A942-A754-5631DF04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3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EE3C-A201-D65B-0111-3D1375D8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15269-1C6D-6227-4760-497AAA2C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93831-18CC-0ACD-1BD6-67BBE9629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C84AF-28DF-4621-092C-50126460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1048-E85C-F844-8A9E-6C3E8108508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7D355-A20C-A6A8-A518-59B5A678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86377-BF54-2C4F-77F2-D77B2E27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EE63-D72E-A942-A754-5631DF04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2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8B02-095B-B96B-72FD-63319026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7AFF9-331F-676E-1CED-C2D12A9E3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7AF1-2744-87BA-3768-35EA2BC3E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1048-E85C-F844-8A9E-6C3E8108508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9974E-06A4-00DB-40CC-3147BE073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45A68-8FB1-2349-94E2-7B0701B57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EE63-D72E-A942-A754-5631DF040F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9BF4C-726C-2BC0-B733-47CB878FEAA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45580"/>
            <a:ext cx="9429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99593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CFD21-DAE8-B18A-EA7D-9EF59BF86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l-GR" sz="5500" b="1" u="sng" dirty="0">
                <a:solidFill>
                  <a:srgbClr val="FFFFFF"/>
                </a:solidFill>
              </a:rPr>
              <a:t>Η ΟΡΘΟΔΟΞΙΑ </a:t>
            </a:r>
            <a:endParaRPr lang="en-US" sz="5500" b="1" u="sng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A97B2-1A68-D5C1-FE6C-8E4B94F56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7923" y="5022168"/>
            <a:ext cx="2814153" cy="1397356"/>
          </a:xfrm>
        </p:spPr>
        <p:txBody>
          <a:bodyPr anchor="b">
            <a:normAutofit lnSpcReduction="10000"/>
          </a:bodyPr>
          <a:lstStyle/>
          <a:p>
            <a:pPr algn="r"/>
            <a:r>
              <a:rPr lang="el-GR" sz="1700" dirty="0">
                <a:solidFill>
                  <a:schemeClr val="accent1">
                    <a:lumMod val="50000"/>
                  </a:schemeClr>
                </a:solidFill>
              </a:rPr>
              <a:t>Αλεξάνδρα Βασιλοπούλου </a:t>
            </a:r>
          </a:p>
          <a:p>
            <a:pPr algn="r"/>
            <a:r>
              <a:rPr lang="el-GR" sz="1700" dirty="0">
                <a:solidFill>
                  <a:schemeClr val="accent1">
                    <a:lumMod val="50000"/>
                  </a:schemeClr>
                </a:solidFill>
              </a:rPr>
              <a:t>Μαρία </a:t>
            </a:r>
            <a:r>
              <a:rPr lang="el-GR" sz="1700" dirty="0" err="1">
                <a:solidFill>
                  <a:schemeClr val="accent1">
                    <a:lumMod val="50000"/>
                  </a:schemeClr>
                </a:solidFill>
              </a:rPr>
              <a:t>Δανηλοπούλου</a:t>
            </a:r>
            <a:r>
              <a:rPr lang="el-GR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l-GR" sz="1700" dirty="0">
                <a:solidFill>
                  <a:schemeClr val="accent1">
                    <a:lumMod val="50000"/>
                  </a:schemeClr>
                </a:solidFill>
              </a:rPr>
              <a:t>Αλεξάνδρα </a:t>
            </a:r>
            <a:r>
              <a:rPr lang="el-GR" sz="1700" dirty="0" err="1">
                <a:solidFill>
                  <a:schemeClr val="accent1">
                    <a:lumMod val="50000"/>
                  </a:schemeClr>
                </a:solidFill>
              </a:rPr>
              <a:t>Καμπάρδη</a:t>
            </a:r>
            <a:endParaRPr lang="el-GR" sz="17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l-GR" sz="1700" dirty="0">
                <a:solidFill>
                  <a:schemeClr val="accent1">
                    <a:lumMod val="50000"/>
                  </a:schemeClr>
                </a:solidFill>
              </a:rPr>
              <a:t>Μελίνα Αδάμη</a:t>
            </a:r>
          </a:p>
        </p:txBody>
      </p:sp>
    </p:spTree>
    <p:extLst>
      <p:ext uri="{BB962C8B-B14F-4D97-AF65-F5344CB8AC3E}">
        <p14:creationId xmlns:p14="http://schemas.microsoft.com/office/powerpoint/2010/main" val="83751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5CCB1-3368-EFE4-DB43-458164D7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" y="294538"/>
            <a:ext cx="12191998" cy="1033669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FFFFFF"/>
                </a:solidFill>
              </a:rPr>
              <a:t>ΤΑ ΒΑΣΙΚΑ ‘ΠΙΣΤΕΥΩ’ ΤΗΣ ΟΡΘΟΔΟΞΙΑΣ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AF1CE-7C82-4EB2-685B-053B6D7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640072"/>
            <a:ext cx="9724031" cy="2696426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2500" dirty="0"/>
              <a:t>Η Ορθοδοξία βασίζεται στις διδασκαλίες του Χριστού,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2500" dirty="0"/>
              <a:t>των Αποστόλων και στις αποφάσεις </a:t>
            </a:r>
            <a:endParaRPr lang="en-GB" sz="25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l-GR" sz="2500" dirty="0"/>
              <a:t>των επτά Οικουμενικών Συνόδων,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2500" dirty="0"/>
              <a:t>οι οποίες διαμόρφωσαν το δόγμα της.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6788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C6F44-6699-74FB-D60E-10C6DE56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-10141"/>
            <a:ext cx="3201366" cy="6858004"/>
          </a:xfrm>
        </p:spPr>
        <p:txBody>
          <a:bodyPr anchor="ctr">
            <a:normAutofit/>
          </a:bodyPr>
          <a:lstStyle/>
          <a:p>
            <a:pPr algn="r"/>
            <a:r>
              <a:rPr lang="el-GR" sz="4000" b="1" dirty="0">
                <a:solidFill>
                  <a:srgbClr val="FFFFFF"/>
                </a:solidFill>
              </a:rPr>
              <a:t>Η ΑΡΧΗ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81F21-FDEF-85DE-C562-B75E024A1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0138"/>
            <a:ext cx="6555347" cy="683772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500" dirty="0"/>
              <a:t>Η Ορθοδοξία διαμορφώθηκε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500" dirty="0"/>
              <a:t>μετά το Σχίσμα της Ρωμαιοκαθολικής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500" dirty="0"/>
              <a:t>και της Ορθόδοξης Εκκλησίας το 1054 μ.Χ.,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500" dirty="0"/>
              <a:t>λόγω διαφωνιών που δεν μπορούσαν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500" dirty="0"/>
              <a:t>να λυθούν.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2638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58B69-E974-9446-B265-F466FEBE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Η ΕΞΑΠΛΩΣΗ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4D72D4-6523-3639-5E0C-F91060B17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57042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10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D4255-B551-059F-5163-79CFC136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 </a:t>
            </a:r>
            <a:r>
              <a:rPr lang="el-GR" sz="4000" b="1" dirty="0">
                <a:solidFill>
                  <a:srgbClr val="FFFFFF"/>
                </a:solidFill>
              </a:rPr>
              <a:t>ΠΡΟΒΛΗΜΑΤΑ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A143AF-1AB5-1392-1BFC-054811B63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23012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937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080464-F72E-39C2-86C8-695CABD3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i-lovegreece.com - Ιερός Ναός Αγίου Ανδρέα στην Πάτρα">
            <a:extLst>
              <a:ext uri="{FF2B5EF4-FFF2-40B4-BE49-F238E27FC236}">
                <a16:creationId xmlns:a16="http://schemas.microsoft.com/office/drawing/2014/main" id="{AF6B0C05-2DE0-66DC-B123-EBCF9B59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r="-4" b="-4"/>
          <a:stretch>
            <a:fillRect/>
          </a:stretch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ΙΕΡΟΣ ΚΑΘΕΔΡΙΚΟΣ ΝΑΟΣ ΑΓΙΟΥ ΓΕΩΡΓΙΟΥ ΒΡΟΝΤΑΔΟΥ">
            <a:extLst>
              <a:ext uri="{FF2B5EF4-FFF2-40B4-BE49-F238E27FC236}">
                <a16:creationId xmlns:a16="http://schemas.microsoft.com/office/drawing/2014/main" id="{CE6F21C6-860F-8602-0773-6B1A4E901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27896"/>
          <a:stretch>
            <a:fillRect/>
          </a:stretch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838AD0-A85C-6C61-C693-5EC8DCA5D0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518" r="-1" b="-1"/>
          <a:stretch>
            <a:fillRect/>
          </a:stretch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523C9-AC2B-E286-4EFC-E489411A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74" y="685801"/>
            <a:ext cx="4578876" cy="1152144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accent1">
                    <a:lumMod val="50000"/>
                  </a:schemeClr>
                </a:solidFill>
              </a:rPr>
              <a:t>ΣΗΜΑΝΤΙΚΑ ΚΤ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</a:rPr>
              <a:t>ΣΜΑΤΑ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043D07-8E8E-6455-C4CB-6318F01E1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646599"/>
              </p:ext>
            </p:extLst>
          </p:nvPr>
        </p:nvGraphicFramePr>
        <p:xfrm>
          <a:off x="946010" y="2578600"/>
          <a:ext cx="4463340" cy="3467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1B83B4-9C07-DAF0-4D0C-C9D666DF433A}"/>
              </a:ext>
            </a:extLst>
          </p:cNvPr>
          <p:cNvSpPr txBox="1"/>
          <p:nvPr/>
        </p:nvSpPr>
        <p:spPr>
          <a:xfrm>
            <a:off x="9854437" y="6428300"/>
            <a:ext cx="230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Αγία Σοφία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C941D-B9B0-A5FB-562E-32FD2B3B9200}"/>
              </a:ext>
            </a:extLst>
          </p:cNvPr>
          <p:cNvSpPr txBox="1"/>
          <p:nvPr/>
        </p:nvSpPr>
        <p:spPr>
          <a:xfrm>
            <a:off x="6871751" y="2971226"/>
            <a:ext cx="230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Αγιος Γεώργιος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8CFB1-1745-5EE6-BCB8-94818DA7016A}"/>
              </a:ext>
            </a:extLst>
          </p:cNvPr>
          <p:cNvSpPr txBox="1"/>
          <p:nvPr/>
        </p:nvSpPr>
        <p:spPr>
          <a:xfrm>
            <a:off x="9854437" y="2971226"/>
            <a:ext cx="230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Αγιος Ανδρέας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26B8C-CC0C-E95D-7C36-C4F77E2BD879}"/>
              </a:ext>
            </a:extLst>
          </p:cNvPr>
          <p:cNvSpPr/>
          <p:nvPr/>
        </p:nvSpPr>
        <p:spPr>
          <a:xfrm>
            <a:off x="0" y="0"/>
            <a:ext cx="71502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B97031-B449-A7BA-1813-20264D1DAA15}"/>
              </a:ext>
            </a:extLst>
          </p:cNvPr>
          <p:cNvSpPr/>
          <p:nvPr/>
        </p:nvSpPr>
        <p:spPr>
          <a:xfrm>
            <a:off x="3118" y="4624664"/>
            <a:ext cx="715020" cy="2233336"/>
          </a:xfrm>
          <a:prstGeom prst="rect">
            <a:avLst/>
          </a:prstGeom>
          <a:gradFill flip="none" rotWithShape="1">
            <a:gsLst>
              <a:gs pos="0">
                <a:srgbClr val="2F5291">
                  <a:shade val="30000"/>
                  <a:satMod val="115000"/>
                </a:srgbClr>
              </a:gs>
              <a:gs pos="50000">
                <a:srgbClr val="2F5291">
                  <a:shade val="67500"/>
                  <a:satMod val="115000"/>
                </a:srgbClr>
              </a:gs>
              <a:gs pos="100000">
                <a:srgbClr val="2F52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9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CFFF5-3E3F-A373-81E3-F1098262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ΠΗΓΕΣ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C0A546F-45FC-3109-33C7-C8EE3D692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02287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84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442</TotalTime>
  <Words>206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Office Theme</vt:lpstr>
      <vt:lpstr>Η ΟΡΘΟΔΟΞΙΑ </vt:lpstr>
      <vt:lpstr>ΤΑ ΒΑΣΙΚΑ ‘ΠΙΣΤΕΥΩ’ ΤΗΣ ΟΡΘΟΔΟΞΙΑΣ </vt:lpstr>
      <vt:lpstr>Η ΑΡΧΗ </vt:lpstr>
      <vt:lpstr>Η ΕΞΑΠΛΩΣΗ</vt:lpstr>
      <vt:lpstr> ΠΡΟΒΛΗΜΑΤΑ</vt:lpstr>
      <vt:lpstr>ΣΗΜΑΝΤΙΚΑ ΚΤIΣΜΑΤΑ</vt:lpstr>
      <vt:lpstr>ΠΗΓΕΣ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Ariadne Kabardis</dc:creator>
  <cp:keywords>class='Confidential'</cp:keywords>
  <cp:lastModifiedBy>Eleftherios Kabardis</cp:lastModifiedBy>
  <cp:revision>8</cp:revision>
  <dcterms:created xsi:type="dcterms:W3CDTF">2026-03-30T10:41:58Z</dcterms:created>
  <dcterms:modified xsi:type="dcterms:W3CDTF">2026-03-30T18:32:34Z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6be818-429b-4d58-aa9d-2919be9b9d19_Enabled">
    <vt:lpwstr>true</vt:lpwstr>
  </property>
  <property fmtid="{D5CDD505-2E9C-101B-9397-08002B2CF9AE}" pid="3" name="MSIP_Label_da6be818-429b-4d58-aa9d-2919be9b9d19_SetDate">
    <vt:lpwstr>2026-03-30T17:24:55Z</vt:lpwstr>
  </property>
  <property fmtid="{D5CDD505-2E9C-101B-9397-08002B2CF9AE}" pid="4" name="MSIP_Label_da6be818-429b-4d58-aa9d-2919be9b9d19_Method">
    <vt:lpwstr>Standard</vt:lpwstr>
  </property>
  <property fmtid="{D5CDD505-2E9C-101B-9397-08002B2CF9AE}" pid="5" name="MSIP_Label_da6be818-429b-4d58-aa9d-2919be9b9d19_Name">
    <vt:lpwstr>Internal</vt:lpwstr>
  </property>
  <property fmtid="{D5CDD505-2E9C-101B-9397-08002B2CF9AE}" pid="6" name="MSIP_Label_da6be818-429b-4d58-aa9d-2919be9b9d19_SiteId">
    <vt:lpwstr>c514bc36-4b33-48d2-bbb1-a3c97d4bf41d</vt:lpwstr>
  </property>
  <property fmtid="{D5CDD505-2E9C-101B-9397-08002B2CF9AE}" pid="7" name="MSIP_Label_da6be818-429b-4d58-aa9d-2919be9b9d19_ActionId">
    <vt:lpwstr>40d0729c-9379-4d56-9a53-56876dd5bf5a</vt:lpwstr>
  </property>
  <property fmtid="{D5CDD505-2E9C-101B-9397-08002B2CF9AE}" pid="8" name="MSIP_Label_da6be818-429b-4d58-aa9d-2919be9b9d19_ContentBits">
    <vt:lpwstr>2</vt:lpwstr>
  </property>
  <property fmtid="{D5CDD505-2E9C-101B-9397-08002B2CF9AE}" pid="9" name="MSIP_Label_da6be818-429b-4d58-aa9d-2919be9b9d19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Classified as Internal</vt:lpwstr>
  </property>
</Properties>
</file>