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61" r:id="rId4"/>
    <p:sldId id="262" r:id="rId5"/>
    <p:sldId id="263" r:id="rId6"/>
    <p:sldId id="264" r:id="rId7"/>
    <p:sldId id="266" r:id="rId8"/>
    <p:sldId id="272" r:id="rId9"/>
    <p:sldId id="257" r:id="rId10"/>
    <p:sldId id="258" r:id="rId11"/>
    <p:sldId id="259" r:id="rId12"/>
    <p:sldId id="260" r:id="rId13"/>
    <p:sldId id="265" r:id="rId14"/>
    <p:sldId id="270" r:id="rId15"/>
    <p:sldId id="271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51B-5586-4648-A32C-3C6D2471FEAF}" type="datetimeFigureOut">
              <a:rPr lang="el-GR" smtClean="0"/>
              <a:t>28/12/2014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EFD0-40B8-45CC-8179-1AF30FD5CC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100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51B-5586-4648-A32C-3C6D2471FEAF}" type="datetimeFigureOut">
              <a:rPr lang="el-GR" smtClean="0"/>
              <a:t>28/12/2014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EFD0-40B8-45CC-8179-1AF30FD5CC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7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51B-5586-4648-A32C-3C6D2471FEAF}" type="datetimeFigureOut">
              <a:rPr lang="el-GR" smtClean="0"/>
              <a:t>28/12/2014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EFD0-40B8-45CC-8179-1AF30FD5CC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84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5B95A-2AAC-4E9A-96F9-7DA28B34CB37}" type="datetimeFigureOut">
              <a:rPr lang="el-GR"/>
              <a:pPr>
                <a:defRPr/>
              </a:pPr>
              <a:t>28/12/2014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5DA6-6A78-488D-BAE0-4D80098F21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085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0AFB-7F71-4AC9-A3AD-2DE15C2DB171}" type="datetimeFigureOut">
              <a:rPr lang="el-GR"/>
              <a:pPr>
                <a:defRPr/>
              </a:pPr>
              <a:t>28/12/2014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775A-F247-44CD-90EC-525F342727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48B1-06B0-4A0E-8487-0992A525BA44}" type="datetimeFigureOut">
              <a:rPr lang="el-GR"/>
              <a:pPr>
                <a:defRPr/>
              </a:pPr>
              <a:t>28/12/2014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75FA-B1AF-4FE3-94DE-2836D46C00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36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9832-E42C-4185-92C4-A6DA5B7CAE86}" type="datetimeFigureOut">
              <a:rPr lang="el-GR"/>
              <a:pPr>
                <a:defRPr/>
              </a:pPr>
              <a:t>28/12/2014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4AE7-2BC2-46FE-9161-DE16ED2775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269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9E57-F5CA-4C37-8D4B-5F1EFB42A5FF}" type="datetimeFigureOut">
              <a:rPr lang="el-GR"/>
              <a:pPr>
                <a:defRPr/>
              </a:pPr>
              <a:t>28/12/2014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5F4E-F360-4633-ADF1-4AAED10DE1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575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8C48-58D2-4FAF-86FC-D6027D6C2BCE}" type="datetimeFigureOut">
              <a:rPr lang="el-GR"/>
              <a:pPr>
                <a:defRPr/>
              </a:pPr>
              <a:t>28/12/2014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C0B5-1D5E-48BC-A456-610E80DE98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415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9FA9-632C-4C1E-AAEF-AB94F994C048}" type="datetimeFigureOut">
              <a:rPr lang="el-GR"/>
              <a:pPr>
                <a:defRPr/>
              </a:pPr>
              <a:t>28/12/2014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8F9F-D544-44A9-8C63-D3A115B3B0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931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6A6C-4353-4973-B941-FCB4A422B389}" type="datetimeFigureOut">
              <a:rPr lang="el-GR"/>
              <a:pPr>
                <a:defRPr/>
              </a:pPr>
              <a:t>28/12/2014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3A5E-ACBB-4E37-8251-0E70E5FE74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163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51B-5586-4648-A32C-3C6D2471FEAF}" type="datetimeFigureOut">
              <a:rPr lang="el-GR" smtClean="0"/>
              <a:t>28/12/2014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EFD0-40B8-45CC-8179-1AF30FD5CC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1470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A7FD-5067-42F2-B1A7-6F9F9F182ED7}" type="datetimeFigureOut">
              <a:rPr lang="el-GR"/>
              <a:pPr>
                <a:defRPr/>
              </a:pPr>
              <a:t>28/12/2014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CA41-54AF-4512-9BD8-9CBD9332C4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876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A59C-74BC-4134-93E6-0D05DB270942}" type="datetimeFigureOut">
              <a:rPr lang="el-GR"/>
              <a:pPr>
                <a:defRPr/>
              </a:pPr>
              <a:t>28/12/2014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A5DB-7E66-4E8E-8101-0B2E62F34C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953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C079-0776-400C-A57F-AC68977005E1}" type="datetimeFigureOut">
              <a:rPr lang="el-GR"/>
              <a:pPr>
                <a:defRPr/>
              </a:pPr>
              <a:t>28/12/2014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F8FC-E735-4498-89FB-08C6969A11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66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51B-5586-4648-A32C-3C6D2471FEAF}" type="datetimeFigureOut">
              <a:rPr lang="el-GR" smtClean="0"/>
              <a:t>28/12/2014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EFD0-40B8-45CC-8179-1AF30FD5CC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2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51B-5586-4648-A32C-3C6D2471FEAF}" type="datetimeFigureOut">
              <a:rPr lang="el-GR" smtClean="0"/>
              <a:t>28/12/2014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EFD0-40B8-45CC-8179-1AF30FD5CC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79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51B-5586-4648-A32C-3C6D2471FEAF}" type="datetimeFigureOut">
              <a:rPr lang="el-GR" smtClean="0"/>
              <a:t>28/12/2014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EFD0-40B8-45CC-8179-1AF30FD5CC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833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51B-5586-4648-A32C-3C6D2471FEAF}" type="datetimeFigureOut">
              <a:rPr lang="el-GR" smtClean="0"/>
              <a:t>28/12/2014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EFD0-40B8-45CC-8179-1AF30FD5CC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26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51B-5586-4648-A32C-3C6D2471FEAF}" type="datetimeFigureOut">
              <a:rPr lang="el-GR" smtClean="0"/>
              <a:t>28/12/2014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EFD0-40B8-45CC-8179-1AF30FD5CC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55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51B-5586-4648-A32C-3C6D2471FEAF}" type="datetimeFigureOut">
              <a:rPr lang="el-GR" smtClean="0"/>
              <a:t>28/12/2014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EFD0-40B8-45CC-8179-1AF30FD5CC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11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51B-5586-4648-A32C-3C6D2471FEAF}" type="datetimeFigureOut">
              <a:rPr lang="el-GR" smtClean="0"/>
              <a:t>28/12/2014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EFD0-40B8-45CC-8179-1AF30FD5CC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3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7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F51B-5586-4648-A32C-3C6D2471FEAF}" type="datetimeFigureOut">
              <a:rPr lang="el-GR" smtClean="0"/>
              <a:t>28/12/2014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5EFD0-40B8-45CC-8179-1AF30FD5CC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4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7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32DAE0F-EA0F-4559-B025-09F338B41DE2}" type="datetimeFigureOut">
              <a:rPr lang="el-GR"/>
              <a:pPr>
                <a:defRPr/>
              </a:pPr>
              <a:t>28/12/2014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82C9F8D-DEBF-4086-A575-8D800DE7B1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11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7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919537" y="4653137"/>
            <a:ext cx="43123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Let’s learn English</a:t>
            </a:r>
            <a:endParaRPr lang="el-GR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855913" y="0"/>
            <a:ext cx="66246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8800">
                <a:solidFill>
                  <a:srgbClr val="FFFF00"/>
                </a:solidFill>
                <a:latin typeface="Harlow Solid Italic" panose="04030604020F02020D02" pitchFamily="82" charset="0"/>
                <a:cs typeface="Arial" panose="020B0604020202020204" pitchFamily="34" charset="0"/>
              </a:rPr>
              <a:t>Magic Book 2</a:t>
            </a:r>
            <a:endParaRPr lang="el-GR" altLang="el-GR" sz="88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6710289" y="6026150"/>
            <a:ext cx="4670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2400" dirty="0">
                <a:solidFill>
                  <a:srgbClr val="FF0000"/>
                </a:solidFill>
                <a:cs typeface="Arial" panose="020B0604020202020204" pitchFamily="34" charset="0"/>
              </a:rPr>
              <a:t>Teacher </a:t>
            </a:r>
            <a:r>
              <a:rPr lang="en-US" altLang="el-GR" sz="2400" dirty="0">
                <a:solidFill>
                  <a:srgbClr val="C00000"/>
                </a:solidFill>
                <a:cs typeface="Arial" panose="020B0604020202020204" pitchFamily="34" charset="0"/>
              </a:rPr>
              <a:t>: </a:t>
            </a:r>
            <a:r>
              <a:rPr lang="en-US" altLang="el-GR" sz="2400" dirty="0">
                <a:solidFill>
                  <a:srgbClr val="FFFF00"/>
                </a:solidFill>
                <a:cs typeface="Arial" panose="020B0604020202020204" pitchFamily="34" charset="0"/>
              </a:rPr>
              <a:t>Papadamos Konstantinos</a:t>
            </a:r>
            <a:endParaRPr lang="el-GR" altLang="el-GR" sz="24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211638" y="2133600"/>
            <a:ext cx="3384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6000" b="1" dirty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Unit </a:t>
            </a:r>
            <a:r>
              <a:rPr lang="el-GR" altLang="el-GR" sz="6000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3</a:t>
            </a:r>
            <a:r>
              <a:rPr lang="en-US" altLang="el-GR" sz="6000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. </a:t>
            </a:r>
            <a:r>
              <a:rPr lang="en-US" altLang="el-GR" sz="6000" b="1" dirty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Lesson </a:t>
            </a:r>
            <a:r>
              <a:rPr lang="el-GR" altLang="el-GR" sz="6000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2</a:t>
            </a:r>
            <a:r>
              <a:rPr lang="en-US" altLang="el-GR" sz="6000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.</a:t>
            </a:r>
            <a:endParaRPr lang="el-GR" altLang="el-GR" sz="6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078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2205038"/>
            <a:ext cx="124142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9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2" y="459671"/>
            <a:ext cx="11116903" cy="369103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31" y="4373233"/>
            <a:ext cx="1364566" cy="170401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2" y="4378201"/>
            <a:ext cx="1391063" cy="169904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74" y="4373233"/>
            <a:ext cx="2505075" cy="18288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77904" y="5843077"/>
            <a:ext cx="19511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socks</a:t>
            </a:r>
            <a:endParaRPr lang="el-GR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36520" y="5918981"/>
            <a:ext cx="2254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jacket</a:t>
            </a:r>
            <a:endParaRPr lang="el-GR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8715377" y="5954150"/>
            <a:ext cx="2002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shoes</a:t>
            </a:r>
            <a:endParaRPr lang="el-GR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2933" y="43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3" y="443384"/>
            <a:ext cx="10538084" cy="451498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17974" y="4834772"/>
            <a:ext cx="37257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It’s raining</a:t>
            </a:r>
          </a:p>
          <a:p>
            <a:r>
              <a:rPr lang="el-GR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Βρέχει</a:t>
            </a:r>
            <a:endParaRPr lang="el-GR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62670" y="4834772"/>
            <a:ext cx="752933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I’m still</a:t>
            </a:r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hungry</a:t>
            </a:r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l-GR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Ακόμα</a:t>
            </a:r>
          </a:p>
          <a:p>
            <a:r>
              <a:rPr lang="el-GR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πεινάω</a:t>
            </a:r>
            <a:endParaRPr lang="en-US" sz="5400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l-GR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404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291876" cy="164544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8603557" y="322680"/>
            <a:ext cx="25042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cricket</a:t>
            </a:r>
            <a:endParaRPr lang="el-GR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45449"/>
            <a:ext cx="2562896" cy="2012348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7797"/>
            <a:ext cx="2291876" cy="1525139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463" y="5182936"/>
            <a:ext cx="2371340" cy="1675064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8864110" y="3874380"/>
            <a:ext cx="16225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pear</a:t>
            </a:r>
            <a:endParaRPr lang="el-GR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8880942" y="2189958"/>
            <a:ext cx="12282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ant</a:t>
            </a:r>
            <a:endParaRPr lang="el-GR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8880942" y="5558803"/>
            <a:ext cx="23102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tummy</a:t>
            </a:r>
            <a:endParaRPr lang="el-GR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1.85185E-6 L 0.02084 0.00023 C -0.0082 -0.00579 0.02618 0.00046 -0.0414 -0.0037 C -0.04362 -0.00393 -0.0457 -0.00555 -0.04778 -0.00555 L -0.13867 -0.00926 L -0.43541 -0.00741 C -0.44088 -0.00717 -0.44505 0.00139 -0.45026 0.00371 L -0.45872 0.00764 C -0.46015 0.00949 -0.46159 0.01111 -0.46289 0.0132 C -0.46406 0.01482 -0.46484 0.01736 -0.46614 0.01875 C -0.46705 0.01991 -0.46823 0.02014 -0.46927 0.0206 C -0.4707 0.02246 -0.472 0.02454 -0.47343 0.02639 C -0.47955 0.0331 -0.4875 0.03959 -0.49362 0.04514 C -0.49635 0.04769 -0.49909 0.05093 -0.50208 0.05255 C -0.50312 0.05324 -0.50416 0.05394 -0.5052 0.0544 C -0.50664 0.05509 -0.50807 0.05533 -0.50937 0.05625 C -0.51159 0.05787 -0.51354 0.06042 -0.51575 0.06204 C -0.51784 0.06343 -0.52005 0.06435 -0.52213 0.06574 C -0.52382 0.0669 -0.52565 0.06829 -0.52734 0.06945 C -0.52838 0.07014 -0.52955 0.07037 -0.5306 0.0713 C -0.53346 0.07431 -0.53632 0.07732 -0.53893 0.08079 C -0.54023 0.08241 -0.54101 0.08472 -0.54218 0.08634 C -0.5431 0.08773 -0.54427 0.08889 -0.54531 0.09005 C -0.54713 0.09445 -0.54922 0.09861 -0.55065 0.10324 C -0.55169 0.10671 -0.55169 0.11111 -0.55273 0.11459 L -0.55481 0.12199 C -0.55403 0.13241 -0.55534 0.13542 -0.55065 0.14074 C -0.54974 0.1419 -0.54843 0.14213 -0.54739 0.14283 C -0.54088 0.15046 -0.54817 0.14306 -0.53685 0.14838 C -0.53398 0.14977 -0.53125 0.15232 -0.52838 0.15394 C -0.52565 0.15556 -0.52278 0.15648 -0.51992 0.15764 C -0.51159 0.16134 -0.51341 0.16111 -0.49987 0.16158 L -0.31718 0.16528 C -0.3039 0.16736 -0.28841 0.17037 -0.27487 0.17084 L -0.19244 0.17269 C -0.1901 0.17338 -0.1875 0.17384 -0.18515 0.17477 C -0.18229 0.1757 -0.17955 0.17755 -0.17669 0.17847 C -0.14375 0.1882 -0.19414 0.16945 -0.1513 0.18403 C -0.12968 0.19144 -0.16328 0.18496 -0.13125 0.18959 C -0.12812 0.19167 -0.125 0.19421 -0.12174 0.19537 C -0.11797 0.19676 -0.11393 0.1963 -0.11015 0.19722 C -0.10586 0.19815 -0.10169 0.19977 -0.09739 0.20093 C -0.09101 0.20857 -0.09622 0.20324 -0.08372 0.21042 C -0.07734 0.21389 -0.07096 0.21736 -0.06471 0.22153 C -0.06106 0.22408 -0.05781 0.22847 -0.05416 0.23102 C -0.0483 0.23496 -0.04179 0.23588 -0.03619 0.24028 C -0.03229 0.24352 -0.02851 0.24653 -0.02461 0.24977 C -0.02356 0.25023 -0.02239 0.2507 -0.02135 0.25162 C -0.02031 0.25255 -0.0194 0.2544 -0.01823 0.25533 C -0.01718 0.25625 -0.01601 0.25648 -0.0151 0.25718 C -0.00625 0.26459 0.00261 0.27199 0.01133 0.27986 C 0.01537 0.28334 0.04219 0.30857 0.04623 0.31366 L 0.06315 0.33426 C 0.06459 0.33611 0.06732 0.33982 0.06732 0.34005 C 0.0681 0.34283 0.06849 0.34653 0.0694 0.34931 C 0.07865 0.37546 0.06563 0.32801 0.07578 0.36435 C 0.08112 0.38334 0.08073 0.38334 0.08425 0.40185 C 0.08451 0.40787 0.08568 0.43727 0.08633 0.44514 C 0.08763 0.4588 0.08868 0.47269 0.09063 0.48634 C 0.09089 0.48889 0.09141 0.49144 0.09167 0.49398 C 0.09323 0.51134 0.0944 0.52894 0.09584 0.54653 C 0.09649 0.55394 0.09727 0.56158 0.09805 0.56898 C 0.09766 0.58658 0.09805 0.60417 0.09688 0.62153 C 0.09662 0.62593 0.09076 0.64097 0.08959 0.64421 C 0.06862 0.69607 0.08659 0.65209 0.0694 0.68912 C 0.06719 0.69398 0.06602 0.7007 0.06315 0.70417 C 0.05013 0.71968 0.04649 0.72431 0.0336 0.73796 C 0.03047 0.74121 0.02761 0.74584 0.02409 0.74746 C 0.01875 0.75 0.01341 0.75209 0.00821 0.75486 C 0.00391 0.75718 -0.00013 0.76042 -0.00442 0.7625 C -0.02031 0.76991 -0.03151 0.77037 -0.04882 0.77546 C -0.05351 0.77709 -0.05794 0.77963 -0.06263 0.78125 C -0.07135 0.78403 -0.0802 0.78588 -0.08893 0.78866 C -0.13502 0.80347 -0.12083 0.80324 -0.18086 0.81875 C -0.1875 0.82037 -0.19427 0.82014 -0.20091 0.8206 L -0.31289 0.82824 L -0.37838 0.8338 C -0.41523 0.84097 -0.41953 0.84329 -0.4651 0.84329 C -0.48255 0.84329 -0.50351 0.83773 -0.52109 0.8338 C -0.52226 0.8331 -0.53125 0.82847 -0.53476 0.82616 C -0.53763 0.82454 -0.54036 0.82246 -0.54323 0.8206 C -0.54531 0.81921 -0.54752 0.81852 -0.54961 0.8169 C -0.56328 0.80579 -0.54882 0.81482 -0.55794 0.80926 C -0.55612 0.80255 -0.55638 0.79977 -0.55169 0.79815 C -0.52109 0.7875 -0.52161 0.7882 -0.49987 0.78496 C -0.47747 0.77709 -0.48945 0.78033 -0.46393 0.77546 C -0.45729 0.77246 -0.45065 0.76875 -0.44388 0.76621 C -0.42083 0.75764 -0.41914 0.76088 -0.39739 0.75116 C -0.26067 0.69028 -0.36823 0.73426 -0.28867 0.70232 C -0.28763 0.70116 -0.28645 0.7 -0.28541 0.69861 C -0.28437 0.69699 -0.28372 0.69398 -0.28229 0.69306 C -0.2414 0.66551 -0.24375 0.66875 -0.20625 0.65533 C -0.20338 0.65278 -0.20065 0.65023 -0.19778 0.64792 C -0.19674 0.64699 -0.19557 0.64699 -0.19466 0.64607 C -0.19192 0.64259 -0.18997 0.63796 -0.18724 0.63472 C -0.18007 0.62662 -0.17239 0.61968 -0.1651 0.61227 C -0.15729 0.60417 -0.1625 0.60857 -0.15442 0.60255 C -0.15104 0.59676 -0.1431 0.58171 -0.13867 0.57662 C -0.13502 0.57222 -0.13073 0.56921 -0.12708 0.56528 C -0.12474 0.5625 -0.12018 0.55139 -0.11966 0.54838 L -0.11744 0.53704 C -0.11784 0.53449 -0.1177 0.53171 -0.11862 0.52963 C -0.11875 0.52894 -0.12539 0.51597 -0.12812 0.51459 C -0.13255 0.51204 -0.13724 0.51042 -0.14179 0.50903 C -0.1776 0.49699 -0.17422 0.49815 -0.19987 0.4919 L -0.41328 0.49584 C -0.42942 0.49653 -0.43086 0.50486 -0.44609 0.51088 C -0.4608 0.51667 -0.46198 0.51713 -0.4819 0.52384 C -0.48619 0.52546 -0.49036 0.52732 -0.49466 0.52778 C -0.50338 0.52847 -0.51224 0.52778 -0.52109 0.52778 L -0.52109 0.52801 " pathEditMode="relative" rAng="0" ptsTypes="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8" y="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1.04167E-6 3.7037E-7 C -0.00352 -0.00254 -0.0069 -0.00532 -0.01055 -0.00764 C -0.01328 -0.00926 -0.01628 -0.00949 -0.01901 -0.01134 C -0.02019 -0.01203 -0.02097 -0.01412 -0.02214 -0.01504 C -0.02383 -0.01666 -0.02578 -0.01713 -0.02748 -0.01875 C -0.03034 -0.02152 -0.03295 -0.02523 -0.03581 -0.02824 C -0.03724 -0.02963 -0.0388 -0.03055 -0.04011 -0.03194 C -0.04232 -0.03426 -0.04414 -0.03773 -0.04649 -0.03958 C -0.04909 -0.04143 -0.05209 -0.04166 -0.05482 -0.04328 C -0.05742 -0.04467 -0.05977 -0.04722 -0.06224 -0.04884 C -0.07657 -0.0581 -0.0737 -0.05671 -0.08334 -0.06018 C -0.08477 -0.06134 -0.0862 -0.06296 -0.08763 -0.06389 C -0.09076 -0.06597 -0.09388 -0.06782 -0.09714 -0.06944 C -0.10183 -0.07222 -0.10625 -0.07384 -0.11081 -0.07708 C -0.11263 -0.07824 -0.11446 -0.07939 -0.11615 -0.08078 C -0.11823 -0.0824 -0.12032 -0.08495 -0.12253 -0.08634 C -0.13998 -0.09768 -0.11211 -0.07523 -0.13516 -0.09213 C -0.14154 -0.09676 -0.15417 -0.11088 -0.16055 -0.11273 L -0.1668 -0.11458 C -0.17045 -0.11944 -0.17422 -0.125 -0.17839 -0.12777 C -0.18151 -0.12963 -0.18477 -0.13032 -0.18789 -0.13148 C -0.19349 -0.13634 -0.19571 -0.13865 -0.2017 -0.14282 C -0.20378 -0.14421 -0.20599 -0.14514 -0.20808 -0.14652 C -0.20951 -0.14745 -0.21081 -0.1493 -0.21224 -0.15023 C -0.21433 -0.15162 -0.21654 -0.15254 -0.21862 -0.15393 C -0.22032 -0.15509 -0.22214 -0.15648 -0.22383 -0.15787 C -0.22487 -0.15856 -0.22604 -0.15879 -0.22709 -0.15972 C -0.22917 -0.16134 -0.23125 -0.16342 -0.23334 -0.16527 C -0.23581 -0.16736 -0.23828 -0.16898 -0.24076 -0.17083 C -0.24219 -0.17199 -0.24349 -0.17384 -0.24492 -0.17476 C -0.25482 -0.17963 -0.26511 -0.18148 -0.27461 -0.18773 C -0.27696 -0.18935 -0.2836 -0.19444 -0.28724 -0.19537 C -0.29141 -0.19629 -0.29571 -0.19652 -0.29987 -0.19722 C -0.3138 -0.20949 -0.29831 -0.19722 -0.31367 -0.20463 C -0.31511 -0.20532 -0.31641 -0.2074 -0.31784 -0.20856 C -0.31992 -0.20995 -0.32201 -0.21111 -0.32422 -0.21226 C -0.32787 -0.21412 -0.32982 -0.21435 -0.33373 -0.21597 C -0.33516 -0.21643 -0.33646 -0.21736 -0.33789 -0.21782 C -0.34037 -0.21851 -0.34284 -0.21875 -0.34532 -0.21967 C -0.34987 -0.22129 -0.35443 -0.22384 -0.35899 -0.22546 C -0.36185 -0.22639 -0.36472 -0.22639 -0.36745 -0.22731 C -0.36888 -0.22754 -0.37032 -0.2287 -0.37175 -0.22916 C -0.37383 -0.22986 -0.37591 -0.23032 -0.378 -0.23101 C -0.37917 -0.23171 -0.38021 -0.23194 -0.38125 -0.23287 C -0.38242 -0.23379 -0.38321 -0.23588 -0.38438 -0.23657 C -0.38711 -0.23842 -0.39011 -0.23889 -0.39284 -0.24027 C -0.39961 -0.24398 -0.40612 -0.24838 -0.41289 -0.25162 C -0.42084 -0.25532 -0.42526 -0.25509 -0.43295 -0.25717 C -0.43477 -0.25764 -0.43646 -0.25856 -0.43828 -0.25902 L -0.51003 -0.25717 C -0.51133 -0.25717 -0.51185 -0.2537 -0.51224 -0.25162 C -0.51289 -0.24745 -0.51302 -0.24282 -0.51328 -0.23842 C -0.51407 -0.22662 -0.51472 -0.21481 -0.51537 -0.20277 C -0.51498 -0.18217 -0.51563 -0.16134 -0.51433 -0.14097 C -0.5142 -0.13819 -0.51211 -0.13726 -0.51107 -0.13518 C -0.50964 -0.13217 -0.50847 -0.1287 -0.5069 -0.12592 C -0.50508 -0.12245 -0.49896 -0.11458 -0.49636 -0.11273 C -0.49362 -0.11088 -0.49063 -0.11064 -0.48789 -0.10902 C -0.4767 -0.10185 -0.48047 -0.10069 -0.46888 -0.09583 C -0.46615 -0.09467 -0.46328 -0.09467 -0.46042 -0.09398 C -0.45651 -0.09282 -0.45274 -0.09097 -0.44883 -0.09027 C -0.43412 -0.0868 -0.41901 -0.08657 -0.40443 -0.08078 C -0.39154 -0.07569 -0.39818 -0.07754 -0.38438 -0.07523 C -0.36042 -0.06666 -0.38503 -0.07592 -0.36641 -0.06759 C -0.36472 -0.06689 -0.36289 -0.06643 -0.3612 -0.06574 C -0.35977 -0.06527 -0.35834 -0.06435 -0.3569 -0.06389 C -0.3513 -0.0618 -0.34571 -0.06018 -0.33998 -0.05833 C -0.33203 -0.05254 -0.32422 -0.04652 -0.31576 -0.04328 C -0.30873 -0.04051 -0.3017 -0.03981 -0.29466 -0.0375 C -0.26237 -0.02777 -0.28334 -0.03148 -0.25873 -0.02824 C -0.25664 -0.02754 -0.25443 -0.02708 -0.25235 -0.02639 C -0.24987 -0.02523 -0.24753 -0.02338 -0.24492 -0.02268 C -0.23594 -0.02014 -0.22097 -0.01828 -0.2112 -0.01689 C -0.20873 -0.01574 -0.20625 -0.01458 -0.20378 -0.01319 C -0.1974 -0.00949 -0.19128 -0.00486 -0.18477 -0.00185 C -0.18138 -0.00046 -0.17774 -0.00069 -0.17422 3.7037E-7 L -0.15104 0.01111 C -0.14779 0.01297 -0.14466 0.01505 -0.14154 0.0169 C -0.13516 0.02014 -0.12878 0.02292 -0.12253 0.02616 C -0.11602 0.02963 -0.1099 0.03403 -0.10352 0.0375 C -0.09362 0.04283 -0.0836 0.04676 -0.07383 0.05255 C -0.06966 0.0551 -0.0655 0.05764 -0.0612 0.05996 C -0.04284 0.07014 -0.02696 0.07639 -0.00847 0.09005 C -0.00248 0.09445 0.00338 0.09954 0.0095 0.10324 C 0.01888 0.1088 0.02864 0.11274 0.03802 0.11829 C 0.03958 0.11899 0.04114 0.12014 0.04231 0.12199 C 0.04961 0.13449 0.06133 0.15996 0.06979 0.17269 C 0.07239 0.17662 0.0776 0.18403 0.08034 0.18959 C 0.08177 0.1926 0.08307 0.19584 0.0845 0.19908 C 0.08724 0.20463 0.09062 0.20949 0.09297 0.21598 C 0.09896 0.23218 0.09752 0.23519 0.10039 0.25162 C 0.10091 0.25486 0.10182 0.25787 0.10247 0.26088 C 0.10286 0.26528 0.10299 0.26968 0.10351 0.27408 C 0.10403 0.27848 0.10573 0.28264 0.1056 0.28727 C 0.10534 0.30116 0.10481 0.31528 0.10247 0.32848 C 0.10195 0.33195 0.09401 0.35301 0.09088 0.35857 C 0.08854 0.3625 0.07422 0.38727 0.06875 0.39236 C 0.04752 0.41181 0.04948 0.4051 0.02643 0.41667 C 0.01758 0.4213 0.00872 0.42593 -1.04167E-6 0.43172 C -0.01107 0.43912 -0.02201 0.44746 -0.03269 0.45625 C -0.03724 0.45996 -0.04154 0.46482 -0.04649 0.46736 C -0.05469 0.47176 -0.06341 0.47338 -0.07175 0.47686 C -0.08347 0.48149 -0.09492 0.4875 -0.10664 0.4919 C -0.12058 0.49699 -0.1349 0.49954 -0.14883 0.5051 C -0.15782 0.50834 -0.16641 0.51412 -0.17526 0.51806 C -0.18125 0.52084 -0.18724 0.52338 -0.19323 0.5257 C -0.21172 0.53241 -0.26016 0.54005 -0.26289 0.54074 C -0.27591 0.54375 -0.28907 0.54607 -0.30196 0.55 C -0.31966 0.55556 -0.31992 0.56019 -0.33477 0.5632 C -0.34714 0.56574 -0.38203 0.56667 -0.3875 0.5669 C -0.43815 0.59399 -0.40391 0.57778 -0.52591 0.56875 C -0.52709 0.56875 -0.5267 0.56505 -0.52696 0.5632 C -0.52852 0.55324 -0.52657 0.55741 -0.53125 0.55186 C -0.5319 0.55 -0.53242 0.54792 -0.53334 0.5463 C -0.53985 0.53311 -0.53959 0.54051 -0.53959 0.53311 L -0.53959 0.53311 L -0.53959 0.53311 " pathEditMode="relative" ptsTypes="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069 L 0.00065 0.00069 C 0.00039 0.00046 -0.01042 -0.00371 -0.01302 -0.0051 C -0.0151 -0.00625 -0.01719 -0.00787 -0.0194 -0.0088 L -0.02786 -0.0125 C -0.02917 -0.0132 -0.03073 -0.0132 -0.03203 -0.01436 C -0.03789 -0.01968 -0.03477 -0.0176 -0.04154 -0.02014 C -0.04336 -0.02199 -0.04492 -0.02454 -0.04688 -0.0257 C -0.04883 -0.02709 -0.05104 -0.02686 -0.05313 -0.02755 C -0.05495 -0.02824 -0.05664 -0.02894 -0.05846 -0.0294 C -0.06146 -0.03218 -0.06276 -0.0338 -0.06589 -0.03519 C -0.06758 -0.03588 -0.0694 -0.03612 -0.07109 -0.03704 C -0.07331 -0.03797 -0.07539 -0.03936 -0.07747 -0.04074 C -0.0793 -0.0419 -0.08086 -0.04352 -0.08268 -0.04445 C -0.08451 -0.04537 -0.0862 -0.04584 -0.08802 -0.0463 C -0.09049 -0.04815 -0.0931 -0.04954 -0.09544 -0.05209 C -0.09674 -0.05348 -0.0974 -0.05602 -0.09857 -0.05764 C -0.10026 -0.05973 -0.10208 -0.06158 -0.10391 -0.0632 C -0.1056 -0.06482 -0.10742 -0.06551 -0.10911 -0.06713 C -0.11393 -0.07084 -0.11784 -0.07547 -0.12292 -0.07824 C -0.12708 -0.08056 -0.13138 -0.08172 -0.13555 -0.08403 C -0.13906 -0.08588 -0.14635 -0.09167 -0.15039 -0.09329 C -0.15273 -0.09422 -0.15521 -0.09445 -0.15768 -0.09514 C -0.15872 -0.09584 -0.16432 -0.1 -0.16615 -0.10093 C -0.16823 -0.10162 -0.17044 -0.10209 -0.17253 -0.10278 C -0.17461 -0.1051 -0.17643 -0.10903 -0.17891 -0.11019 C -0.18802 -0.11482 -0.18372 -0.11297 -0.19154 -0.11574 C -0.19297 -0.11713 -0.19453 -0.11783 -0.1957 -0.11968 C -0.19766 -0.12246 -0.19818 -0.12709 -0.19896 -0.13079 C -0.19857 -0.13889 -0.19896 -0.14723 -0.19792 -0.15533 C -0.19753 -0.15834 -0.1957 -0.16019 -0.19466 -0.16274 C -0.19388 -0.16505 -0.19362 -0.16806 -0.19258 -0.17037 C -0.18828 -0.17987 -0.18503 -0.1838 -0.17891 -0.18912 C -0.17474 -0.1926 -0.17031 -0.19491 -0.16615 -0.19838 C -0.15859 -0.20533 -0.16211 -0.20301 -0.1556 -0.20602 C -0.15456 -0.20787 -0.15365 -0.21019 -0.15247 -0.21158 C -0.15156 -0.21274 -0.15026 -0.2125 -0.14935 -0.21343 C -0.1474 -0.21505 -0.1457 -0.21713 -0.14401 -0.21922 C -0.14219 -0.2213 -0.14063 -0.22454 -0.13867 -0.22662 C -0.1263 -0.23959 -0.12708 -0.2382 -0.11654 -0.24352 C -0.11484 -0.24607 -0.11315 -0.24885 -0.1112 -0.25093 C -0.1082 -0.25463 -0.10495 -0.25764 -0.10169 -0.26042 C -0.10078 -0.26135 -0.09961 -0.26135 -0.09857 -0.26227 C -0.09063 -0.26945 -0.09596 -0.26574 -0.0901 -0.27176 C -0.0888 -0.27315 -0.08724 -0.27385 -0.08594 -0.27547 C -0.08333 -0.27824 -0.08086 -0.28149 -0.07852 -0.28473 C -0.07734 -0.28658 -0.07669 -0.28912 -0.07539 -0.29051 C -0.07409 -0.29167 -0.07253 -0.29167 -0.07109 -0.29237 C -0.06563 -0.29885 -0.06042 -0.30649 -0.05417 -0.31112 C -0.05326 -0.31181 -0.05208 -0.31227 -0.05104 -0.31297 C -0.04531 -0.32338 -0.05065 -0.31459 -0.04466 -0.32246 C -0.04297 -0.32477 -0.04128 -0.32755 -0.03945 -0.32987 C -0.0332 -0.3382 -0.02695 -0.34653 -0.02044 -0.3544 C -0.01836 -0.35672 -0.01602 -0.35903 -0.01406 -0.36181 C -0.00977 -0.36783 -0.00612 -0.37547 -0.00143 -0.38056 C 0.00039 -0.38241 0.00234 -0.3838 0.00391 -0.38635 C 0.00651 -0.39028 0.00885 -0.39491 0.01133 -0.39931 L 0.01445 -0.4051 C 0.01693 -0.40949 0.01914 -0.41436 0.02187 -0.41806 C 0.025 -0.42246 0.02865 -0.42593 0.03138 -0.43125 C 0.03646 -0.44167 0.04505 -0.46505 0.04505 -0.46505 C 0.04779 -0.47963 0.04375 -0.46088 0.04935 -0.47639 C 0.05352 -0.48797 0.05365 -0.49213 0.0556 -0.50463 C 0.05495 -0.51135 0.05534 -0.51899 0.05352 -0.52524 C 0.05234 -0.52917 0.04935 -0.53056 0.04714 -0.53264 C 0.04401 -0.53588 0.04102 -0.53936 0.03763 -0.54213 C 0.03568 -0.54375 0.03346 -0.54491 0.03138 -0.54584 C 0.01562 -0.55324 0.01875 -0.55139 0.00182 -0.55324 C -0.00169 -0.55463 -0.00521 -0.55649 -0.00885 -0.55718 C -0.01823 -0.55857 -0.02786 -0.55811 -0.03737 -0.55903 C -0.04049 -0.55926 -0.04362 -0.56019 -0.04688 -0.56088 C -0.13945 -0.59885 -0.06745 -0.5713 -0.3056 -0.56274 C -0.31068 -0.5625 -0.31549 -0.55926 -0.32044 -0.55718 C -0.35221 -0.54375 -0.33073 -0.55116 -0.35313 -0.54399 C -0.38932 -0.5169 -0.35964 -0.54237 -0.3849 -0.51389 C -0.39141 -0.50649 -0.39844 -0.50093 -0.40495 -0.49329 C -0.40599 -0.4919 -0.40703 -0.49074 -0.40807 -0.48959 C -0.40951 -0.4882 -0.41107 -0.4875 -0.41237 -0.48565 C -0.41719 -0.47894 -0.42682 -0.46227 -0.43138 -0.45394 C -0.4349 -0.44699 -0.4388 -0.44074 -0.44193 -0.43311 C -0.44375 -0.42871 -0.44466 -0.42315 -0.44609 -0.41806 C -0.44948 -0.38102 -0.45417 -0.35973 -0.44609 -0.32246 C -0.44518 -0.31783 -0.42448 -0.29098 -0.42396 -0.29051 C -0.40742 -0.27107 -0.35716 -0.21852 -0.3457 -0.21158 C -0.30911 -0.18959 -0.27214 -0.16991 -0.23594 -0.14584 C -0.22461 -0.13843 -0.21341 -0.13033 -0.20208 -0.12338 C -0.19232 -0.11737 -0.18216 -0.1132 -0.17253 -0.10649 C -0.15339 -0.09306 -0.13281 -0.07963 -0.11445 -0.0632 C -0.11107 -0.06019 -0.10846 -0.0544 -0.10495 -0.05209 C -0.05977 -0.02315 -0.07865 -0.05255 -0.02461 -0.00695 C 0.00677 0.01967 -0.01055 0.00393 0.02187 0.03634 C 0.03581 0.05023 0.02786 0.04189 0.04401 0.05879 C 0.04753 0.0625 0.05169 0.06481 0.05456 0.07013 C 0.05703 0.07453 0.05977 0.07847 0.06198 0.0831 C 0.07174 0.10347 0.08034 0.12569 0.09049 0.14513 L 0.10417 0.17152 C 0.10391 0.17777 0.10391 0.18402 0.10312 0.19027 C 0.10286 0.19236 0.10195 0.19444 0.10104 0.19583 C 0.09362 0.20787 0.08581 0.21574 0.07682 0.22407 C 0.07214 0.22824 0.05286 0.24444 0.04609 0.24838 C 0.03711 0.25393 0.02799 0.25926 0.01862 0.26342 C 0.01523 0.26504 0.01159 0.26504 0.00807 0.26527 C -0.00638 0.26643 -0.02083 0.26643 -0.03516 0.26713 C -0.04362 0.26759 -0.05208 0.26851 -0.06055 0.26921 C -0.09544 0.26527 -0.13047 0.26458 -0.1651 0.25787 C -0.17526 0.25578 -0.18503 0.24884 -0.19466 0.24282 C -0.21523 0.22986 -0.22383 0.22407 -0.23906 0.20532 C -0.24805 0.19421 -0.25755 0.18449 -0.26549 0.17152 C -0.2776 0.15138 -0.29297 0.10926 -0.30039 0.0831 C -0.30313 0.07314 -0.30456 0.0618 -0.30664 0.05138 C -0.30742 0.04189 -0.30768 0.0324 -0.30885 0.02314 C -0.30977 0.01527 -0.31224 0.00833 -0.31302 0.00069 C -0.31836 -0.04954 -0.31602 -0.05764 -0.32253 -0.09885 C -0.32461 -0.11227 -0.32617 -0.11204 -0.32995 -0.12338 C -0.33112 -0.12709 -0.33177 -0.13102 -0.33307 -0.13473 C -0.34206 -0.15926 -0.34857 -0.1632 -0.36471 -0.18542 C -0.3668 -0.18797 -0.36901 -0.19028 -0.37109 -0.19283 C -0.37174 -0.19375 -0.37773 -0.20255 -0.37956 -0.20417 C -0.38086 -0.2051 -0.38242 -0.20533 -0.38385 -0.20602 C -0.38594 -0.20718 -0.38802 -0.20857 -0.3901 -0.20973 C -0.39648 -0.21297 -0.40273 -0.21667 -0.40911 -0.21922 C -0.41172 -0.22014 -0.43255 -0.22269 -0.43346 -0.22292 C -0.43516 -0.22408 -0.43685 -0.22639 -0.43867 -0.22662 C -0.5349 -0.23403 -0.50495 -0.2 -0.53372 -0.23403 C -0.53411 -0.23658 -0.53359 -0.24028 -0.5349 -0.24167 C -0.53737 -0.24399 -0.54323 -0.24352 -0.54323 -0.24352 L -0.54323 -0.24352 " pathEditMode="relative" ptsTypes="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1 0.01875 L 0.04231 0.01898 C 0.03919 0.0162 0.03593 0.01389 0.03281 0.01111 C 0.03099 0.00949 0.02955 0.00648 0.02747 0.00555 C 0.02448 0.00393 0.02122 0.0044 0.0181 0.0037 C 0.01601 0.00301 0.0138 0.00254 0.01172 0.00162 C 0.0095 0.00069 0.00768 -0.00162 0.00547 -0.00209 C -0.00157 -0.00347 -0.00873 -0.00324 -0.01576 -0.00394 C -0.02331 -0.00834 -0.01511 -0.00394 -0.03047 -0.00764 C -0.0319 -0.0081 -0.03334 -0.00926 -0.03477 -0.00949 C -0.04206 -0.01065 -0.04948 -0.01088 -0.0569 -0.01158 C -0.08242 -0.01713 -0.04545 -0.00857 -0.07591 -0.01713 C -0.07904 -0.01783 -0.08229 -0.01829 -0.08542 -0.01898 C -0.10157 -0.02246 -0.08724 -0.02014 -0.11185 -0.02269 C -0.11888 -0.02454 -0.12591 -0.02616 -0.13295 -0.02824 C -0.15482 -0.03496 -0.12956 -0.02986 -0.153 -0.03403 C -0.15586 -0.03519 -0.1586 -0.03658 -0.16146 -0.03773 C -0.16784 -0.04005 -0.17657 -0.04074 -0.18255 -0.04144 C -0.18594 -0.04283 -0.1944 -0.04653 -0.19844 -0.04699 L -0.24909 -0.05463 C -0.28763 -0.06829 -0.24466 -0.05371 -0.35469 -0.06019 C -0.37422 -0.06134 -0.37826 -0.06459 -0.39597 -0.06783 C -0.40091 -0.06852 -0.40573 -0.06898 -0.41068 -0.06968 C -0.41354 -0.07084 -0.41628 -0.07222 -0.41914 -0.07338 C -0.42123 -0.07408 -0.42344 -0.07454 -0.42552 -0.07523 C -0.43112 -0.07732 -0.43711 -0.08009 -0.44245 -0.08472 C -0.46354 -0.10255 -0.44987 -0.09398 -0.45925 -0.09977 C -0.46068 -0.10209 -0.46237 -0.1044 -0.46354 -0.10718 C -0.4642 -0.1088 -0.46459 -0.11088 -0.46459 -0.11273 C -0.46459 -0.11829 -0.46133 -0.12338 -0.45925 -0.12593 C -0.45847 -0.12709 -0.45716 -0.12732 -0.45612 -0.12778 C -0.45026 -0.13843 -0.45313 -0.13426 -0.44141 -0.14468 C -0.43542 -0.15 -0.42956 -0.15556 -0.42344 -0.15972 C -0.41133 -0.16806 -0.39662 -0.16736 -0.38438 -0.16922 L -0.37266 -0.17107 C -0.36914 -0.17315 -0.36576 -0.17523 -0.36211 -0.17662 C -0.35977 -0.17778 -0.35729 -0.17847 -0.35469 -0.17871 L -0.26602 -0.18426 C -0.24818 -0.1882 -0.23269 -0.19167 -0.21315 -0.19352 L -0.1931 -0.19537 L -0.18464 -0.19722 C -0.18112 -0.19792 -0.17761 -0.19815 -0.17409 -0.19931 C -0.17097 -0.20023 -0.16784 -0.20232 -0.16459 -0.20301 C -0.15651 -0.20486 -0.14844 -0.20556 -0.14037 -0.20672 C -0.1336 -0.20926 -0.12696 -0.21227 -0.12032 -0.21412 C -0.11641 -0.21528 -0.1125 -0.21551 -0.1086 -0.21644 C -0.10547 -0.21667 -0.10235 -0.21713 -0.09909 -0.21806 C -0.09284 -0.21968 -0.08646 -0.22199 -0.08008 -0.22361 C -0.07487 -0.225 -0.06953 -0.22593 -0.06433 -0.22732 C -0.05651 -0.22963 -0.04883 -0.23334 -0.04102 -0.23496 L -0.02097 -0.23866 C -0.01784 -0.24051 -0.01472 -0.24259 -0.01146 -0.24422 C -0.01016 -0.24514 -0.0086 -0.24514 -0.00729 -0.24607 C -0.00612 -0.24699 -0.00534 -0.24908 -0.00404 -0.25 C 0.00325 -0.25486 0.01067 -0.2588 0.0181 -0.26297 C 0.02187 -0.26528 0.02591 -0.26597 0.02968 -0.26875 C 0.06445 -0.29306 0.04114 -0.28334 0.06354 -0.29121 C 0.0681 -0.29676 0.07578 -0.29861 0.07721 -0.3081 C 0.08073 -0.33357 0.08281 -0.36945 0.07304 -0.39259 C 0.07213 -0.39468 0.07083 -0.39653 0.06979 -0.39815 C 0.06745 -0.40209 0.0651 -0.40625 0.0625 -0.40949 C 0.05755 -0.41574 0.04635 -0.42801 0.0401 -0.43195 C 0.02955 -0.43912 0.01849 -0.44468 0.00755 -0.45093 C 0.00299 -0.45347 -0.00144 -0.45787 -0.00625 -0.45834 C -0.02383 -0.46019 -0.04141 -0.46366 -0.05899 -0.46389 L -0.48998 -0.46783 C -0.49102 -0.46829 -0.49245 -0.46829 -0.4931 -0.46968 C -0.49401 -0.47153 -0.4944 -0.47454 -0.49414 -0.47709 C -0.49336 -0.4882 -0.49219 -0.49746 -0.48776 -0.50533 C -0.48659 -0.50741 -0.4849 -0.5088 -0.4836 -0.51088 C -0.47461 -0.5257 -0.47513 -0.5294 -0.46459 -0.53912 C -0.45534 -0.54769 -0.44688 -0.5507 -0.43711 -0.55787 C -0.43347 -0.56065 -0.43021 -0.56482 -0.42657 -0.56736 C -0.41016 -0.57824 -0.40039 -0.57732 -0.38112 -0.57871 C -0.31328 -0.58264 -0.25183 -0.58287 -0.1836 -0.58426 C -0.12097 -0.60533 -0.2017 -0.57986 -0.13933 -0.59352 C -0.1293 -0.5956 -0.11966 -0.6007 -0.10977 -0.60301 C -0.06068 -0.61412 -0.05716 -0.61297 -0.02097 -0.62547 C -0.01602 -0.62709 -0.01107 -0.62894 -0.00625 -0.63102 C 0.01914 -0.64236 -0.01263 -0.62986 0.0181 -0.64792 C 0.03711 -0.65926 0.0681 -0.67176 0.08776 -0.68565 C 0.09258 -0.68889 0.097 -0.69422 0.10143 -0.69861 C 0.10455 -0.7257 0.10026 -0.69236 0.10468 -0.71551 C 0.10521 -0.71875 0.10508 -0.72199 0.10573 -0.725 C 0.10625 -0.72709 0.10729 -0.72871 0.10781 -0.73056 C 0.10833 -0.73241 0.10859 -0.73449 0.10898 -0.73634 C 0.1082 -0.74375 0.10924 -0.75255 0.10664 -0.7588 C 0.10026 -0.77593 0.07734 -0.79051 0.06875 -0.79445 C 0.05429 -0.80139 0.00442 -0.80834 -0.00404 -0.80949 C -0.03151 -0.8132 -0.07748 -0.81551 -0.10235 -0.8169 L -0.48255 -0.8132 C -0.48464 -0.8132 -0.48685 -0.81227 -0.48894 -0.81134 C -0.54154 -0.78588 -0.42396 -0.83889 -0.50261 -0.80394 C -0.51068 -0.79445 -0.5056 -0.79931 -0.5237 -0.79445 C -0.53542 -0.79144 -0.53164 -0.79722 -0.53529 -0.79074 L -0.53529 -0.79051 " pathEditMode="relative" rAng="0" ptsTypes="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-4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505673" cy="255908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086"/>
            <a:ext cx="2505673" cy="246995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041"/>
            <a:ext cx="2505673" cy="182895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8815793" y="631773"/>
            <a:ext cx="2002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shoes</a:t>
            </a:r>
            <a:endParaRPr lang="el-GR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805867" y="2870733"/>
            <a:ext cx="2254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jacket</a:t>
            </a:r>
            <a:endParaRPr lang="el-GR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030896" y="5109693"/>
            <a:ext cx="19511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socks</a:t>
            </a:r>
            <a:endParaRPr lang="el-GR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2188 -0.0007 -0.04375 -0.00024 -0.0655 -0.00186 C -0.06784 -0.00209 -0.06967 -0.0051 -0.07188 -0.00556 C -0.08034 -0.00718 -0.08881 -0.00695 -0.09727 -0.00741 C -0.14388 -0.01042 -0.14662 -0.00973 -0.20599 -0.01112 L -0.41094 0 C -0.41498 0.00046 -0.41862 0.00416 -0.42253 0.00578 C -0.425 0.00671 -0.42761 0.00671 -0.42995 0.00763 C -0.43243 0.00856 -0.4349 0.01018 -0.43737 0.01134 C -0.43907 0.01203 -0.45144 0.0155 -0.4543 0.01875 C -0.46693 0.03379 -0.45586 0.01967 -0.46381 0.03194 C -0.46967 0.0412 -0.46823 0.03657 -0.47227 0.04699 C -0.47331 0.05 -0.47448 0.053 -0.47539 0.05648 C -0.47592 0.0581 -0.47605 0.06018 -0.47644 0.06203 C -0.47709 0.06458 -0.47787 0.06689 -0.47852 0.06944 C -0.47826 0.07824 -0.47852 0.08726 -0.47748 0.09583 C -0.47709 0.09953 -0.47253 0.10601 -0.47123 0.10902 C -0.47032 0.11064 -0.47006 0.11319 -0.46901 0.11458 C -0.46537 0.12013 -0.45664 0.12546 -0.45326 0.12777 C -0.44883 0.13055 -0.44284 0.13379 -0.43842 0.13518 C -0.43568 0.13611 -0.43282 0.13634 -0.42995 0.13703 C -0.42461 0.13865 -0.41954 0.14236 -0.4142 0.14282 C -0.37618 0.1449 -0.33803 0.14398 -0.3 0.14467 C -0.29024 0.14513 -0.28034 0.14467 -0.27045 0.14652 C -0.26719 0.14722 -0.26433 0.15115 -0.26094 0.15208 C -0.25469 0.1537 -0.24831 0.15347 -0.24193 0.15393 C -0.23672 0.15532 -0.23138 0.15625 -0.22618 0.15787 C -0.21797 0.15995 -0.2099 0.16319 -0.20183 0.16527 C -0.16654 0.1743 -0.21862 0.15625 -0.16901 0.17268 C -0.14649 0.18032 -0.13021 0.18726 -0.10782 0.19722 C -0.10391 0.19884 -0.10013 0.20115 -0.09623 0.20277 C -0.09037 0.20532 -0.08295 0.20694 -0.07722 0.21041 C -0.07253 0.21319 -0.06797 0.2162 -0.06342 0.21967 C -0.06094 0.22152 -0.0586 0.22407 -0.05599 0.22546 C -0.04167 0.23287 -0.02722 0.23912 -0.01276 0.24606 L -0.00118 0.25162 C 0.00651 0.25532 0.00846 0.25509 0.01575 0.26111 C 0.01692 0.26203 0.01796 0.26342 0.01901 0.26481 C 0.02213 0.26898 0.02513 0.27384 0.02851 0.278 C 0.03086 0.28078 0.03359 0.2824 0.0358 0.28541 C 0.0427 0.29444 0.04895 0.30486 0.05586 0.31365 C 0.07916 0.34282 0.07096 0.32662 0.08971 0.35486 C 0.09231 0.35902 0.09453 0.36388 0.09713 0.36805 C 0.09882 0.37083 0.10091 0.37268 0.10234 0.37569 C 0.10507 0.38078 0.10677 0.38773 0.10976 0.39259 C 0.11263 0.39675 0.11549 0.40092 0.11822 0.40555 C 0.14218 0.44699 0.13802 0.43912 0.15208 0.46759 C 0.15455 0.4831 0.15638 0.4868 0.15104 0.50509 C 0.14257 0.53333 0.12031 0.57847 0.10872 0.59907 C 0.09934 0.61574 0.09049 0.63402 0.07916 0.64606 C 0.06197 0.66388 0.04296 0.67546 0.02421 0.68726 C -0.00834 0.70787 -0.05039 0.71875 -0.08347 0.72476 C -0.0961 0.72708 -0.10886 0.72615 -0.12149 0.72685 L -0.29154 0.72476 L -0.39831 0.72291 C -0.40092 0.72291 -0.40313 0.71898 -0.40573 0.71736 C -0.40704 0.71643 -0.4086 0.71643 -0.4099 0.7155 C -0.41316 0.71319 -0.41615 0.70972 -0.41941 0.70787 C -0.42461 0.70532 -0.43008 0.70486 -0.43529 0.70231 C -0.43998 0.7 -0.44454 0.69629 -0.44896 0.69282 C -0.45118 0.6912 -0.453 0.68842 -0.45534 0.68726 C -0.45873 0.68587 -0.46237 0.68611 -0.46589 0.68541 C -0.49727 0.68726 -0.48737 0.67916 -0.49857 0.68912 L -0.49649 0.69097 " pathEditMode="relative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2904 -0.01019 0.00325 -0.00024 -0.06016 -0.00186 C -0.06836 -0.00209 -0.08451 -0.00556 -0.08451 -0.00556 C -0.10313 -0.01227 -0.06524 0.00092 -0.10352 -0.00926 C -0.10599 -0.00996 -0.10834 -0.01274 -0.11094 -0.0132 C -0.11901 -0.01459 -0.12709 -0.01412 -0.13516 -0.01505 C -0.14011 -0.01551 -0.14506 -0.01598 -0.15 -0.0169 C -0.15495 -0.01783 -0.15977 -0.01968 -0.16472 -0.02061 C -0.1767 -0.02292 -0.1711 -0.02176 -0.18164 -0.02431 L -0.26615 -0.02246 C -0.26967 -0.02246 -0.27318 -0.0213 -0.2767 -0.02061 C -0.27878 -0.02014 -0.28815 -0.01783 -0.2905 -0.0169 C -0.29336 -0.01575 -0.2961 -0.01389 -0.29896 -0.0132 C -0.30456 -0.01135 -0.31016 -0.01065 -0.31576 -0.00926 C -0.3194 -0.00741 -0.32279 -0.0051 -0.32644 -0.00371 C -0.32917 -0.00255 -0.33204 -0.00278 -0.3349 -0.00186 C -0.33842 -0.0007 -0.34193 0.00069 -0.34545 0.00185 C -0.36446 0.01643 -0.3405 -0.00093 -0.3612 0.01134 C -0.37579 0.0199 -0.36146 0.01504 -0.37605 0.01875 C -0.37982 0.02291 -0.38594 0.02963 -0.38972 0.03194 C -0.39193 0.03333 -0.39414 0.03379 -0.3961 0.03564 C -0.39792 0.0375 -0.39974 0.03935 -0.40144 0.04143 C -0.40287 0.04305 -0.40404 0.04537 -0.4056 0.04699 C -0.42006 0.06134 -0.40052 0.03796 -0.41719 0.05648 C -0.4198 0.05925 -0.42214 0.06273 -0.42461 0.06574 C -0.42631 0.06782 -0.42826 0.06921 -0.42995 0.07129 C -0.43594 0.07939 -0.44128 0.08912 -0.44792 0.09583 C -0.45183 0.09976 -0.45795 0.10578 -0.46159 0.11088 C -0.46433 0.11481 -0.47396 0.13472 -0.47422 0.13518 C -0.47683 0.14861 -0.47318 0.1324 -0.47852 0.14652 C -0.48125 0.1537 -0.48321 0.1618 -0.48594 0.16898 C -0.48724 0.17291 -0.48881 0.17662 -0.49011 0.18032 C -0.49232 0.18657 -0.49414 0.19305 -0.49649 0.19907 C -0.49714 0.20092 -0.49779 0.203 -0.49857 0.20486 C -0.49987 0.20787 -0.50144 0.21088 -0.50274 0.21412 C -0.50443 0.21805 -0.50599 0.22291 -0.50704 0.22731 C -0.50782 0.23101 -0.50834 0.23495 -0.50912 0.23865 C -0.51329 0.25671 -0.52175 0.29305 -0.52175 0.29305 C -0.52006 0.30486 -0.51875 0.31713 -0.51654 0.3287 C -0.51589 0.33171 -0.51446 0.33379 -0.51342 0.33611 C -0.51094 0.34143 -0.50873 0.34675 -0.50599 0.35115 C -0.49506 0.36805 -0.49076 0.3743 -0.47852 0.38125 C -0.47435 0.38356 -0.47006 0.38495 -0.46589 0.38703 L -0.17318 0.37569 C -0.16511 0.37523 -0.15677 0.37384 -0.14896 0.3699 C -0.11888 0.35601 -0.12461 0.35347 -0.10352 0.33819 C -0.10039 0.33588 -0.09701 0.33472 -0.09401 0.3324 C -0.07631 0.31875 -0.04089 0.27939 -0.03269 0.27037 C -0.02552 0.26273 -0.01862 0.25439 -0.01159 0.24606 C 0.00455 0.22685 0.01862 0.21111 0.03177 0.18402 C 0.04049 0.16597 0.04869 0.14675 0.05494 0.12592 C 0.06276 0.10023 0.07213 0.07592 0.07825 0.04884 C 0.09544 -0.02848 0.08997 0.00208 0.09726 -0.04121 C 0.10182 -0.09885 0.10065 -0.07014 0.09505 -0.17084 C 0.09453 -0.18033 0.09101 -0.22431 0.0845 -0.23102 C 0.07005 -0.24584 0.05286 -0.24977 0.03698 -0.25903 C 0.01862 -0.26991 -0.01927 -0.29422 -0.04115 -0.30232 C -0.06836 -0.3125 -0.08295 -0.31042 -0.11198 -0.31181 L -0.24922 -0.31737 L -0.3612 -0.31922 C -0.36263 -0.31991 -0.36407 -0.32037 -0.3655 -0.32107 C -0.36732 -0.32223 -0.36888 -0.32454 -0.37071 -0.32477 C -0.38164 -0.32639 -0.39258 -0.32662 -0.40352 -0.32662 L -0.51654 -0.32662 L -0.51654 -0.32662 " pathEditMode="relative" ptsTypes="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54 -0.00116 -0.04166 -0.00325 -0.05377 -0.00579 C -0.06132 -0.00741 -0.06862 -0.01112 -0.07604 -0.0132 C -0.08411 -0.01551 -0.09218 -0.01713 -0.10026 -0.01899 C -0.10273 -0.02014 -0.1052 -0.02176 -0.10768 -0.02269 C -0.11054 -0.02362 -0.11328 -0.02385 -0.11614 -0.02454 C -0.13802 -0.02963 -0.10781 -0.02292 -0.13203 -0.02825 L -0.30416 -0.02639 C -0.30742 -0.02639 -0.31054 -0.025 -0.31367 -0.02454 L -0.32539 -0.02269 L -0.38763 -0.02454 C -0.39114 -0.02477 -0.39466 -0.0257 -0.39817 -0.02639 C -0.40104 -0.02686 -0.40377 -0.02825 -0.40664 -0.02825 L -0.55768 -0.0301 C -0.55807 -0.03195 -0.55924 -0.03403 -0.55885 -0.03588 C -0.5556 -0.047 -0.54909 -0.05371 -0.54297 -0.05834 C -0.51276 -0.08079 -0.48151 -0.09885 -0.45208 -0.12408 C -0.44192 -0.13287 -0.43125 -0.14028 -0.42148 -0.15024 C -0.41901 -0.15278 -0.41653 -0.1551 -0.41406 -0.15787 C -0.4108 -0.16135 -0.40781 -0.16575 -0.40455 -0.16922 C -0.39687 -0.17709 -0.38893 -0.18357 -0.38138 -0.19167 C -0.37161 -0.20186 -0.36263 -0.21389 -0.35273 -0.22362 C -0.3289 -0.24746 -0.30507 -0.27176 -0.28099 -0.29491 C -0.26849 -0.30695 -0.25507 -0.31575 -0.24297 -0.32871 C -0.21471 -0.3588 -0.18554 -0.38612 -0.15846 -0.41875 C -0.14518 -0.43496 -0.13073 -0.45093 -0.11823 -0.46945 C -0.10937 -0.48287 -0.0927 -0.5095 -0.0845 -0.52593 C -0.0806 -0.53357 -0.07773 -0.5426 -0.07395 -0.55024 C -0.06367 -0.57084 -0.05273 -0.59028 -0.04218 -0.61042 C -0.03867 -0.61713 -0.0358 -0.62547 -0.03164 -0.63102 C -0.02877 -0.63473 -0.02565 -0.63774 -0.02317 -0.64237 C -0.01393 -0.65973 -0.00729 -0.68172 0.00326 -0.69676 C 0.03438 -0.74098 0.02045 -0.72269 0.0444 -0.75301 C 0.03881 -0.7544 0.03321 -0.75695 0.02748 -0.75672 C -0.00599 -0.75579 -0.04739 -0.7463 -0.0802 -0.73982 C -0.08763 -0.73681 -0.09492 -0.73287 -0.10247 -0.73056 C -0.17291 -0.70903 -0.11575 -0.72894 -0.16159 -0.71737 C -0.26471 -0.69121 -0.13932 -0.72246 -0.21445 -0.69862 C -0.22096 -0.69653 -0.22786 -0.69676 -0.2345 -0.69491 C -0.26367 -0.68658 -0.25898 -0.68241 -0.28945 -0.67987 C -0.3306 -0.67639 -0.37187 -0.67477 -0.41302 -0.67223 C -0.42317 -0.66343 -0.42356 -0.66528 -0.39609 -0.65162 C -0.37461 -0.64098 -0.35273 -0.63079 -0.3306 -0.62547 C -0.25976 -0.60811 -0.11718 -0.58403 -0.11718 -0.58403 L -0.00625 -0.53519 C 0.00105 -0.53195 0.00834 -0.52801 0.01589 -0.52593 C 0.0642 -0.51227 0.04271 -0.51875 0.08034 -0.50718 C 0.08503 -0.49468 0.08607 -0.49584 0.07084 -0.47894 C 0.05925 -0.46598 0.04571 -0.45926 0.03386 -0.447 C 0.0198 -0.43241 0.01862 -0.43056 0.00222 -0.4169 C -0.00651 -0.40973 -0.0151 -0.40139 -0.02422 -0.3963 C -0.03346 -0.39121 -0.04323 -0.38936 -0.05273 -0.38681 C -0.06367 -0.38426 -0.07461 -0.38403 -0.08554 -0.38125 C -0.19648 -0.3544 -0.0608 -0.38149 -0.15104 -0.36621 C -0.16015 -0.36482 -0.1694 -0.36274 -0.17851 -0.36065 C -0.18515 -0.35903 -0.19179 -0.35533 -0.19856 -0.3551 C -0.25104 -0.35232 -0.30351 -0.35255 -0.35599 -0.35116 L -0.37187 -0.34561 C -0.38086 -0.3426 -0.37864 -0.34445 -0.38867 -0.3419 C -0.39257 -0.34075 -0.39648 -0.33912 -0.40039 -0.3382 C -0.40625 -0.33658 -0.41237 -0.33588 -0.41836 -0.33426 C -0.42916 -0.33149 -0.43007 -0.32917 -0.44153 -0.325 C -0.44401 -0.32408 -0.44648 -0.32362 -0.44895 -0.32315 C -0.45612 -0.31806 -0.46536 -0.31112 -0.47213 -0.30996 L -0.48385 -0.30811 C -0.48554 -0.30672 -0.48737 -0.30556 -0.48906 -0.3044 C -0.49049 -0.30325 -0.49179 -0.30162 -0.49336 -0.30047 C -0.49648 -0.29838 -0.50286 -0.29491 -0.50286 -0.29491 C -0.5056 -0.29121 -0.50872 -0.28797 -0.51119 -0.28357 C -0.51341 -0.27987 -0.51497 -0.275 -0.51757 -0.27246 C -0.5194 -0.27061 -0.52109 -0.26875 -0.52291 -0.26667 C -0.525 -0.26436 -0.52669 -0.25926 -0.52916 -0.25926 L -0.54817 -0.25926 L -0.54817 -0.25926 " pathEditMode="relative" ptsTypes="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28385" y="561760"/>
            <a:ext cx="5149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Thank you, kids</a:t>
            </a:r>
            <a:endParaRPr lang="el-GR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803" y="6334780"/>
            <a:ext cx="524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Techer: Papadamos Konstantinos</a:t>
            </a:r>
            <a:endParaRPr lang="el-GR" sz="2800" dirty="0">
              <a:solidFill>
                <a:srgbClr val="00206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80" y="1642834"/>
            <a:ext cx="5650814" cy="436851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052" y="1991685"/>
            <a:ext cx="2292295" cy="152413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" y="3196799"/>
            <a:ext cx="2450804" cy="1542422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9201993" y="3365426"/>
            <a:ext cx="2037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cricket</a:t>
            </a:r>
            <a:endParaRPr lang="el-GR" sz="5400" b="0" cap="none" spc="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14274" y="4739221"/>
            <a:ext cx="1228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ant</a:t>
            </a:r>
            <a:endParaRPr lang="el-GR" sz="5400" b="0" cap="none" spc="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39" y="586889"/>
            <a:ext cx="9901839" cy="399798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92" y="4978693"/>
            <a:ext cx="2291876" cy="152513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01" y="4978693"/>
            <a:ext cx="2451078" cy="1541667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804130" y="5279597"/>
            <a:ext cx="2037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cricket</a:t>
            </a:r>
            <a:endParaRPr lang="el-GR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231485" y="5287861"/>
            <a:ext cx="1106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</a:t>
            </a:r>
            <a:endParaRPr lang="el-GR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96" y="586889"/>
            <a:ext cx="1922878" cy="1486533"/>
          </a:xfrm>
          <a:prstGeom prst="rect">
            <a:avLst/>
          </a:prstGeom>
        </p:spPr>
      </p:pic>
      <p:pic>
        <p:nvPicPr>
          <p:cNvPr id="8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7735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12" y="21264"/>
            <a:ext cx="1784766" cy="168432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784766" y="380497"/>
            <a:ext cx="2698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 pear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-106424" y="1750527"/>
            <a:ext cx="3463109" cy="1684325"/>
            <a:chOff x="0" y="1684324"/>
            <a:chExt cx="3463109" cy="1684325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84324"/>
              <a:ext cx="1784766" cy="1684325"/>
            </a:xfrm>
            <a:prstGeom prst="rect">
              <a:avLst/>
            </a:prstGeom>
          </p:spPr>
        </p:pic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343" y="1684324"/>
              <a:ext cx="1784766" cy="1684325"/>
            </a:xfrm>
            <a:prstGeom prst="rect">
              <a:avLst/>
            </a:prstGeom>
          </p:spPr>
        </p:pic>
      </p:grpSp>
      <p:sp>
        <p:nvSpPr>
          <p:cNvPr id="6" name="Ορθογώνιο 5"/>
          <p:cNvSpPr/>
          <p:nvPr/>
        </p:nvSpPr>
        <p:spPr>
          <a:xfrm>
            <a:off x="3327176" y="2265567"/>
            <a:ext cx="2970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two pears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-53212" y="3398349"/>
            <a:ext cx="3463109" cy="1684325"/>
            <a:chOff x="0" y="1684324"/>
            <a:chExt cx="3463109" cy="1684325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84324"/>
              <a:ext cx="1784766" cy="1684325"/>
            </a:xfrm>
            <a:prstGeom prst="rect">
              <a:avLst/>
            </a:prstGeom>
          </p:spPr>
        </p:pic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343" y="1684324"/>
              <a:ext cx="1784766" cy="1684325"/>
            </a:xfrm>
            <a:prstGeom prst="rect">
              <a:avLst/>
            </a:prstGeom>
          </p:spPr>
        </p:pic>
      </p:grp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1" y="3308473"/>
            <a:ext cx="1784766" cy="1684325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4925592" y="3925555"/>
            <a:ext cx="3401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three pears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-189328" y="4992799"/>
            <a:ext cx="3463109" cy="1955078"/>
            <a:chOff x="0" y="1684324"/>
            <a:chExt cx="3463109" cy="1684325"/>
          </a:xfrm>
        </p:grpSpPr>
        <p:pic>
          <p:nvPicPr>
            <p:cNvPr id="14" name="Εικόνα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84324"/>
              <a:ext cx="1784766" cy="1684325"/>
            </a:xfrm>
            <a:prstGeom prst="rect">
              <a:avLst/>
            </a:prstGeom>
          </p:spPr>
        </p:pic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343" y="1684324"/>
              <a:ext cx="1784766" cy="1684325"/>
            </a:xfrm>
            <a:prstGeom prst="rect">
              <a:avLst/>
            </a:prstGeom>
          </p:spPr>
        </p:pic>
      </p:grpSp>
      <p:grpSp>
        <p:nvGrpSpPr>
          <p:cNvPr id="16" name="Ομάδα 15"/>
          <p:cNvGrpSpPr/>
          <p:nvPr/>
        </p:nvGrpSpPr>
        <p:grpSpPr>
          <a:xfrm>
            <a:off x="3220569" y="5112374"/>
            <a:ext cx="3463109" cy="1774097"/>
            <a:chOff x="0" y="1684324"/>
            <a:chExt cx="3463109" cy="1684325"/>
          </a:xfrm>
        </p:grpSpPr>
        <p:pic>
          <p:nvPicPr>
            <p:cNvPr id="17" name="Εικόνα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84324"/>
              <a:ext cx="1784766" cy="1684325"/>
            </a:xfrm>
            <a:prstGeom prst="rect">
              <a:avLst/>
            </a:prstGeom>
          </p:spPr>
        </p:pic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343" y="1684324"/>
              <a:ext cx="1784766" cy="1684325"/>
            </a:xfrm>
            <a:prstGeom prst="rect">
              <a:avLst/>
            </a:prstGeom>
          </p:spPr>
        </p:pic>
      </p:grpSp>
      <p:sp>
        <p:nvSpPr>
          <p:cNvPr id="19" name="Ορθογώνιο 18"/>
          <p:cNvSpPr/>
          <p:nvPr/>
        </p:nvSpPr>
        <p:spPr>
          <a:xfrm>
            <a:off x="6989807" y="5465967"/>
            <a:ext cx="3051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four pears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Εικόνα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641" y="1108272"/>
            <a:ext cx="2238324" cy="22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7279" cy="2418696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728515" y="2375546"/>
            <a:ext cx="23102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tummy</a:t>
            </a:r>
            <a:endParaRPr lang="el-GR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25" y="0"/>
            <a:ext cx="3291840" cy="258216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7811122" y="2545306"/>
            <a:ext cx="16225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pear</a:t>
            </a:r>
            <a:endParaRPr lang="el-GR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8" y="2582169"/>
            <a:ext cx="2136101" cy="266746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9" y="3785381"/>
            <a:ext cx="1876425" cy="229186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02" y="4090181"/>
            <a:ext cx="2505075" cy="182880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752053" y="5918981"/>
            <a:ext cx="19511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socks</a:t>
            </a:r>
            <a:endParaRPr lang="el-GR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517058" y="5178531"/>
            <a:ext cx="2254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jacket</a:t>
            </a:r>
            <a:endParaRPr lang="el-GR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8873704" y="5918981"/>
            <a:ext cx="2002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shoes</a:t>
            </a:r>
            <a:endParaRPr lang="el-GR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0587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685017" y="4431749"/>
            <a:ext cx="4907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It’s raining</a:t>
            </a:r>
            <a:endParaRPr lang="el-GR" sz="72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27" y="1024952"/>
            <a:ext cx="4156291" cy="340679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817906"/>
            <a:ext cx="3832584" cy="345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96" y="4896391"/>
            <a:ext cx="1736971" cy="172925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45" y="548586"/>
            <a:ext cx="5668109" cy="3210057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500067" y="5485554"/>
            <a:ext cx="62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cold</a:t>
            </a:r>
            <a:r>
              <a:rPr lang="el-GR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l-GR" sz="5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Κάνει κρύο</a:t>
            </a:r>
            <a:endParaRPr lang="el-GR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1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7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18" y="408097"/>
            <a:ext cx="5320342" cy="5320342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821106" y="5728439"/>
            <a:ext cx="65071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cold </a:t>
            </a:r>
            <a:r>
              <a:rPr lang="en-US" sz="6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l-GR" sz="6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6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Κρυώνω</a:t>
            </a:r>
            <a:r>
              <a:rPr lang="en-US" sz="6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l-GR" sz="6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4" y="2418178"/>
            <a:ext cx="1703656" cy="170365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787" y="2418178"/>
            <a:ext cx="1703656" cy="170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7" y="634079"/>
            <a:ext cx="11039690" cy="4414439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632808" y="5103674"/>
            <a:ext cx="70904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I’ve got lots of food. </a:t>
            </a:r>
            <a:endParaRPr lang="en-US" sz="5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54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έχω πολύ φαγητό.</a:t>
            </a:r>
            <a:endParaRPr lang="el-GR" sz="54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3209" y="24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6" y="571994"/>
            <a:ext cx="10808845" cy="419695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24" y="4937760"/>
            <a:ext cx="1848419" cy="174439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696265" y="5348292"/>
            <a:ext cx="1622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pear</a:t>
            </a:r>
            <a:endParaRPr lang="el-GR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769909" y="5249818"/>
            <a:ext cx="471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tummy</a:t>
            </a:r>
            <a:r>
              <a:rPr lang="el-GR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 </a:t>
            </a:r>
            <a:r>
              <a:rPr lang="el-GR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κοιλιά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7471" y="-37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85</Words>
  <Application>Microsoft Office PowerPoint</Application>
  <PresentationFormat>Ευρεία οθόνη</PresentationFormat>
  <Paragraphs>40</Paragraphs>
  <Slides>14</Slides>
  <Notes>0</Notes>
  <HiddenSlides>0</HiddenSlides>
  <MMClips>5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23" baseType="lpstr">
      <vt:lpstr>Arial</vt:lpstr>
      <vt:lpstr>Bradley Hand ITC</vt:lpstr>
      <vt:lpstr>Calibri</vt:lpstr>
      <vt:lpstr>Calibri Light</vt:lpstr>
      <vt:lpstr>Comic Sans MS</vt:lpstr>
      <vt:lpstr>Harlow Solid Italic</vt:lpstr>
      <vt:lpstr>Lucida Calligraphy</vt:lpstr>
      <vt:lpstr>Θέμα του Office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Papadamos</dc:creator>
  <cp:lastModifiedBy>Konstantinos Papadamos</cp:lastModifiedBy>
  <cp:revision>15</cp:revision>
  <dcterms:created xsi:type="dcterms:W3CDTF">2014-12-27T18:41:38Z</dcterms:created>
  <dcterms:modified xsi:type="dcterms:W3CDTF">2014-12-28T17:53:50Z</dcterms:modified>
</cp:coreProperties>
</file>