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 id="279" r:id="rId23"/>
    <p:sldId id="280" r:id="rId24"/>
    <p:sldId id="281" r:id="rId25"/>
    <p:sldId id="283"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3" d="100"/>
          <a:sy n="113" d="100"/>
        </p:scale>
        <p:origin x="51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2E9D5C-308D-449E-8681-21CB26C478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3E1A28-F266-43DB-82B1-808CCF22D1CE}">
      <dgm:prSet custT="1"/>
      <dgm:spPr>
        <a:gradFill rotWithShape="0">
          <a:gsLst>
            <a:gs pos="0">
              <a:schemeClr val="accent2">
                <a:lumMod val="75000"/>
              </a:schemeClr>
            </a:gs>
            <a:gs pos="99000">
              <a:schemeClr val="accent1"/>
            </a:gs>
          </a:gsLst>
          <a:lin ang="5400000" scaled="1"/>
        </a:gradFill>
      </dgm:spPr>
      <dgm:t>
        <a:bodyPr/>
        <a:lstStyle/>
        <a:p>
          <a:pPr algn="ctr"/>
          <a:r>
            <a:rPr lang="en-US" sz="4000" b="1" dirty="0">
              <a:solidFill>
                <a:schemeClr val="bg1"/>
              </a:solidFill>
              <a:latin typeface="Comic Sans MS" panose="030F0702030302020204" pitchFamily="66" charset="0"/>
            </a:rPr>
            <a:t>The end</a:t>
          </a:r>
        </a:p>
      </dgm:t>
    </dgm:pt>
    <dgm:pt modelId="{B17AE72D-E81D-446F-9BF4-88D8061EDC3C}" type="parTrans" cxnId="{DFFE1ECF-DECC-4163-88C3-5DBE2F317745}">
      <dgm:prSet/>
      <dgm:spPr/>
      <dgm:t>
        <a:bodyPr/>
        <a:lstStyle/>
        <a:p>
          <a:endParaRPr lang="en-US"/>
        </a:p>
      </dgm:t>
    </dgm:pt>
    <dgm:pt modelId="{6B41EE1D-05B2-48B7-87DE-96B49FE04005}" type="sibTrans" cxnId="{DFFE1ECF-DECC-4163-88C3-5DBE2F317745}">
      <dgm:prSet/>
      <dgm:spPr/>
      <dgm:t>
        <a:bodyPr/>
        <a:lstStyle/>
        <a:p>
          <a:endParaRPr lang="en-US"/>
        </a:p>
      </dgm:t>
    </dgm:pt>
    <dgm:pt modelId="{CD1B45F6-7A25-41E5-9C02-0A5C13158DD7}" type="pres">
      <dgm:prSet presAssocID="{5F2E9D5C-308D-449E-8681-21CB26C47874}" presName="linear" presStyleCnt="0">
        <dgm:presLayoutVars>
          <dgm:animLvl val="lvl"/>
          <dgm:resizeHandles val="exact"/>
        </dgm:presLayoutVars>
      </dgm:prSet>
      <dgm:spPr/>
    </dgm:pt>
    <dgm:pt modelId="{BECA4B72-C91B-4940-9245-610D7680E3E2}" type="pres">
      <dgm:prSet presAssocID="{383E1A28-F266-43DB-82B1-808CCF22D1CE}" presName="parentText" presStyleLbl="node1" presStyleIdx="0" presStyleCnt="1">
        <dgm:presLayoutVars>
          <dgm:chMax val="0"/>
          <dgm:bulletEnabled val="1"/>
        </dgm:presLayoutVars>
      </dgm:prSet>
      <dgm:spPr/>
    </dgm:pt>
  </dgm:ptLst>
  <dgm:cxnLst>
    <dgm:cxn modelId="{FE4DD037-4537-4CBC-ACB6-937E92B0ACA3}" type="presOf" srcId="{383E1A28-F266-43DB-82B1-808CCF22D1CE}" destId="{BECA4B72-C91B-4940-9245-610D7680E3E2}" srcOrd="0" destOrd="0" presId="urn:microsoft.com/office/officeart/2005/8/layout/vList2"/>
    <dgm:cxn modelId="{B1E7D5B6-1C9C-4EB8-8D01-DA411E8972B3}" type="presOf" srcId="{5F2E9D5C-308D-449E-8681-21CB26C47874}" destId="{CD1B45F6-7A25-41E5-9C02-0A5C13158DD7}" srcOrd="0" destOrd="0" presId="urn:microsoft.com/office/officeart/2005/8/layout/vList2"/>
    <dgm:cxn modelId="{DFFE1ECF-DECC-4163-88C3-5DBE2F317745}" srcId="{5F2E9D5C-308D-449E-8681-21CB26C47874}" destId="{383E1A28-F266-43DB-82B1-808CCF22D1CE}" srcOrd="0" destOrd="0" parTransId="{B17AE72D-E81D-446F-9BF4-88D8061EDC3C}" sibTransId="{6B41EE1D-05B2-48B7-87DE-96B49FE04005}"/>
    <dgm:cxn modelId="{CDE3BCB3-439A-47AB-BB59-CA16DDF3860A}" type="presParOf" srcId="{CD1B45F6-7A25-41E5-9C02-0A5C13158DD7}" destId="{BECA4B72-C91B-4940-9245-610D7680E3E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A4B72-C91B-4940-9245-610D7680E3E2}">
      <dsp:nvSpPr>
        <dsp:cNvPr id="0" name=""/>
        <dsp:cNvSpPr/>
      </dsp:nvSpPr>
      <dsp:spPr>
        <a:xfrm>
          <a:off x="0" y="159"/>
          <a:ext cx="12039600" cy="522900"/>
        </a:xfrm>
        <a:prstGeom prst="roundRect">
          <a:avLst/>
        </a:prstGeom>
        <a:gradFill rotWithShape="0">
          <a:gsLst>
            <a:gs pos="0">
              <a:schemeClr val="accent2">
                <a:lumMod val="75000"/>
              </a:schemeClr>
            </a:gs>
            <a:gs pos="99000">
              <a:schemeClr val="accent1"/>
            </a:gs>
          </a:gsLst>
          <a:lin ang="5400000" scaled="1"/>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latin typeface="Comic Sans MS" panose="030F0702030302020204" pitchFamily="66" charset="0"/>
            </a:rPr>
            <a:t>The end</a:t>
          </a:r>
        </a:p>
      </dsp:txBody>
      <dsp:txXfrm>
        <a:off x="25526" y="25685"/>
        <a:ext cx="11988548" cy="4718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B261-5539-C896-322D-372D715BEF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4755E-7F49-8291-13EC-F747CCC4DD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8EE9A5-2985-2090-3817-BF12ED74DAA4}"/>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5" name="Footer Placeholder 4">
            <a:extLst>
              <a:ext uri="{FF2B5EF4-FFF2-40B4-BE49-F238E27FC236}">
                <a16:creationId xmlns:a16="http://schemas.microsoft.com/office/drawing/2014/main" id="{398AD3F5-23B0-E4C0-2217-575E25748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05348-5FD0-2839-41CF-1549A3EE8CF9}"/>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387647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F33D-EA28-7761-2DE2-F56CF0B83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E89860-8D29-BD5A-2D99-A64255D55A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74278-3084-63A7-D02C-AB6E0D5DCFB4}"/>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5" name="Footer Placeholder 4">
            <a:extLst>
              <a:ext uri="{FF2B5EF4-FFF2-40B4-BE49-F238E27FC236}">
                <a16:creationId xmlns:a16="http://schemas.microsoft.com/office/drawing/2014/main" id="{63279D83-76B1-DB29-51A3-694C5C1A8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AF4EB-55B9-79D2-7223-E2235602975B}"/>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4283211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EA8701-75FE-228F-4408-DF8AFBF9EE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71375A-AEA8-166B-7C74-CD2C87CC46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8A8D9-E9EF-A665-EA4C-C450C2F7C4A5}"/>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5" name="Footer Placeholder 4">
            <a:extLst>
              <a:ext uri="{FF2B5EF4-FFF2-40B4-BE49-F238E27FC236}">
                <a16:creationId xmlns:a16="http://schemas.microsoft.com/office/drawing/2014/main" id="{092BEA63-9D9D-23F5-D863-E87E8985E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14FCC-9E58-9E11-7B26-00CA2C44D162}"/>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269315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EF82-414E-CE87-0C32-F2C55B9E3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41D57-4097-AB09-B5EC-D588E21744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03B2F-7D6D-3780-F606-0E30226EDF41}"/>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5" name="Footer Placeholder 4">
            <a:extLst>
              <a:ext uri="{FF2B5EF4-FFF2-40B4-BE49-F238E27FC236}">
                <a16:creationId xmlns:a16="http://schemas.microsoft.com/office/drawing/2014/main" id="{D49D50C3-1C95-C139-2006-F915B748C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E7D4D-29D1-B740-3A6A-F2984007525A}"/>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671386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089-6A4F-09D5-3CFF-7F6D7CEA06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A59829-8C69-D921-4F38-614DA25622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36F90-01C2-0D5D-9CFC-F04B0888BDE3}"/>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5" name="Footer Placeholder 4">
            <a:extLst>
              <a:ext uri="{FF2B5EF4-FFF2-40B4-BE49-F238E27FC236}">
                <a16:creationId xmlns:a16="http://schemas.microsoft.com/office/drawing/2014/main" id="{71A4C53E-A221-ED97-6DAF-8495CABC3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5A5F4-F46C-CAEA-3156-6AEE31984949}"/>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126617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8DB4-43F0-B40C-F506-E83536CFE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4F8FF-D58E-0974-2391-E91C4E5FC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92C74B-796E-EBF0-3200-21CD102C08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D840A8-366C-ADB1-66D6-629D946F2E23}"/>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6" name="Footer Placeholder 5">
            <a:extLst>
              <a:ext uri="{FF2B5EF4-FFF2-40B4-BE49-F238E27FC236}">
                <a16:creationId xmlns:a16="http://schemas.microsoft.com/office/drawing/2014/main" id="{0200A40C-20C1-74D7-C2BB-8F01B8A4A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AC27E-C8F3-2A37-77CD-6717B3F9F76E}"/>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1608380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BED6-C779-DB23-CF36-5245A4BC0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756C98-D1D0-333A-CAE0-45B6F9FA8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774B98-F097-93BA-3CDA-C30CC5571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A3B2A-E211-8891-7D99-1DE7C30611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F25B5-B989-C049-FF46-5A32851DE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0A0A21-58D9-C9FA-4FB7-DFA41599888F}"/>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8" name="Footer Placeholder 7">
            <a:extLst>
              <a:ext uri="{FF2B5EF4-FFF2-40B4-BE49-F238E27FC236}">
                <a16:creationId xmlns:a16="http://schemas.microsoft.com/office/drawing/2014/main" id="{DEA0CC6C-FC62-9EAF-5A29-764EC21A91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4A9021-7046-9906-A209-F53A706A8445}"/>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4698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95E9-6940-0F4F-A0D0-98996D8E45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26216-7DA0-D4D3-3E4A-3DE1A57B2943}"/>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4" name="Footer Placeholder 3">
            <a:extLst>
              <a:ext uri="{FF2B5EF4-FFF2-40B4-BE49-F238E27FC236}">
                <a16:creationId xmlns:a16="http://schemas.microsoft.com/office/drawing/2014/main" id="{8AD9680D-6ABB-CDAA-30D5-4DBD27C59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755679-BA0B-EC52-E26F-A667481C6F43}"/>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186695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57912-3E66-E2F6-4DA1-876DD33FE459}"/>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3" name="Footer Placeholder 2">
            <a:extLst>
              <a:ext uri="{FF2B5EF4-FFF2-40B4-BE49-F238E27FC236}">
                <a16:creationId xmlns:a16="http://schemas.microsoft.com/office/drawing/2014/main" id="{D25112FD-4AFC-BCF1-B1A4-DBFA0E326F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67B311-424B-7B50-3888-0A35F2B5CB99}"/>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308647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F6DB-1F5F-265E-2927-A88A9C5CA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EBDB30-FEDE-25E3-97B4-E3A611C6C1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F35A88-9716-38F1-6561-A18970877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D3C16-9E07-A699-6B33-08B6252FCB1E}"/>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6" name="Footer Placeholder 5">
            <a:extLst>
              <a:ext uri="{FF2B5EF4-FFF2-40B4-BE49-F238E27FC236}">
                <a16:creationId xmlns:a16="http://schemas.microsoft.com/office/drawing/2014/main" id="{051BB9CD-721B-A8D3-A08A-B594A4438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74E-BD66-AA21-B2DE-35D40F977666}"/>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199792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CAC5-0273-0634-4713-26C018B35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DAE419-4DBD-FF92-7EBA-5C0AA2CDB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A7565-E481-0A1D-F5C2-56C3A0FE1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8F9FE8-CDAD-0BF4-37EA-31C1E31F5B5D}"/>
              </a:ext>
            </a:extLst>
          </p:cNvPr>
          <p:cNvSpPr>
            <a:spLocks noGrp="1"/>
          </p:cNvSpPr>
          <p:nvPr>
            <p:ph type="dt" sz="half" idx="10"/>
          </p:nvPr>
        </p:nvSpPr>
        <p:spPr/>
        <p:txBody>
          <a:bodyPr/>
          <a:lstStyle/>
          <a:p>
            <a:fld id="{0A4555B0-9A16-4824-855A-5B6B5B1E544A}" type="datetimeFigureOut">
              <a:rPr lang="en-US" smtClean="0"/>
              <a:t>1/12/2025</a:t>
            </a:fld>
            <a:endParaRPr lang="en-US"/>
          </a:p>
        </p:txBody>
      </p:sp>
      <p:sp>
        <p:nvSpPr>
          <p:cNvPr id="6" name="Footer Placeholder 5">
            <a:extLst>
              <a:ext uri="{FF2B5EF4-FFF2-40B4-BE49-F238E27FC236}">
                <a16:creationId xmlns:a16="http://schemas.microsoft.com/office/drawing/2014/main" id="{AB2C06A9-6C9D-C9CE-1274-853863389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DF154-529F-777D-CFA7-EFB122E5B84A}"/>
              </a:ext>
            </a:extLst>
          </p:cNvPr>
          <p:cNvSpPr>
            <a:spLocks noGrp="1"/>
          </p:cNvSpPr>
          <p:nvPr>
            <p:ph type="sldNum" sz="quarter" idx="12"/>
          </p:nvPr>
        </p:nvSpPr>
        <p:spPr/>
        <p:txBody>
          <a:bodyPr/>
          <a:lstStyle/>
          <a:p>
            <a:fld id="{9C8E92D9-3244-4782-8B94-43912FE1134B}" type="slidenum">
              <a:rPr lang="en-US" smtClean="0"/>
              <a:t>‹#›</a:t>
            </a:fld>
            <a:endParaRPr lang="en-US"/>
          </a:p>
        </p:txBody>
      </p:sp>
    </p:spTree>
    <p:extLst>
      <p:ext uri="{BB962C8B-B14F-4D97-AF65-F5344CB8AC3E}">
        <p14:creationId xmlns:p14="http://schemas.microsoft.com/office/powerpoint/2010/main" val="823853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5825F6-E221-D168-EF9F-7D2429A8D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74EB75-9E2B-8006-13C8-6476C3DBD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AE100-B923-30D8-0199-F2BFCA7CB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4555B0-9A16-4824-855A-5B6B5B1E544A}" type="datetimeFigureOut">
              <a:rPr lang="en-US" smtClean="0"/>
              <a:t>1/12/2025</a:t>
            </a:fld>
            <a:endParaRPr lang="en-US"/>
          </a:p>
        </p:txBody>
      </p:sp>
      <p:sp>
        <p:nvSpPr>
          <p:cNvPr id="5" name="Footer Placeholder 4">
            <a:extLst>
              <a:ext uri="{FF2B5EF4-FFF2-40B4-BE49-F238E27FC236}">
                <a16:creationId xmlns:a16="http://schemas.microsoft.com/office/drawing/2014/main" id="{B641A364-1780-EEE4-A103-4451E1B015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1F7D6F-F3E8-7B4D-9E04-D641A6D28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8E92D9-3244-4782-8B94-43912FE1134B}" type="slidenum">
              <a:rPr lang="en-US" smtClean="0"/>
              <a:t>‹#›</a:t>
            </a:fld>
            <a:endParaRPr lang="en-US"/>
          </a:p>
        </p:txBody>
      </p:sp>
    </p:spTree>
    <p:extLst>
      <p:ext uri="{BB962C8B-B14F-4D97-AF65-F5344CB8AC3E}">
        <p14:creationId xmlns:p14="http://schemas.microsoft.com/office/powerpoint/2010/main" val="367310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pink swirls&#10;&#10;Description automatically generated">
            <a:extLst>
              <a:ext uri="{FF2B5EF4-FFF2-40B4-BE49-F238E27FC236}">
                <a16:creationId xmlns:a16="http://schemas.microsoft.com/office/drawing/2014/main" id="{F9C59CA8-5938-5D92-8FC3-C630C9777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Shape 1">
            <a:extLst>
              <a:ext uri="{FF2B5EF4-FFF2-40B4-BE49-F238E27FC236}">
                <a16:creationId xmlns:a16="http://schemas.microsoft.com/office/drawing/2014/main" id="{AD8B6A4C-35CB-8588-F2C5-9FBDD73C9264}"/>
              </a:ext>
            </a:extLst>
          </p:cNvPr>
          <p:cNvSpPr/>
          <p:nvPr/>
        </p:nvSpPr>
        <p:spPr>
          <a:xfrm>
            <a:off x="0" y="0"/>
            <a:ext cx="12192000" cy="6858000"/>
          </a:xfrm>
          <a:custGeom>
            <a:avLst/>
            <a:gdLst/>
            <a:ahLst/>
            <a:cxnLst/>
            <a:rect l="l" t="t" r="r" b="b"/>
            <a:pathLst>
              <a:path w="12192000" h="6858000">
                <a:moveTo>
                  <a:pt x="10492734" y="4946955"/>
                </a:moveTo>
                <a:lnTo>
                  <a:pt x="10511936" y="4946955"/>
                </a:lnTo>
                <a:lnTo>
                  <a:pt x="10511936" y="4999762"/>
                </a:lnTo>
                <a:cubicBezTo>
                  <a:pt x="10505078" y="5006620"/>
                  <a:pt x="10497420" y="5010049"/>
                  <a:pt x="10488962" y="5010049"/>
                </a:cubicBezTo>
                <a:cubicBezTo>
                  <a:pt x="10480504" y="5010049"/>
                  <a:pt x="10473532" y="5007420"/>
                  <a:pt x="10468045" y="5002162"/>
                </a:cubicBezTo>
                <a:cubicBezTo>
                  <a:pt x="10462558" y="4996905"/>
                  <a:pt x="10459816" y="4989246"/>
                  <a:pt x="10459816" y="4979188"/>
                </a:cubicBezTo>
                <a:cubicBezTo>
                  <a:pt x="10459816" y="4957700"/>
                  <a:pt x="10470788" y="4946955"/>
                  <a:pt x="10492734" y="4946955"/>
                </a:cubicBezTo>
                <a:close/>
                <a:moveTo>
                  <a:pt x="8279886" y="4872889"/>
                </a:moveTo>
                <a:cubicBezTo>
                  <a:pt x="8303661" y="4872889"/>
                  <a:pt x="8315548" y="4892320"/>
                  <a:pt x="8315548" y="4931182"/>
                </a:cubicBezTo>
                <a:cubicBezTo>
                  <a:pt x="8315548" y="4977359"/>
                  <a:pt x="8306175" y="5001362"/>
                  <a:pt x="8287430" y="5003191"/>
                </a:cubicBezTo>
                <a:cubicBezTo>
                  <a:pt x="8284687" y="5003191"/>
                  <a:pt x="8280915" y="5003191"/>
                  <a:pt x="8276114" y="5003191"/>
                </a:cubicBezTo>
                <a:cubicBezTo>
                  <a:pt x="8271314" y="5003191"/>
                  <a:pt x="8265027" y="5002734"/>
                  <a:pt x="8257254" y="5001819"/>
                </a:cubicBezTo>
                <a:lnTo>
                  <a:pt x="8257254" y="4880433"/>
                </a:lnTo>
                <a:cubicBezTo>
                  <a:pt x="8264570" y="4875404"/>
                  <a:pt x="8272114" y="4872889"/>
                  <a:pt x="8279886" y="4872889"/>
                </a:cubicBezTo>
                <a:close/>
                <a:moveTo>
                  <a:pt x="11298053" y="4866717"/>
                </a:moveTo>
                <a:cubicBezTo>
                  <a:pt x="11323885" y="4866717"/>
                  <a:pt x="11336800" y="4887748"/>
                  <a:pt x="11336800" y="4929810"/>
                </a:cubicBezTo>
                <a:cubicBezTo>
                  <a:pt x="11336800" y="4971873"/>
                  <a:pt x="11323885" y="4992904"/>
                  <a:pt x="11298053" y="4992904"/>
                </a:cubicBezTo>
                <a:cubicBezTo>
                  <a:pt x="11272222" y="4992904"/>
                  <a:pt x="11259306" y="4971873"/>
                  <a:pt x="11259306" y="4929810"/>
                </a:cubicBezTo>
                <a:cubicBezTo>
                  <a:pt x="11259306" y="4887748"/>
                  <a:pt x="11272222" y="4866717"/>
                  <a:pt x="11298053" y="4866717"/>
                </a:cubicBezTo>
                <a:close/>
                <a:moveTo>
                  <a:pt x="7126104" y="4866717"/>
                </a:moveTo>
                <a:cubicBezTo>
                  <a:pt x="7151936" y="4866717"/>
                  <a:pt x="7164852" y="4887748"/>
                  <a:pt x="7164852" y="4929810"/>
                </a:cubicBezTo>
                <a:cubicBezTo>
                  <a:pt x="7164852" y="4971873"/>
                  <a:pt x="7151936" y="4992904"/>
                  <a:pt x="7126104" y="4992904"/>
                </a:cubicBezTo>
                <a:cubicBezTo>
                  <a:pt x="7100272" y="4992904"/>
                  <a:pt x="7087356" y="4971873"/>
                  <a:pt x="7087356" y="4929810"/>
                </a:cubicBezTo>
                <a:cubicBezTo>
                  <a:pt x="7087356" y="4887748"/>
                  <a:pt x="7100272" y="4866717"/>
                  <a:pt x="7126104" y="4866717"/>
                </a:cubicBezTo>
                <a:close/>
                <a:moveTo>
                  <a:pt x="6640329" y="4866717"/>
                </a:moveTo>
                <a:cubicBezTo>
                  <a:pt x="6666161" y="4866717"/>
                  <a:pt x="6679077" y="4887748"/>
                  <a:pt x="6679077" y="4929810"/>
                </a:cubicBezTo>
                <a:cubicBezTo>
                  <a:pt x="6679077" y="4971873"/>
                  <a:pt x="6666161" y="4992904"/>
                  <a:pt x="6640329" y="4992904"/>
                </a:cubicBezTo>
                <a:cubicBezTo>
                  <a:pt x="6614497" y="4992904"/>
                  <a:pt x="6601581" y="4971873"/>
                  <a:pt x="6601581" y="4929810"/>
                </a:cubicBezTo>
                <a:cubicBezTo>
                  <a:pt x="6601581" y="4887748"/>
                  <a:pt x="6614497" y="4866717"/>
                  <a:pt x="6640329" y="4866717"/>
                </a:cubicBezTo>
                <a:close/>
                <a:moveTo>
                  <a:pt x="9545111" y="4856430"/>
                </a:moveTo>
                <a:cubicBezTo>
                  <a:pt x="9563856" y="4856430"/>
                  <a:pt x="9573229" y="4866031"/>
                  <a:pt x="9573229" y="4885233"/>
                </a:cubicBezTo>
                <a:cubicBezTo>
                  <a:pt x="9573229" y="4900778"/>
                  <a:pt x="9565685" y="4908551"/>
                  <a:pt x="9550597" y="4908551"/>
                </a:cubicBezTo>
                <a:lnTo>
                  <a:pt x="9513564" y="4908551"/>
                </a:lnTo>
                <a:lnTo>
                  <a:pt x="9513564" y="4887291"/>
                </a:lnTo>
                <a:cubicBezTo>
                  <a:pt x="9513564" y="4877232"/>
                  <a:pt x="9516650" y="4869574"/>
                  <a:pt x="9522822" y="4864317"/>
                </a:cubicBezTo>
                <a:cubicBezTo>
                  <a:pt x="9528994" y="4859059"/>
                  <a:pt x="9536424" y="4856430"/>
                  <a:pt x="9545111" y="4856430"/>
                </a:cubicBezTo>
                <a:close/>
                <a:moveTo>
                  <a:pt x="8906936" y="4856430"/>
                </a:moveTo>
                <a:cubicBezTo>
                  <a:pt x="8925681" y="4856430"/>
                  <a:pt x="8935054" y="4866031"/>
                  <a:pt x="8935054" y="4885233"/>
                </a:cubicBezTo>
                <a:cubicBezTo>
                  <a:pt x="8935054" y="4900778"/>
                  <a:pt x="8927510" y="4908551"/>
                  <a:pt x="8912422" y="4908551"/>
                </a:cubicBezTo>
                <a:lnTo>
                  <a:pt x="8875389" y="4908551"/>
                </a:lnTo>
                <a:lnTo>
                  <a:pt x="8875389" y="4887291"/>
                </a:lnTo>
                <a:cubicBezTo>
                  <a:pt x="8875389" y="4877232"/>
                  <a:pt x="8878475" y="4869574"/>
                  <a:pt x="8884647" y="4864317"/>
                </a:cubicBezTo>
                <a:cubicBezTo>
                  <a:pt x="8890820" y="4859059"/>
                  <a:pt x="8898249" y="4856430"/>
                  <a:pt x="8906936" y="4856430"/>
                </a:cubicBezTo>
                <a:close/>
                <a:moveTo>
                  <a:pt x="11024572" y="4756989"/>
                </a:moveTo>
                <a:cubicBezTo>
                  <a:pt x="10982738" y="4756989"/>
                  <a:pt x="10961820" y="4758589"/>
                  <a:pt x="10961820" y="4761789"/>
                </a:cubicBezTo>
                <a:lnTo>
                  <a:pt x="10961820" y="5098517"/>
                </a:lnTo>
                <a:cubicBezTo>
                  <a:pt x="10961820" y="5101718"/>
                  <a:pt x="10982738" y="5103318"/>
                  <a:pt x="11024572" y="5103318"/>
                </a:cubicBezTo>
                <a:cubicBezTo>
                  <a:pt x="11066405" y="5103318"/>
                  <a:pt x="11087322" y="5101489"/>
                  <a:pt x="11087322" y="5097831"/>
                </a:cubicBezTo>
                <a:lnTo>
                  <a:pt x="11087322" y="4761104"/>
                </a:lnTo>
                <a:cubicBezTo>
                  <a:pt x="11087322" y="4758360"/>
                  <a:pt x="11066405" y="4756989"/>
                  <a:pt x="11024572" y="4756989"/>
                </a:cubicBezTo>
                <a:close/>
                <a:moveTo>
                  <a:pt x="7388346" y="4755617"/>
                </a:moveTo>
                <a:cubicBezTo>
                  <a:pt x="7349027" y="4755617"/>
                  <a:pt x="7329367" y="4758132"/>
                  <a:pt x="7329367" y="4763161"/>
                </a:cubicBezTo>
                <a:lnTo>
                  <a:pt x="7329367" y="4965472"/>
                </a:lnTo>
                <a:cubicBezTo>
                  <a:pt x="7329367" y="5016678"/>
                  <a:pt x="7339883" y="5053369"/>
                  <a:pt x="7360914" y="5075543"/>
                </a:cubicBezTo>
                <a:cubicBezTo>
                  <a:pt x="7381945" y="5097717"/>
                  <a:pt x="7414635" y="5108804"/>
                  <a:pt x="7458983" y="5108804"/>
                </a:cubicBezTo>
                <a:cubicBezTo>
                  <a:pt x="7490988" y="5108804"/>
                  <a:pt x="7520934" y="5096460"/>
                  <a:pt x="7548823" y="5071771"/>
                </a:cubicBezTo>
                <a:lnTo>
                  <a:pt x="7549509" y="5071085"/>
                </a:lnTo>
                <a:cubicBezTo>
                  <a:pt x="7564140" y="5096231"/>
                  <a:pt x="7586771" y="5108804"/>
                  <a:pt x="7617403" y="5108804"/>
                </a:cubicBezTo>
                <a:cubicBezTo>
                  <a:pt x="7632948" y="5108804"/>
                  <a:pt x="7645292" y="5098746"/>
                  <a:pt x="7654437" y="5078629"/>
                </a:cubicBezTo>
                <a:cubicBezTo>
                  <a:pt x="7660837" y="5063084"/>
                  <a:pt x="7664038" y="5047768"/>
                  <a:pt x="7664038" y="5032680"/>
                </a:cubicBezTo>
                <a:cubicBezTo>
                  <a:pt x="7664038" y="5002962"/>
                  <a:pt x="7656265" y="4988103"/>
                  <a:pt x="7640721" y="4988103"/>
                </a:cubicBezTo>
                <a:lnTo>
                  <a:pt x="7622890" y="4988103"/>
                </a:lnTo>
                <a:lnTo>
                  <a:pt x="7622890" y="4763161"/>
                </a:lnTo>
                <a:cubicBezTo>
                  <a:pt x="7622890" y="4758589"/>
                  <a:pt x="7603459" y="4756303"/>
                  <a:pt x="7564597" y="4756303"/>
                </a:cubicBezTo>
                <a:cubicBezTo>
                  <a:pt x="7525735" y="4756303"/>
                  <a:pt x="7506304" y="4758589"/>
                  <a:pt x="7506304" y="4763161"/>
                </a:cubicBezTo>
                <a:lnTo>
                  <a:pt x="7506304" y="4983303"/>
                </a:lnTo>
                <a:cubicBezTo>
                  <a:pt x="7492588" y="4992904"/>
                  <a:pt x="7480243" y="4997705"/>
                  <a:pt x="7469271" y="4997705"/>
                </a:cubicBezTo>
                <a:cubicBezTo>
                  <a:pt x="7454640" y="4997705"/>
                  <a:pt x="7447325" y="4986275"/>
                  <a:pt x="7447325" y="4963415"/>
                </a:cubicBezTo>
                <a:lnTo>
                  <a:pt x="7447325" y="4763161"/>
                </a:lnTo>
                <a:cubicBezTo>
                  <a:pt x="7447325" y="4758132"/>
                  <a:pt x="7427665" y="4755617"/>
                  <a:pt x="7388346" y="4755617"/>
                </a:cubicBezTo>
                <a:close/>
                <a:moveTo>
                  <a:pt x="8139983" y="4752874"/>
                </a:moveTo>
                <a:cubicBezTo>
                  <a:pt x="8119866" y="4752874"/>
                  <a:pt x="8105235" y="4762932"/>
                  <a:pt x="8096092" y="4783049"/>
                </a:cubicBezTo>
                <a:cubicBezTo>
                  <a:pt x="8089691" y="4796765"/>
                  <a:pt x="8086490" y="4808652"/>
                  <a:pt x="8086490" y="4818711"/>
                </a:cubicBezTo>
                <a:cubicBezTo>
                  <a:pt x="8086490" y="4828769"/>
                  <a:pt x="8087176" y="4836999"/>
                  <a:pt x="8088548" y="4843400"/>
                </a:cubicBezTo>
                <a:cubicBezTo>
                  <a:pt x="8092663" y="4863516"/>
                  <a:pt x="8100206" y="4873575"/>
                  <a:pt x="8111179" y="4873575"/>
                </a:cubicBezTo>
                <a:lnTo>
                  <a:pt x="8134496" y="4873575"/>
                </a:lnTo>
                <a:lnTo>
                  <a:pt x="8134496" y="5226762"/>
                </a:lnTo>
                <a:cubicBezTo>
                  <a:pt x="8134496" y="5229962"/>
                  <a:pt x="8154042" y="5231562"/>
                  <a:pt x="8193132" y="5231562"/>
                </a:cubicBezTo>
                <a:cubicBezTo>
                  <a:pt x="8232223" y="5231562"/>
                  <a:pt x="8251768" y="5229962"/>
                  <a:pt x="8251768" y="5226762"/>
                </a:cubicBezTo>
                <a:lnTo>
                  <a:pt x="8251768" y="5101946"/>
                </a:lnTo>
                <a:cubicBezTo>
                  <a:pt x="8266399" y="5103775"/>
                  <a:pt x="8282629" y="5104689"/>
                  <a:pt x="8300460" y="5104689"/>
                </a:cubicBezTo>
                <a:cubicBezTo>
                  <a:pt x="8339779" y="5104689"/>
                  <a:pt x="8372240" y="5088802"/>
                  <a:pt x="8397844" y="5057026"/>
                </a:cubicBezTo>
                <a:cubicBezTo>
                  <a:pt x="8423447" y="5025251"/>
                  <a:pt x="8436248" y="4980445"/>
                  <a:pt x="8436248" y="4922610"/>
                </a:cubicBezTo>
                <a:cubicBezTo>
                  <a:pt x="8436248" y="4864774"/>
                  <a:pt x="8423447" y="4822026"/>
                  <a:pt x="8397844" y="4794365"/>
                </a:cubicBezTo>
                <a:cubicBezTo>
                  <a:pt x="8372240" y="4766704"/>
                  <a:pt x="8341608" y="4752874"/>
                  <a:pt x="8305946" y="4752874"/>
                </a:cubicBezTo>
                <a:cubicBezTo>
                  <a:pt x="8270285" y="4752874"/>
                  <a:pt x="8237138" y="4764761"/>
                  <a:pt x="8206506" y="4788536"/>
                </a:cubicBezTo>
                <a:cubicBezTo>
                  <a:pt x="8206506" y="4787621"/>
                  <a:pt x="8204334" y="4784535"/>
                  <a:pt x="8199990" y="4779277"/>
                </a:cubicBezTo>
                <a:cubicBezTo>
                  <a:pt x="8195647" y="4774020"/>
                  <a:pt x="8187874" y="4768305"/>
                  <a:pt x="8176673" y="4762132"/>
                </a:cubicBezTo>
                <a:cubicBezTo>
                  <a:pt x="8165472" y="4755960"/>
                  <a:pt x="8153242" y="4752874"/>
                  <a:pt x="8139983" y="4752874"/>
                </a:cubicBezTo>
                <a:close/>
                <a:moveTo>
                  <a:pt x="11534235" y="4752188"/>
                </a:moveTo>
                <a:cubicBezTo>
                  <a:pt x="11516862" y="4752188"/>
                  <a:pt x="11504060" y="4762247"/>
                  <a:pt x="11495830" y="4782363"/>
                </a:cubicBezTo>
                <a:cubicBezTo>
                  <a:pt x="11490344" y="4796537"/>
                  <a:pt x="11487601" y="4810710"/>
                  <a:pt x="11487601" y="4824883"/>
                </a:cubicBezTo>
                <a:cubicBezTo>
                  <a:pt x="11487601" y="4830827"/>
                  <a:pt x="11488058" y="4836770"/>
                  <a:pt x="11488972" y="4842714"/>
                </a:cubicBezTo>
                <a:cubicBezTo>
                  <a:pt x="11492630" y="4862831"/>
                  <a:pt x="11500402" y="4872889"/>
                  <a:pt x="11512290" y="4872889"/>
                </a:cubicBezTo>
                <a:lnTo>
                  <a:pt x="11530120" y="4872889"/>
                </a:lnTo>
                <a:lnTo>
                  <a:pt x="11530120" y="5095088"/>
                </a:lnTo>
                <a:cubicBezTo>
                  <a:pt x="11530120" y="5098746"/>
                  <a:pt x="11552980" y="5101260"/>
                  <a:pt x="11598700" y="5102632"/>
                </a:cubicBezTo>
                <a:cubicBezTo>
                  <a:pt x="11631618" y="5102632"/>
                  <a:pt x="11648078" y="5101032"/>
                  <a:pt x="11648078" y="5097831"/>
                </a:cubicBezTo>
                <a:lnTo>
                  <a:pt x="11648078" y="4877690"/>
                </a:lnTo>
                <a:cubicBezTo>
                  <a:pt x="11650364" y="4875861"/>
                  <a:pt x="11655622" y="4873003"/>
                  <a:pt x="11663852" y="4869117"/>
                </a:cubicBezTo>
                <a:cubicBezTo>
                  <a:pt x="11672081" y="4865231"/>
                  <a:pt x="11678482" y="4863288"/>
                  <a:pt x="11683054" y="4863288"/>
                </a:cubicBezTo>
                <a:cubicBezTo>
                  <a:pt x="11699056" y="4863288"/>
                  <a:pt x="11707056" y="4874718"/>
                  <a:pt x="11707056" y="4897578"/>
                </a:cubicBezTo>
                <a:lnTo>
                  <a:pt x="11707056" y="5095774"/>
                </a:lnTo>
                <a:cubicBezTo>
                  <a:pt x="11707056" y="5101260"/>
                  <a:pt x="11726602" y="5104004"/>
                  <a:pt x="11765692" y="5104004"/>
                </a:cubicBezTo>
                <a:cubicBezTo>
                  <a:pt x="11804783" y="5104004"/>
                  <a:pt x="11824328" y="5101260"/>
                  <a:pt x="11824328" y="5095774"/>
                </a:cubicBezTo>
                <a:lnTo>
                  <a:pt x="11824328" y="4890034"/>
                </a:lnTo>
                <a:cubicBezTo>
                  <a:pt x="11824328" y="4841114"/>
                  <a:pt x="11815414" y="4805909"/>
                  <a:pt x="11797582" y="4784421"/>
                </a:cubicBezTo>
                <a:cubicBezTo>
                  <a:pt x="11779752" y="4762932"/>
                  <a:pt x="11750948" y="4752188"/>
                  <a:pt x="11711172" y="4752188"/>
                </a:cubicBezTo>
                <a:cubicBezTo>
                  <a:pt x="11671396" y="4752188"/>
                  <a:pt x="11637105" y="4764533"/>
                  <a:pt x="11608302" y="4789221"/>
                </a:cubicBezTo>
                <a:cubicBezTo>
                  <a:pt x="11603729" y="4780992"/>
                  <a:pt x="11594586" y="4772762"/>
                  <a:pt x="11580870" y="4764533"/>
                </a:cubicBezTo>
                <a:cubicBezTo>
                  <a:pt x="11567154" y="4756303"/>
                  <a:pt x="11551609" y="4752188"/>
                  <a:pt x="11534235" y="4752188"/>
                </a:cubicBezTo>
                <a:close/>
                <a:moveTo>
                  <a:pt x="11297710" y="4752188"/>
                </a:moveTo>
                <a:cubicBezTo>
                  <a:pt x="11249248" y="4752188"/>
                  <a:pt x="11210728" y="4767962"/>
                  <a:pt x="11182153" y="4799508"/>
                </a:cubicBezTo>
                <a:cubicBezTo>
                  <a:pt x="11153578" y="4831055"/>
                  <a:pt x="11139290" y="4874718"/>
                  <a:pt x="11139290" y="4930496"/>
                </a:cubicBezTo>
                <a:cubicBezTo>
                  <a:pt x="11139290" y="4986275"/>
                  <a:pt x="11153578" y="5029937"/>
                  <a:pt x="11182153" y="5061484"/>
                </a:cubicBezTo>
                <a:cubicBezTo>
                  <a:pt x="11210728" y="5093031"/>
                  <a:pt x="11249248" y="5108804"/>
                  <a:pt x="11297710" y="5108804"/>
                </a:cubicBezTo>
                <a:cubicBezTo>
                  <a:pt x="11346174" y="5108804"/>
                  <a:pt x="11384578" y="5093031"/>
                  <a:pt x="11412924" y="5061484"/>
                </a:cubicBezTo>
                <a:cubicBezTo>
                  <a:pt x="11441271" y="5029937"/>
                  <a:pt x="11455444" y="4986275"/>
                  <a:pt x="11455444" y="4930496"/>
                </a:cubicBezTo>
                <a:cubicBezTo>
                  <a:pt x="11455444" y="4874718"/>
                  <a:pt x="11441271" y="4831055"/>
                  <a:pt x="11412924" y="4799508"/>
                </a:cubicBezTo>
                <a:cubicBezTo>
                  <a:pt x="11384578" y="4767962"/>
                  <a:pt x="11346174" y="4752188"/>
                  <a:pt x="11297710" y="4752188"/>
                </a:cubicBezTo>
                <a:close/>
                <a:moveTo>
                  <a:pt x="10504735" y="4752188"/>
                </a:moveTo>
                <a:cubicBezTo>
                  <a:pt x="10459244" y="4752188"/>
                  <a:pt x="10423468" y="4757903"/>
                  <a:pt x="10397408" y="4769333"/>
                </a:cubicBezTo>
                <a:cubicBezTo>
                  <a:pt x="10389636" y="4773448"/>
                  <a:pt x="10385749" y="4782706"/>
                  <a:pt x="10385749" y="4797108"/>
                </a:cubicBezTo>
                <a:cubicBezTo>
                  <a:pt x="10385749" y="4811510"/>
                  <a:pt x="10392150" y="4830141"/>
                  <a:pt x="10404951" y="4853001"/>
                </a:cubicBezTo>
                <a:cubicBezTo>
                  <a:pt x="10436956" y="4845686"/>
                  <a:pt x="10461644" y="4842028"/>
                  <a:pt x="10479018" y="4842028"/>
                </a:cubicBezTo>
                <a:cubicBezTo>
                  <a:pt x="10493191" y="4842028"/>
                  <a:pt x="10502221" y="4843743"/>
                  <a:pt x="10506107" y="4847172"/>
                </a:cubicBezTo>
                <a:cubicBezTo>
                  <a:pt x="10509994" y="4850601"/>
                  <a:pt x="10511936" y="4858259"/>
                  <a:pt x="10511936" y="4870146"/>
                </a:cubicBezTo>
                <a:lnTo>
                  <a:pt x="10511936" y="4877004"/>
                </a:lnTo>
                <a:lnTo>
                  <a:pt x="10474217" y="4877004"/>
                </a:lnTo>
                <a:cubicBezTo>
                  <a:pt x="10385063" y="4877004"/>
                  <a:pt x="10340486" y="4914266"/>
                  <a:pt x="10340486" y="4988789"/>
                </a:cubicBezTo>
                <a:cubicBezTo>
                  <a:pt x="10340486" y="5021250"/>
                  <a:pt x="10351916" y="5049368"/>
                  <a:pt x="10374776" y="5073143"/>
                </a:cubicBezTo>
                <a:cubicBezTo>
                  <a:pt x="10397636" y="5096917"/>
                  <a:pt x="10425754" y="5108804"/>
                  <a:pt x="10459130" y="5108804"/>
                </a:cubicBezTo>
                <a:cubicBezTo>
                  <a:pt x="10503478" y="5108804"/>
                  <a:pt x="10536168" y="5095545"/>
                  <a:pt x="10557199" y="5069028"/>
                </a:cubicBezTo>
                <a:cubicBezTo>
                  <a:pt x="10560856" y="5076800"/>
                  <a:pt x="10566114" y="5083430"/>
                  <a:pt x="10572972" y="5088916"/>
                </a:cubicBezTo>
                <a:cubicBezTo>
                  <a:pt x="10588060" y="5102175"/>
                  <a:pt x="10607948" y="5108804"/>
                  <a:pt x="10632637" y="5108804"/>
                </a:cubicBezTo>
                <a:cubicBezTo>
                  <a:pt x="10646353" y="5108804"/>
                  <a:pt x="10657212" y="5101032"/>
                  <a:pt x="10665212" y="5085487"/>
                </a:cubicBezTo>
                <a:cubicBezTo>
                  <a:pt x="10673214" y="5069942"/>
                  <a:pt x="10677214" y="5054169"/>
                  <a:pt x="10677214" y="5038167"/>
                </a:cubicBezTo>
                <a:cubicBezTo>
                  <a:pt x="10677214" y="5022165"/>
                  <a:pt x="10675042" y="5009592"/>
                  <a:pt x="10670699" y="5000448"/>
                </a:cubicBezTo>
                <a:cubicBezTo>
                  <a:pt x="10666356" y="4991304"/>
                  <a:pt x="10660298" y="4986732"/>
                  <a:pt x="10652525" y="4986732"/>
                </a:cubicBezTo>
                <a:lnTo>
                  <a:pt x="10629208" y="4986732"/>
                </a:lnTo>
                <a:lnTo>
                  <a:pt x="10629208" y="4878375"/>
                </a:lnTo>
                <a:cubicBezTo>
                  <a:pt x="10629208" y="4836770"/>
                  <a:pt x="10619836" y="4805338"/>
                  <a:pt x="10601090" y="4784078"/>
                </a:cubicBezTo>
                <a:cubicBezTo>
                  <a:pt x="10582345" y="4762818"/>
                  <a:pt x="10550226" y="4752188"/>
                  <a:pt x="10504735" y="4752188"/>
                </a:cubicBezTo>
                <a:close/>
                <a:moveTo>
                  <a:pt x="9762586" y="4752188"/>
                </a:moveTo>
                <a:cubicBezTo>
                  <a:pt x="9745212" y="4752188"/>
                  <a:pt x="9732410" y="4762247"/>
                  <a:pt x="9724180" y="4782363"/>
                </a:cubicBezTo>
                <a:cubicBezTo>
                  <a:pt x="9718694" y="4796537"/>
                  <a:pt x="9715951" y="4810710"/>
                  <a:pt x="9715951" y="4824883"/>
                </a:cubicBezTo>
                <a:cubicBezTo>
                  <a:pt x="9715951" y="4830827"/>
                  <a:pt x="9716408" y="4836770"/>
                  <a:pt x="9717322" y="4842714"/>
                </a:cubicBezTo>
                <a:cubicBezTo>
                  <a:pt x="9720980" y="4862831"/>
                  <a:pt x="9728753" y="4872889"/>
                  <a:pt x="9740640" y="4872889"/>
                </a:cubicBezTo>
                <a:lnTo>
                  <a:pt x="9758470" y="4872889"/>
                </a:lnTo>
                <a:lnTo>
                  <a:pt x="9758470" y="5095088"/>
                </a:lnTo>
                <a:cubicBezTo>
                  <a:pt x="9758470" y="5098746"/>
                  <a:pt x="9781331" y="5101260"/>
                  <a:pt x="9827051" y="5102632"/>
                </a:cubicBezTo>
                <a:cubicBezTo>
                  <a:pt x="9859969" y="5102632"/>
                  <a:pt x="9876428" y="5101032"/>
                  <a:pt x="9876428" y="5097831"/>
                </a:cubicBezTo>
                <a:lnTo>
                  <a:pt x="9876428" y="4877690"/>
                </a:lnTo>
                <a:cubicBezTo>
                  <a:pt x="9878714" y="4875861"/>
                  <a:pt x="9883972" y="4873003"/>
                  <a:pt x="9892202" y="4869117"/>
                </a:cubicBezTo>
                <a:cubicBezTo>
                  <a:pt x="9900431" y="4865231"/>
                  <a:pt x="9906832" y="4863288"/>
                  <a:pt x="9911404" y="4863288"/>
                </a:cubicBezTo>
                <a:cubicBezTo>
                  <a:pt x="9927406" y="4863288"/>
                  <a:pt x="9935407" y="4874718"/>
                  <a:pt x="9935407" y="4897578"/>
                </a:cubicBezTo>
                <a:lnTo>
                  <a:pt x="9935407" y="5095774"/>
                </a:lnTo>
                <a:cubicBezTo>
                  <a:pt x="9935407" y="5101260"/>
                  <a:pt x="9954952" y="5104004"/>
                  <a:pt x="9994043" y="5104004"/>
                </a:cubicBezTo>
                <a:cubicBezTo>
                  <a:pt x="10033134" y="5104004"/>
                  <a:pt x="10052679" y="5101260"/>
                  <a:pt x="10052679" y="5095774"/>
                </a:cubicBezTo>
                <a:lnTo>
                  <a:pt x="10052679" y="4890034"/>
                </a:lnTo>
                <a:cubicBezTo>
                  <a:pt x="10052679" y="4841114"/>
                  <a:pt x="10043763" y="4805909"/>
                  <a:pt x="10025933" y="4784421"/>
                </a:cubicBezTo>
                <a:cubicBezTo>
                  <a:pt x="10008102" y="4762932"/>
                  <a:pt x="9979298" y="4752188"/>
                  <a:pt x="9939522" y="4752188"/>
                </a:cubicBezTo>
                <a:cubicBezTo>
                  <a:pt x="9899746" y="4752188"/>
                  <a:pt x="9865455" y="4764533"/>
                  <a:pt x="9836652" y="4789221"/>
                </a:cubicBezTo>
                <a:cubicBezTo>
                  <a:pt x="9832080" y="4780992"/>
                  <a:pt x="9822936" y="4772762"/>
                  <a:pt x="9809220" y="4764533"/>
                </a:cubicBezTo>
                <a:cubicBezTo>
                  <a:pt x="9795504" y="4756303"/>
                  <a:pt x="9779959" y="4752188"/>
                  <a:pt x="9762586" y="4752188"/>
                </a:cubicBezTo>
                <a:close/>
                <a:moveTo>
                  <a:pt x="9545111" y="4752188"/>
                </a:moveTo>
                <a:cubicBezTo>
                  <a:pt x="9499390" y="4752188"/>
                  <a:pt x="9461557" y="4768876"/>
                  <a:pt x="9431611" y="4802252"/>
                </a:cubicBezTo>
                <a:cubicBezTo>
                  <a:pt x="9401664" y="4835627"/>
                  <a:pt x="9386691" y="4879633"/>
                  <a:pt x="9386691" y="4934268"/>
                </a:cubicBezTo>
                <a:cubicBezTo>
                  <a:pt x="9386691" y="4988904"/>
                  <a:pt x="9402236" y="5031652"/>
                  <a:pt x="9433325" y="5062513"/>
                </a:cubicBezTo>
                <a:cubicBezTo>
                  <a:pt x="9464415" y="5093374"/>
                  <a:pt x="9502591" y="5108804"/>
                  <a:pt x="9547854" y="5108804"/>
                </a:cubicBezTo>
                <a:cubicBezTo>
                  <a:pt x="9593117" y="5108804"/>
                  <a:pt x="9630150" y="5100346"/>
                  <a:pt x="9658954" y="5083430"/>
                </a:cubicBezTo>
                <a:cubicBezTo>
                  <a:pt x="9667640" y="5079315"/>
                  <a:pt x="9671984" y="5070514"/>
                  <a:pt x="9671984" y="5057026"/>
                </a:cubicBezTo>
                <a:cubicBezTo>
                  <a:pt x="9671984" y="5043539"/>
                  <a:pt x="9666498" y="5026965"/>
                  <a:pt x="9655524" y="5007306"/>
                </a:cubicBezTo>
                <a:cubicBezTo>
                  <a:pt x="9651867" y="5000448"/>
                  <a:pt x="9649810" y="4997247"/>
                  <a:pt x="9649352" y="4997705"/>
                </a:cubicBezTo>
                <a:cubicBezTo>
                  <a:pt x="9620549" y="5012335"/>
                  <a:pt x="9590145" y="5019650"/>
                  <a:pt x="9558141" y="5019650"/>
                </a:cubicBezTo>
                <a:cubicBezTo>
                  <a:pt x="9543510" y="5019650"/>
                  <a:pt x="9532424" y="5017021"/>
                  <a:pt x="9524880" y="5011764"/>
                </a:cubicBezTo>
                <a:cubicBezTo>
                  <a:pt x="9517336" y="5006506"/>
                  <a:pt x="9513564" y="4997019"/>
                  <a:pt x="9513564" y="4983303"/>
                </a:cubicBezTo>
                <a:lnTo>
                  <a:pt x="9560884" y="4983303"/>
                </a:lnTo>
                <a:cubicBezTo>
                  <a:pt x="9645924" y="4983303"/>
                  <a:pt x="9688443" y="4946270"/>
                  <a:pt x="9688443" y="4872203"/>
                </a:cubicBezTo>
                <a:cubicBezTo>
                  <a:pt x="9688443" y="4838828"/>
                  <a:pt x="9675984" y="4810481"/>
                  <a:pt x="9651067" y="4787164"/>
                </a:cubicBezTo>
                <a:cubicBezTo>
                  <a:pt x="9626149" y="4763847"/>
                  <a:pt x="9590831" y="4752188"/>
                  <a:pt x="9545111" y="4752188"/>
                </a:cubicBezTo>
                <a:close/>
                <a:moveTo>
                  <a:pt x="9222137" y="4752188"/>
                </a:moveTo>
                <a:cubicBezTo>
                  <a:pt x="9187618" y="4752188"/>
                  <a:pt x="9158014" y="4761104"/>
                  <a:pt x="9133326" y="4778934"/>
                </a:cubicBezTo>
                <a:cubicBezTo>
                  <a:pt x="9108637" y="4796765"/>
                  <a:pt x="9096293" y="4822597"/>
                  <a:pt x="9096293" y="4856430"/>
                </a:cubicBezTo>
                <a:cubicBezTo>
                  <a:pt x="9096293" y="4909465"/>
                  <a:pt x="9124868" y="4947641"/>
                  <a:pt x="9182018" y="4970958"/>
                </a:cubicBezTo>
                <a:cubicBezTo>
                  <a:pt x="9205792" y="4981931"/>
                  <a:pt x="9217679" y="4990847"/>
                  <a:pt x="9217679" y="4997705"/>
                </a:cubicBezTo>
                <a:cubicBezTo>
                  <a:pt x="9217679" y="5007306"/>
                  <a:pt x="9210821" y="5012106"/>
                  <a:pt x="9197105" y="5012106"/>
                </a:cubicBezTo>
                <a:cubicBezTo>
                  <a:pt x="9175617" y="5012106"/>
                  <a:pt x="9146356" y="5000905"/>
                  <a:pt x="9109323" y="4978502"/>
                </a:cubicBezTo>
                <a:cubicBezTo>
                  <a:pt x="9102922" y="4983074"/>
                  <a:pt x="9096636" y="4992447"/>
                  <a:pt x="9090464" y="5006620"/>
                </a:cubicBezTo>
                <a:cubicBezTo>
                  <a:pt x="9084291" y="5020793"/>
                  <a:pt x="9081205" y="5034281"/>
                  <a:pt x="9081205" y="5047082"/>
                </a:cubicBezTo>
                <a:cubicBezTo>
                  <a:pt x="9081205" y="5066285"/>
                  <a:pt x="9094464" y="5081372"/>
                  <a:pt x="9120981" y="5092345"/>
                </a:cubicBezTo>
                <a:cubicBezTo>
                  <a:pt x="9147499" y="5103318"/>
                  <a:pt x="9176989" y="5108804"/>
                  <a:pt x="9209450" y="5108804"/>
                </a:cubicBezTo>
                <a:cubicBezTo>
                  <a:pt x="9258370" y="5108804"/>
                  <a:pt x="9294946" y="5097489"/>
                  <a:pt x="9319178" y="5074857"/>
                </a:cubicBezTo>
                <a:cubicBezTo>
                  <a:pt x="9343409" y="5052226"/>
                  <a:pt x="9355525" y="5022622"/>
                  <a:pt x="9355525" y="4986046"/>
                </a:cubicBezTo>
                <a:cubicBezTo>
                  <a:pt x="9355525" y="4958157"/>
                  <a:pt x="9344552" y="4935525"/>
                  <a:pt x="9322606" y="4918152"/>
                </a:cubicBezTo>
                <a:cubicBezTo>
                  <a:pt x="9312091" y="4909922"/>
                  <a:pt x="9302604" y="4903521"/>
                  <a:pt x="9294146" y="4898949"/>
                </a:cubicBezTo>
                <a:cubicBezTo>
                  <a:pt x="9285688" y="4894377"/>
                  <a:pt x="9275058" y="4889234"/>
                  <a:pt x="9262256" y="4883519"/>
                </a:cubicBezTo>
                <a:cubicBezTo>
                  <a:pt x="9249454" y="4877804"/>
                  <a:pt x="9240653" y="4873003"/>
                  <a:pt x="9235853" y="4869117"/>
                </a:cubicBezTo>
                <a:cubicBezTo>
                  <a:pt x="9231052" y="4865231"/>
                  <a:pt x="9228652" y="4860545"/>
                  <a:pt x="9228652" y="4855058"/>
                </a:cubicBezTo>
                <a:cubicBezTo>
                  <a:pt x="9228652" y="4846371"/>
                  <a:pt x="9234824" y="4842028"/>
                  <a:pt x="9247169" y="4842028"/>
                </a:cubicBezTo>
                <a:cubicBezTo>
                  <a:pt x="9270028" y="4842028"/>
                  <a:pt x="9291288" y="4847514"/>
                  <a:pt x="9310948" y="4858487"/>
                </a:cubicBezTo>
                <a:cubicBezTo>
                  <a:pt x="9314606" y="4857116"/>
                  <a:pt x="9321350" y="4848200"/>
                  <a:pt x="9331179" y="4831741"/>
                </a:cubicBezTo>
                <a:cubicBezTo>
                  <a:pt x="9341009" y="4815282"/>
                  <a:pt x="9345924" y="4802023"/>
                  <a:pt x="9345924" y="4791965"/>
                </a:cubicBezTo>
                <a:cubicBezTo>
                  <a:pt x="9345924" y="4780077"/>
                  <a:pt x="9333922" y="4770476"/>
                  <a:pt x="9309919" y="4763161"/>
                </a:cubicBezTo>
                <a:cubicBezTo>
                  <a:pt x="9285916" y="4755846"/>
                  <a:pt x="9256656" y="4752188"/>
                  <a:pt x="9222137" y="4752188"/>
                </a:cubicBezTo>
                <a:close/>
                <a:moveTo>
                  <a:pt x="8906936" y="4752188"/>
                </a:moveTo>
                <a:cubicBezTo>
                  <a:pt x="8861216" y="4752188"/>
                  <a:pt x="8823382" y="4768876"/>
                  <a:pt x="8793436" y="4802252"/>
                </a:cubicBezTo>
                <a:cubicBezTo>
                  <a:pt x="8763489" y="4835627"/>
                  <a:pt x="8748516" y="4879633"/>
                  <a:pt x="8748516" y="4934268"/>
                </a:cubicBezTo>
                <a:cubicBezTo>
                  <a:pt x="8748516" y="4988904"/>
                  <a:pt x="8764061" y="5031652"/>
                  <a:pt x="8795150" y="5062513"/>
                </a:cubicBezTo>
                <a:cubicBezTo>
                  <a:pt x="8826240" y="5093374"/>
                  <a:pt x="8864416" y="5108804"/>
                  <a:pt x="8909679" y="5108804"/>
                </a:cubicBezTo>
                <a:cubicBezTo>
                  <a:pt x="8954942" y="5108804"/>
                  <a:pt x="8991975" y="5100346"/>
                  <a:pt x="9020778" y="5083430"/>
                </a:cubicBezTo>
                <a:cubicBezTo>
                  <a:pt x="9029465" y="5079315"/>
                  <a:pt x="9033809" y="5070514"/>
                  <a:pt x="9033809" y="5057026"/>
                </a:cubicBezTo>
                <a:cubicBezTo>
                  <a:pt x="9033809" y="5043539"/>
                  <a:pt x="9028322" y="5026965"/>
                  <a:pt x="9017350" y="5007306"/>
                </a:cubicBezTo>
                <a:cubicBezTo>
                  <a:pt x="9013692" y="5000448"/>
                  <a:pt x="9011634" y="4997247"/>
                  <a:pt x="9011177" y="4997705"/>
                </a:cubicBezTo>
                <a:cubicBezTo>
                  <a:pt x="8982374" y="5012335"/>
                  <a:pt x="8951970" y="5019650"/>
                  <a:pt x="8919966" y="5019650"/>
                </a:cubicBezTo>
                <a:cubicBezTo>
                  <a:pt x="8905336" y="5019650"/>
                  <a:pt x="8894248" y="5017021"/>
                  <a:pt x="8886704" y="5011764"/>
                </a:cubicBezTo>
                <a:cubicBezTo>
                  <a:pt x="8879161" y="5006506"/>
                  <a:pt x="8875389" y="4997019"/>
                  <a:pt x="8875389" y="4983303"/>
                </a:cubicBezTo>
                <a:lnTo>
                  <a:pt x="8922709" y="4983303"/>
                </a:lnTo>
                <a:cubicBezTo>
                  <a:pt x="9007748" y="4983303"/>
                  <a:pt x="9050268" y="4946270"/>
                  <a:pt x="9050268" y="4872203"/>
                </a:cubicBezTo>
                <a:cubicBezTo>
                  <a:pt x="9050268" y="4838828"/>
                  <a:pt x="9037809" y="4810481"/>
                  <a:pt x="9012892" y="4787164"/>
                </a:cubicBezTo>
                <a:cubicBezTo>
                  <a:pt x="8987974" y="4763847"/>
                  <a:pt x="8952656" y="4752188"/>
                  <a:pt x="8906936" y="4752188"/>
                </a:cubicBezTo>
                <a:close/>
                <a:moveTo>
                  <a:pt x="8512067" y="4752188"/>
                </a:moveTo>
                <a:cubicBezTo>
                  <a:pt x="8482806" y="4752188"/>
                  <a:pt x="8468176" y="4776877"/>
                  <a:pt x="8468176" y="4826255"/>
                </a:cubicBezTo>
                <a:cubicBezTo>
                  <a:pt x="8468176" y="4839513"/>
                  <a:pt x="8470348" y="4850601"/>
                  <a:pt x="8474691" y="4859516"/>
                </a:cubicBezTo>
                <a:cubicBezTo>
                  <a:pt x="8479035" y="4868431"/>
                  <a:pt x="8484864" y="4872889"/>
                  <a:pt x="8492179" y="4872889"/>
                </a:cubicBezTo>
                <a:lnTo>
                  <a:pt x="8510696" y="4872889"/>
                </a:lnTo>
                <a:lnTo>
                  <a:pt x="8510696" y="5100575"/>
                </a:lnTo>
                <a:cubicBezTo>
                  <a:pt x="8510696" y="5103318"/>
                  <a:pt x="8531498" y="5105147"/>
                  <a:pt x="8573104" y="5106061"/>
                </a:cubicBezTo>
                <a:cubicBezTo>
                  <a:pt x="8614709" y="5106061"/>
                  <a:pt x="8635511" y="5104461"/>
                  <a:pt x="8635511" y="5101260"/>
                </a:cubicBezTo>
                <a:lnTo>
                  <a:pt x="8635511" y="4909922"/>
                </a:lnTo>
                <a:cubicBezTo>
                  <a:pt x="8635511" y="4882490"/>
                  <a:pt x="8644198" y="4868774"/>
                  <a:pt x="8661572" y="4868774"/>
                </a:cubicBezTo>
                <a:cubicBezTo>
                  <a:pt x="8667515" y="4868774"/>
                  <a:pt x="8674259" y="4870489"/>
                  <a:pt x="8681803" y="4873918"/>
                </a:cubicBezTo>
                <a:cubicBezTo>
                  <a:pt x="8689346" y="4877347"/>
                  <a:pt x="8693576" y="4879061"/>
                  <a:pt x="8694490" y="4879061"/>
                </a:cubicBezTo>
                <a:cubicBezTo>
                  <a:pt x="8695404" y="4879061"/>
                  <a:pt x="8698148" y="4874946"/>
                  <a:pt x="8702720" y="4866717"/>
                </a:cubicBezTo>
                <a:cubicBezTo>
                  <a:pt x="8707292" y="4858487"/>
                  <a:pt x="8711750" y="4845228"/>
                  <a:pt x="8716093" y="4826940"/>
                </a:cubicBezTo>
                <a:cubicBezTo>
                  <a:pt x="8720436" y="4808652"/>
                  <a:pt x="8722608" y="4795965"/>
                  <a:pt x="8722608" y="4788879"/>
                </a:cubicBezTo>
                <a:cubicBezTo>
                  <a:pt x="8722608" y="4781792"/>
                  <a:pt x="8721922" y="4776420"/>
                  <a:pt x="8720550" y="4772762"/>
                </a:cubicBezTo>
                <a:cubicBezTo>
                  <a:pt x="8715064" y="4759046"/>
                  <a:pt x="8699062" y="4752188"/>
                  <a:pt x="8672544" y="4752188"/>
                </a:cubicBezTo>
                <a:cubicBezTo>
                  <a:pt x="8655628" y="4752188"/>
                  <a:pt x="8639054" y="4757789"/>
                  <a:pt x="8622824" y="4768990"/>
                </a:cubicBezTo>
                <a:cubicBezTo>
                  <a:pt x="8606593" y="4780192"/>
                  <a:pt x="8593678" y="4795165"/>
                  <a:pt x="8584076" y="4813910"/>
                </a:cubicBezTo>
                <a:cubicBezTo>
                  <a:pt x="8584076" y="4797908"/>
                  <a:pt x="8577218" y="4783621"/>
                  <a:pt x="8563502" y="4771048"/>
                </a:cubicBezTo>
                <a:cubicBezTo>
                  <a:pt x="8549786" y="4758475"/>
                  <a:pt x="8532641" y="4752188"/>
                  <a:pt x="8512067" y="4752188"/>
                </a:cubicBezTo>
                <a:close/>
                <a:moveTo>
                  <a:pt x="7731018" y="4752188"/>
                </a:moveTo>
                <a:cubicBezTo>
                  <a:pt x="7701757" y="4752188"/>
                  <a:pt x="7687126" y="4776877"/>
                  <a:pt x="7687126" y="4826255"/>
                </a:cubicBezTo>
                <a:cubicBezTo>
                  <a:pt x="7687126" y="4839513"/>
                  <a:pt x="7689298" y="4850601"/>
                  <a:pt x="7693642" y="4859516"/>
                </a:cubicBezTo>
                <a:cubicBezTo>
                  <a:pt x="7697985" y="4868431"/>
                  <a:pt x="7703814" y="4872889"/>
                  <a:pt x="7711129" y="4872889"/>
                </a:cubicBezTo>
                <a:lnTo>
                  <a:pt x="7729646" y="4872889"/>
                </a:lnTo>
                <a:lnTo>
                  <a:pt x="7729646" y="5100575"/>
                </a:lnTo>
                <a:cubicBezTo>
                  <a:pt x="7729646" y="5103318"/>
                  <a:pt x="7750449" y="5105147"/>
                  <a:pt x="7792054" y="5106061"/>
                </a:cubicBezTo>
                <a:cubicBezTo>
                  <a:pt x="7833659" y="5106061"/>
                  <a:pt x="7854462" y="5104461"/>
                  <a:pt x="7854462" y="5101260"/>
                </a:cubicBezTo>
                <a:lnTo>
                  <a:pt x="7854462" y="4909922"/>
                </a:lnTo>
                <a:cubicBezTo>
                  <a:pt x="7854462" y="4882490"/>
                  <a:pt x="7863149" y="4868774"/>
                  <a:pt x="7880522" y="4868774"/>
                </a:cubicBezTo>
                <a:cubicBezTo>
                  <a:pt x="7886466" y="4868774"/>
                  <a:pt x="7893209" y="4870489"/>
                  <a:pt x="7900753" y="4873918"/>
                </a:cubicBezTo>
                <a:cubicBezTo>
                  <a:pt x="7908297" y="4877347"/>
                  <a:pt x="7912526" y="4879061"/>
                  <a:pt x="7913440" y="4879061"/>
                </a:cubicBezTo>
                <a:cubicBezTo>
                  <a:pt x="7914355" y="4879061"/>
                  <a:pt x="7917098" y="4874946"/>
                  <a:pt x="7921670" y="4866717"/>
                </a:cubicBezTo>
                <a:cubicBezTo>
                  <a:pt x="7926242" y="4858487"/>
                  <a:pt x="7930700" y="4845228"/>
                  <a:pt x="7935043" y="4826940"/>
                </a:cubicBezTo>
                <a:cubicBezTo>
                  <a:pt x="7939386" y="4808652"/>
                  <a:pt x="7941558" y="4795965"/>
                  <a:pt x="7941558" y="4788879"/>
                </a:cubicBezTo>
                <a:cubicBezTo>
                  <a:pt x="7941558" y="4781792"/>
                  <a:pt x="7940872" y="4776420"/>
                  <a:pt x="7939501" y="4772762"/>
                </a:cubicBezTo>
                <a:cubicBezTo>
                  <a:pt x="7934014" y="4759046"/>
                  <a:pt x="7918012" y="4752188"/>
                  <a:pt x="7891495" y="4752188"/>
                </a:cubicBezTo>
                <a:cubicBezTo>
                  <a:pt x="7874578" y="4752188"/>
                  <a:pt x="7858005" y="4757789"/>
                  <a:pt x="7841774" y="4768990"/>
                </a:cubicBezTo>
                <a:cubicBezTo>
                  <a:pt x="7825544" y="4780192"/>
                  <a:pt x="7812628" y="4795165"/>
                  <a:pt x="7803027" y="4813910"/>
                </a:cubicBezTo>
                <a:cubicBezTo>
                  <a:pt x="7803027" y="4797908"/>
                  <a:pt x="7796169" y="4783621"/>
                  <a:pt x="7782453" y="4771048"/>
                </a:cubicBezTo>
                <a:cubicBezTo>
                  <a:pt x="7768737" y="4758475"/>
                  <a:pt x="7751592" y="4752188"/>
                  <a:pt x="7731018" y="4752188"/>
                </a:cubicBezTo>
                <a:close/>
                <a:moveTo>
                  <a:pt x="7125761" y="4752188"/>
                </a:moveTo>
                <a:cubicBezTo>
                  <a:pt x="7077298" y="4752188"/>
                  <a:pt x="7038779" y="4767962"/>
                  <a:pt x="7010204" y="4799508"/>
                </a:cubicBezTo>
                <a:cubicBezTo>
                  <a:pt x="6981629" y="4831055"/>
                  <a:pt x="6967341" y="4874718"/>
                  <a:pt x="6967341" y="4930496"/>
                </a:cubicBezTo>
                <a:cubicBezTo>
                  <a:pt x="6967341" y="4986275"/>
                  <a:pt x="6981629" y="5029937"/>
                  <a:pt x="7010204" y="5061484"/>
                </a:cubicBezTo>
                <a:cubicBezTo>
                  <a:pt x="7038779" y="5093031"/>
                  <a:pt x="7077298" y="5108804"/>
                  <a:pt x="7125761" y="5108804"/>
                </a:cubicBezTo>
                <a:cubicBezTo>
                  <a:pt x="7174224" y="5108804"/>
                  <a:pt x="7212629" y="5093031"/>
                  <a:pt x="7240975" y="5061484"/>
                </a:cubicBezTo>
                <a:cubicBezTo>
                  <a:pt x="7269322" y="5029937"/>
                  <a:pt x="7283495" y="4986275"/>
                  <a:pt x="7283495" y="4930496"/>
                </a:cubicBezTo>
                <a:cubicBezTo>
                  <a:pt x="7283495" y="4874718"/>
                  <a:pt x="7269322" y="4831055"/>
                  <a:pt x="7240975" y="4799508"/>
                </a:cubicBezTo>
                <a:cubicBezTo>
                  <a:pt x="7212629" y="4767962"/>
                  <a:pt x="7174224" y="4752188"/>
                  <a:pt x="7125761" y="4752188"/>
                </a:cubicBezTo>
                <a:close/>
                <a:moveTo>
                  <a:pt x="6639986" y="4752188"/>
                </a:moveTo>
                <a:cubicBezTo>
                  <a:pt x="6591523" y="4752188"/>
                  <a:pt x="6553004" y="4767962"/>
                  <a:pt x="6524429" y="4799508"/>
                </a:cubicBezTo>
                <a:cubicBezTo>
                  <a:pt x="6495854" y="4831055"/>
                  <a:pt x="6481566" y="4874718"/>
                  <a:pt x="6481566" y="4930496"/>
                </a:cubicBezTo>
                <a:cubicBezTo>
                  <a:pt x="6481566" y="4986275"/>
                  <a:pt x="6495854" y="5029937"/>
                  <a:pt x="6524429" y="5061484"/>
                </a:cubicBezTo>
                <a:cubicBezTo>
                  <a:pt x="6553004" y="5093031"/>
                  <a:pt x="6591523" y="5108804"/>
                  <a:pt x="6639986" y="5108804"/>
                </a:cubicBezTo>
                <a:cubicBezTo>
                  <a:pt x="6688449" y="5108804"/>
                  <a:pt x="6726854" y="5093031"/>
                  <a:pt x="6755200" y="5061484"/>
                </a:cubicBezTo>
                <a:cubicBezTo>
                  <a:pt x="6783547" y="5029937"/>
                  <a:pt x="6797720" y="4986275"/>
                  <a:pt x="6797720" y="4930496"/>
                </a:cubicBezTo>
                <a:cubicBezTo>
                  <a:pt x="6797720" y="4874718"/>
                  <a:pt x="6783547" y="4831055"/>
                  <a:pt x="6755200" y="4799508"/>
                </a:cubicBezTo>
                <a:cubicBezTo>
                  <a:pt x="6726854" y="4767962"/>
                  <a:pt x="6688449" y="4752188"/>
                  <a:pt x="6639986" y="4752188"/>
                </a:cubicBezTo>
                <a:close/>
                <a:moveTo>
                  <a:pt x="10803668" y="4684980"/>
                </a:moveTo>
                <a:cubicBezTo>
                  <a:pt x="10765034" y="4684980"/>
                  <a:pt x="10745718" y="4689552"/>
                  <a:pt x="10745718" y="4698696"/>
                </a:cubicBezTo>
                <a:lnTo>
                  <a:pt x="10745718" y="4759046"/>
                </a:lnTo>
                <a:lnTo>
                  <a:pt x="10709370" y="4759046"/>
                </a:lnTo>
                <a:cubicBezTo>
                  <a:pt x="10704341" y="4759046"/>
                  <a:pt x="10701026" y="4764990"/>
                  <a:pt x="10699426" y="4776877"/>
                </a:cubicBezTo>
                <a:cubicBezTo>
                  <a:pt x="10697826" y="4788764"/>
                  <a:pt x="10697026" y="4798823"/>
                  <a:pt x="10697026" y="4807052"/>
                </a:cubicBezTo>
                <a:cubicBezTo>
                  <a:pt x="10697026" y="4838599"/>
                  <a:pt x="10701598" y="4854372"/>
                  <a:pt x="10710742" y="4854372"/>
                </a:cubicBezTo>
                <a:lnTo>
                  <a:pt x="10745718" y="4854372"/>
                </a:lnTo>
                <a:lnTo>
                  <a:pt x="10745718" y="5097146"/>
                </a:lnTo>
                <a:cubicBezTo>
                  <a:pt x="10745718" y="5101260"/>
                  <a:pt x="10768578" y="5104232"/>
                  <a:pt x="10814298" y="5106061"/>
                </a:cubicBezTo>
                <a:cubicBezTo>
                  <a:pt x="10852702" y="5106061"/>
                  <a:pt x="10871905" y="5103318"/>
                  <a:pt x="10871905" y="5097831"/>
                </a:cubicBezTo>
                <a:lnTo>
                  <a:pt x="10871905" y="4855058"/>
                </a:lnTo>
                <a:lnTo>
                  <a:pt x="10920597" y="4855058"/>
                </a:lnTo>
                <a:cubicBezTo>
                  <a:pt x="10928369" y="4855058"/>
                  <a:pt x="10932256" y="4839056"/>
                  <a:pt x="10932256" y="4807052"/>
                </a:cubicBezTo>
                <a:cubicBezTo>
                  <a:pt x="10932256" y="4775048"/>
                  <a:pt x="10928369" y="4759046"/>
                  <a:pt x="10920597" y="4759046"/>
                </a:cubicBezTo>
                <a:lnTo>
                  <a:pt x="10862304" y="4759046"/>
                </a:lnTo>
                <a:lnTo>
                  <a:pt x="10861618" y="4739844"/>
                </a:lnTo>
                <a:lnTo>
                  <a:pt x="10861618" y="4695953"/>
                </a:lnTo>
                <a:cubicBezTo>
                  <a:pt x="10861618" y="4688637"/>
                  <a:pt x="10842302" y="4684980"/>
                  <a:pt x="10803668" y="4684980"/>
                </a:cubicBezTo>
                <a:close/>
                <a:moveTo>
                  <a:pt x="10203593" y="4684980"/>
                </a:moveTo>
                <a:cubicBezTo>
                  <a:pt x="10164960" y="4684980"/>
                  <a:pt x="10145643" y="4689552"/>
                  <a:pt x="10145643" y="4698696"/>
                </a:cubicBezTo>
                <a:lnTo>
                  <a:pt x="10145643" y="4759046"/>
                </a:lnTo>
                <a:lnTo>
                  <a:pt x="10109296" y="4759046"/>
                </a:lnTo>
                <a:cubicBezTo>
                  <a:pt x="10104266" y="4759046"/>
                  <a:pt x="10100952" y="4764990"/>
                  <a:pt x="10099352" y="4776877"/>
                </a:cubicBezTo>
                <a:cubicBezTo>
                  <a:pt x="10097751" y="4788764"/>
                  <a:pt x="10096951" y="4798823"/>
                  <a:pt x="10096951" y="4807052"/>
                </a:cubicBezTo>
                <a:cubicBezTo>
                  <a:pt x="10096951" y="4838599"/>
                  <a:pt x="10101523" y="4854372"/>
                  <a:pt x="10110667" y="4854372"/>
                </a:cubicBezTo>
                <a:lnTo>
                  <a:pt x="10145643" y="4854372"/>
                </a:lnTo>
                <a:lnTo>
                  <a:pt x="10145643" y="5097146"/>
                </a:lnTo>
                <a:cubicBezTo>
                  <a:pt x="10145643" y="5101260"/>
                  <a:pt x="10168503" y="5104232"/>
                  <a:pt x="10214223" y="5106061"/>
                </a:cubicBezTo>
                <a:cubicBezTo>
                  <a:pt x="10252628" y="5106061"/>
                  <a:pt x="10271830" y="5103318"/>
                  <a:pt x="10271830" y="5097831"/>
                </a:cubicBezTo>
                <a:lnTo>
                  <a:pt x="10271830" y="4855058"/>
                </a:lnTo>
                <a:lnTo>
                  <a:pt x="10320522" y="4855058"/>
                </a:lnTo>
                <a:cubicBezTo>
                  <a:pt x="10328294" y="4855058"/>
                  <a:pt x="10332180" y="4839056"/>
                  <a:pt x="10332180" y="4807052"/>
                </a:cubicBezTo>
                <a:cubicBezTo>
                  <a:pt x="10332180" y="4775048"/>
                  <a:pt x="10328294" y="4759046"/>
                  <a:pt x="10320522" y="4759046"/>
                </a:cubicBezTo>
                <a:lnTo>
                  <a:pt x="10262229" y="4759046"/>
                </a:lnTo>
                <a:lnTo>
                  <a:pt x="10261543" y="4739844"/>
                </a:lnTo>
                <a:lnTo>
                  <a:pt x="10261543" y="4695953"/>
                </a:lnTo>
                <a:cubicBezTo>
                  <a:pt x="10261543" y="4688637"/>
                  <a:pt x="10242226" y="4684980"/>
                  <a:pt x="10203593" y="4684980"/>
                </a:cubicBezTo>
                <a:close/>
                <a:moveTo>
                  <a:pt x="6143467" y="4621886"/>
                </a:moveTo>
                <a:cubicBezTo>
                  <a:pt x="6135694" y="4621886"/>
                  <a:pt x="6130208" y="4632402"/>
                  <a:pt x="6127008" y="4653433"/>
                </a:cubicBezTo>
                <a:cubicBezTo>
                  <a:pt x="6125636" y="4663491"/>
                  <a:pt x="6124950" y="4673778"/>
                  <a:pt x="6124950" y="4684294"/>
                </a:cubicBezTo>
                <a:cubicBezTo>
                  <a:pt x="6124950" y="4694810"/>
                  <a:pt x="6125636" y="4705097"/>
                  <a:pt x="6127008" y="4715155"/>
                </a:cubicBezTo>
                <a:cubicBezTo>
                  <a:pt x="6130208" y="4736186"/>
                  <a:pt x="6135694" y="4746702"/>
                  <a:pt x="6143467" y="4746702"/>
                </a:cubicBezTo>
                <a:lnTo>
                  <a:pt x="6225763" y="4746702"/>
                </a:lnTo>
                <a:lnTo>
                  <a:pt x="6225763" y="5090973"/>
                </a:lnTo>
                <a:cubicBezTo>
                  <a:pt x="6225763" y="5100117"/>
                  <a:pt x="6248394" y="5104689"/>
                  <a:pt x="6293657" y="5104689"/>
                </a:cubicBezTo>
                <a:cubicBezTo>
                  <a:pt x="6338920" y="5104689"/>
                  <a:pt x="6361551" y="5100117"/>
                  <a:pt x="6361551" y="5090973"/>
                </a:cubicBezTo>
                <a:lnTo>
                  <a:pt x="6361551" y="4746702"/>
                </a:lnTo>
                <a:lnTo>
                  <a:pt x="6441790" y="4746702"/>
                </a:lnTo>
                <a:cubicBezTo>
                  <a:pt x="6449562" y="4746702"/>
                  <a:pt x="6455049" y="4736186"/>
                  <a:pt x="6458249" y="4715155"/>
                </a:cubicBezTo>
                <a:cubicBezTo>
                  <a:pt x="6459621" y="4705097"/>
                  <a:pt x="6460306" y="4694810"/>
                  <a:pt x="6460306" y="4684294"/>
                </a:cubicBezTo>
                <a:cubicBezTo>
                  <a:pt x="6460306" y="4673778"/>
                  <a:pt x="6459621" y="4663491"/>
                  <a:pt x="6458249" y="4653433"/>
                </a:cubicBezTo>
                <a:cubicBezTo>
                  <a:pt x="6455049" y="4632402"/>
                  <a:pt x="6449562" y="4621886"/>
                  <a:pt x="6441790" y="4621886"/>
                </a:cubicBezTo>
                <a:close/>
                <a:moveTo>
                  <a:pt x="11024572" y="4615714"/>
                </a:moveTo>
                <a:cubicBezTo>
                  <a:pt x="10982738" y="4615714"/>
                  <a:pt x="10961820" y="4618000"/>
                  <a:pt x="10961820" y="4622572"/>
                </a:cubicBezTo>
                <a:lnTo>
                  <a:pt x="10961820" y="4721327"/>
                </a:lnTo>
                <a:cubicBezTo>
                  <a:pt x="10961820" y="4724070"/>
                  <a:pt x="10982738" y="4725442"/>
                  <a:pt x="11024572" y="4725442"/>
                </a:cubicBezTo>
                <a:cubicBezTo>
                  <a:pt x="11066405" y="4725442"/>
                  <a:pt x="11087322" y="4723842"/>
                  <a:pt x="11087322" y="4720641"/>
                </a:cubicBezTo>
                <a:lnTo>
                  <a:pt x="11087322" y="4619829"/>
                </a:lnTo>
                <a:cubicBezTo>
                  <a:pt x="11087322" y="4617086"/>
                  <a:pt x="11066405" y="4615714"/>
                  <a:pt x="11024572" y="4615714"/>
                </a:cubicBezTo>
                <a:close/>
                <a:moveTo>
                  <a:pt x="7407936" y="3032299"/>
                </a:moveTo>
                <a:cubicBezTo>
                  <a:pt x="7489317" y="3032299"/>
                  <a:pt x="7557559" y="3068751"/>
                  <a:pt x="7612661" y="3141655"/>
                </a:cubicBezTo>
                <a:cubicBezTo>
                  <a:pt x="7667764" y="3214560"/>
                  <a:pt x="7695314" y="3318830"/>
                  <a:pt x="7695314" y="3454466"/>
                </a:cubicBezTo>
                <a:cubicBezTo>
                  <a:pt x="7695314" y="3590102"/>
                  <a:pt x="7668611" y="3694372"/>
                  <a:pt x="7615205" y="3767276"/>
                </a:cubicBezTo>
                <a:cubicBezTo>
                  <a:pt x="7561798" y="3840181"/>
                  <a:pt x="7492284" y="3876633"/>
                  <a:pt x="7406664" y="3876633"/>
                </a:cubicBezTo>
                <a:cubicBezTo>
                  <a:pt x="7321044" y="3876633"/>
                  <a:pt x="7251954" y="3840604"/>
                  <a:pt x="7199395" y="3768548"/>
                </a:cubicBezTo>
                <a:cubicBezTo>
                  <a:pt x="7146837" y="3696491"/>
                  <a:pt x="7120557" y="3593069"/>
                  <a:pt x="7120557" y="3458281"/>
                </a:cubicBezTo>
                <a:cubicBezTo>
                  <a:pt x="7120557" y="3323492"/>
                  <a:pt x="7148108" y="3218798"/>
                  <a:pt x="7203210" y="3144198"/>
                </a:cubicBezTo>
                <a:cubicBezTo>
                  <a:pt x="7258313" y="3069599"/>
                  <a:pt x="7326554" y="3032299"/>
                  <a:pt x="7407936" y="3032299"/>
                </a:cubicBezTo>
                <a:close/>
                <a:moveTo>
                  <a:pt x="10785262" y="2566898"/>
                </a:moveTo>
                <a:cubicBezTo>
                  <a:pt x="10746267" y="2566898"/>
                  <a:pt x="10726769" y="2588939"/>
                  <a:pt x="10726769" y="2633021"/>
                </a:cubicBezTo>
                <a:lnTo>
                  <a:pt x="10726769" y="4268282"/>
                </a:lnTo>
                <a:cubicBezTo>
                  <a:pt x="10726769" y="4320841"/>
                  <a:pt x="10758982" y="4347120"/>
                  <a:pt x="10823410" y="4347120"/>
                </a:cubicBezTo>
                <a:lnTo>
                  <a:pt x="11693177" y="4347120"/>
                </a:lnTo>
                <a:cubicBezTo>
                  <a:pt x="11716912" y="4347120"/>
                  <a:pt x="11733867" y="4318297"/>
                  <a:pt x="11744040" y="4260652"/>
                </a:cubicBezTo>
                <a:cubicBezTo>
                  <a:pt x="11754212" y="4203007"/>
                  <a:pt x="11759298" y="4155958"/>
                  <a:pt x="11759298" y="4119506"/>
                </a:cubicBezTo>
                <a:cubicBezTo>
                  <a:pt x="11759298" y="4083054"/>
                  <a:pt x="11756755" y="4048721"/>
                  <a:pt x="11751670" y="4016507"/>
                </a:cubicBezTo>
                <a:cubicBezTo>
                  <a:pt x="11741497" y="3941908"/>
                  <a:pt x="11721999" y="3904608"/>
                  <a:pt x="11693177" y="3904608"/>
                </a:cubicBezTo>
                <a:lnTo>
                  <a:pt x="11225232" y="3904608"/>
                </a:lnTo>
                <a:lnTo>
                  <a:pt x="11225232" y="3650290"/>
                </a:lnTo>
                <a:lnTo>
                  <a:pt x="11548216" y="3650290"/>
                </a:lnTo>
                <a:cubicBezTo>
                  <a:pt x="11568561" y="3650290"/>
                  <a:pt x="11582548" y="3626130"/>
                  <a:pt x="11590177" y="3577810"/>
                </a:cubicBezTo>
                <a:cubicBezTo>
                  <a:pt x="11597807" y="3529489"/>
                  <a:pt x="11601622" y="3487527"/>
                  <a:pt x="11601622" y="3451923"/>
                </a:cubicBezTo>
                <a:cubicBezTo>
                  <a:pt x="11601622" y="3333242"/>
                  <a:pt x="11585515" y="3273900"/>
                  <a:pt x="11553301" y="3273900"/>
                </a:cubicBezTo>
                <a:lnTo>
                  <a:pt x="11225232" y="3273900"/>
                </a:lnTo>
                <a:lnTo>
                  <a:pt x="11225232" y="3017040"/>
                </a:lnTo>
                <a:lnTo>
                  <a:pt x="11695719" y="3017040"/>
                </a:lnTo>
                <a:cubicBezTo>
                  <a:pt x="11731324" y="3017040"/>
                  <a:pt x="11749125" y="2942016"/>
                  <a:pt x="11749125" y="2791969"/>
                </a:cubicBezTo>
                <a:cubicBezTo>
                  <a:pt x="11749125" y="2641921"/>
                  <a:pt x="11731324" y="2566898"/>
                  <a:pt x="11695719" y="2566898"/>
                </a:cubicBezTo>
                <a:close/>
                <a:moveTo>
                  <a:pt x="2917614" y="2566898"/>
                </a:moveTo>
                <a:cubicBezTo>
                  <a:pt x="2878618" y="2566898"/>
                  <a:pt x="2859121" y="2588939"/>
                  <a:pt x="2859121" y="2633021"/>
                </a:cubicBezTo>
                <a:lnTo>
                  <a:pt x="2859121" y="4268282"/>
                </a:lnTo>
                <a:cubicBezTo>
                  <a:pt x="2859121" y="4320841"/>
                  <a:pt x="2891334" y="4347120"/>
                  <a:pt x="2955761" y="4347120"/>
                </a:cubicBezTo>
                <a:lnTo>
                  <a:pt x="3825527" y="4347120"/>
                </a:lnTo>
                <a:cubicBezTo>
                  <a:pt x="3849263" y="4347120"/>
                  <a:pt x="3866218" y="4318297"/>
                  <a:pt x="3876391" y="4260652"/>
                </a:cubicBezTo>
                <a:cubicBezTo>
                  <a:pt x="3886563" y="4203007"/>
                  <a:pt x="3891650" y="4155958"/>
                  <a:pt x="3891650" y="4119506"/>
                </a:cubicBezTo>
                <a:cubicBezTo>
                  <a:pt x="3891650" y="4083054"/>
                  <a:pt x="3889107" y="4048721"/>
                  <a:pt x="3884020" y="4016507"/>
                </a:cubicBezTo>
                <a:cubicBezTo>
                  <a:pt x="3873848" y="3941908"/>
                  <a:pt x="3854349" y="3904608"/>
                  <a:pt x="3825527" y="3904608"/>
                </a:cubicBezTo>
                <a:lnTo>
                  <a:pt x="3357583" y="3904608"/>
                </a:lnTo>
                <a:lnTo>
                  <a:pt x="3357583" y="3650290"/>
                </a:lnTo>
                <a:lnTo>
                  <a:pt x="3680566" y="3650290"/>
                </a:lnTo>
                <a:cubicBezTo>
                  <a:pt x="3700911" y="3650290"/>
                  <a:pt x="3714899" y="3626130"/>
                  <a:pt x="3722529" y="3577810"/>
                </a:cubicBezTo>
                <a:cubicBezTo>
                  <a:pt x="3730158" y="3529489"/>
                  <a:pt x="3733973" y="3487527"/>
                  <a:pt x="3733973" y="3451923"/>
                </a:cubicBezTo>
                <a:cubicBezTo>
                  <a:pt x="3733973" y="3333242"/>
                  <a:pt x="3717866" y="3273900"/>
                  <a:pt x="3685653" y="3273900"/>
                </a:cubicBezTo>
                <a:lnTo>
                  <a:pt x="3357583" y="3273900"/>
                </a:lnTo>
                <a:lnTo>
                  <a:pt x="3357583" y="3017040"/>
                </a:lnTo>
                <a:lnTo>
                  <a:pt x="3828070" y="3017040"/>
                </a:lnTo>
                <a:cubicBezTo>
                  <a:pt x="3863675" y="3017040"/>
                  <a:pt x="3881477" y="2942016"/>
                  <a:pt x="3881477" y="2791969"/>
                </a:cubicBezTo>
                <a:cubicBezTo>
                  <a:pt x="3881477" y="2641921"/>
                  <a:pt x="3863675" y="2566898"/>
                  <a:pt x="3828070" y="2566898"/>
                </a:cubicBezTo>
                <a:close/>
                <a:moveTo>
                  <a:pt x="8790479" y="2564354"/>
                </a:moveTo>
                <a:cubicBezTo>
                  <a:pt x="8583635" y="2564354"/>
                  <a:pt x="8480212" y="2584700"/>
                  <a:pt x="8480212" y="2625391"/>
                </a:cubicBezTo>
                <a:lnTo>
                  <a:pt x="8421720" y="4278454"/>
                </a:lnTo>
                <a:cubicBezTo>
                  <a:pt x="8420024" y="4308973"/>
                  <a:pt x="8459867" y="4330166"/>
                  <a:pt x="8541248" y="4342034"/>
                </a:cubicBezTo>
                <a:cubicBezTo>
                  <a:pt x="8580244" y="4347120"/>
                  <a:pt x="8620511" y="4349663"/>
                  <a:pt x="8662049" y="4349663"/>
                </a:cubicBezTo>
                <a:cubicBezTo>
                  <a:pt x="8703588" y="4349663"/>
                  <a:pt x="8755723" y="4345001"/>
                  <a:pt x="8818454" y="4335676"/>
                </a:cubicBezTo>
                <a:cubicBezTo>
                  <a:pt x="8881187" y="4326351"/>
                  <a:pt x="8913400" y="4308973"/>
                  <a:pt x="8915095" y="4283541"/>
                </a:cubicBezTo>
                <a:lnTo>
                  <a:pt x="8950700" y="3268814"/>
                </a:lnTo>
                <a:lnTo>
                  <a:pt x="9271140" y="4314059"/>
                </a:lnTo>
                <a:cubicBezTo>
                  <a:pt x="9274531" y="4332709"/>
                  <a:pt x="9330481" y="4342034"/>
                  <a:pt x="9438989" y="4342034"/>
                </a:cubicBezTo>
                <a:cubicBezTo>
                  <a:pt x="9547498" y="4342034"/>
                  <a:pt x="9605144" y="4331861"/>
                  <a:pt x="9611925" y="4311516"/>
                </a:cubicBezTo>
                <a:lnTo>
                  <a:pt x="9922192" y="3278987"/>
                </a:lnTo>
                <a:lnTo>
                  <a:pt x="9975599" y="4298800"/>
                </a:lnTo>
                <a:cubicBezTo>
                  <a:pt x="9975599" y="4332709"/>
                  <a:pt x="10051048" y="4349663"/>
                  <a:pt x="10201942" y="4349663"/>
                </a:cubicBezTo>
                <a:cubicBezTo>
                  <a:pt x="10252805" y="4349663"/>
                  <a:pt x="10311298" y="4345425"/>
                  <a:pt x="10377421" y="4336947"/>
                </a:cubicBezTo>
                <a:cubicBezTo>
                  <a:pt x="10443544" y="4328470"/>
                  <a:pt x="10476604" y="4314907"/>
                  <a:pt x="10476604" y="4296257"/>
                </a:cubicBezTo>
                <a:lnTo>
                  <a:pt x="10402853" y="2627934"/>
                </a:lnTo>
                <a:cubicBezTo>
                  <a:pt x="10402853" y="2604198"/>
                  <a:pt x="10359195" y="2587667"/>
                  <a:pt x="10271880" y="2578342"/>
                </a:cubicBezTo>
                <a:cubicBezTo>
                  <a:pt x="10184564" y="2569017"/>
                  <a:pt x="10109540" y="2564354"/>
                  <a:pt x="10046808" y="2564354"/>
                </a:cubicBezTo>
                <a:cubicBezTo>
                  <a:pt x="9828095" y="2564354"/>
                  <a:pt x="9711109" y="2586395"/>
                  <a:pt x="9695850" y="2630477"/>
                </a:cubicBezTo>
                <a:lnTo>
                  <a:pt x="9446619" y="3434120"/>
                </a:lnTo>
                <a:lnTo>
                  <a:pt x="9161783" y="2633021"/>
                </a:lnTo>
                <a:cubicBezTo>
                  <a:pt x="9151610" y="2605893"/>
                  <a:pt x="9102443" y="2587667"/>
                  <a:pt x="9014279" y="2578342"/>
                </a:cubicBezTo>
                <a:cubicBezTo>
                  <a:pt x="8926116" y="2569017"/>
                  <a:pt x="8851516" y="2564354"/>
                  <a:pt x="8790479" y="2564354"/>
                </a:cubicBezTo>
                <a:close/>
                <a:moveTo>
                  <a:pt x="4349121" y="2561811"/>
                </a:moveTo>
                <a:cubicBezTo>
                  <a:pt x="4177033" y="2561811"/>
                  <a:pt x="4090989" y="2579614"/>
                  <a:pt x="4090989" y="2615218"/>
                </a:cubicBezTo>
                <a:lnTo>
                  <a:pt x="4090989" y="4197073"/>
                </a:lnTo>
                <a:cubicBezTo>
                  <a:pt x="4090989" y="4236068"/>
                  <a:pt x="4102009" y="4270825"/>
                  <a:pt x="4124050" y="4301343"/>
                </a:cubicBezTo>
                <a:cubicBezTo>
                  <a:pt x="4146091" y="4331861"/>
                  <a:pt x="4175761" y="4347120"/>
                  <a:pt x="4213061" y="4347120"/>
                </a:cubicBezTo>
                <a:lnTo>
                  <a:pt x="4996359" y="4347120"/>
                </a:lnTo>
                <a:cubicBezTo>
                  <a:pt x="5026877" y="4347120"/>
                  <a:pt x="5048918" y="4306429"/>
                  <a:pt x="5062482" y="4225048"/>
                </a:cubicBezTo>
                <a:cubicBezTo>
                  <a:pt x="5067568" y="4182661"/>
                  <a:pt x="5070111" y="4141123"/>
                  <a:pt x="5070111" y="4100432"/>
                </a:cubicBezTo>
                <a:cubicBezTo>
                  <a:pt x="5070111" y="4059741"/>
                  <a:pt x="5067568" y="4019898"/>
                  <a:pt x="5062482" y="3980903"/>
                </a:cubicBezTo>
                <a:cubicBezTo>
                  <a:pt x="5050613" y="3901217"/>
                  <a:pt x="5029420" y="3861374"/>
                  <a:pt x="4998902" y="3861374"/>
                </a:cubicBezTo>
                <a:lnTo>
                  <a:pt x="4607253" y="3861374"/>
                </a:lnTo>
                <a:lnTo>
                  <a:pt x="4607253" y="2615218"/>
                </a:lnTo>
                <a:cubicBezTo>
                  <a:pt x="4607253" y="2579614"/>
                  <a:pt x="4521209" y="2561811"/>
                  <a:pt x="4349121" y="2561811"/>
                </a:cubicBezTo>
                <a:close/>
                <a:moveTo>
                  <a:pt x="2423447" y="2559268"/>
                </a:moveTo>
                <a:cubicBezTo>
                  <a:pt x="2377670" y="2559268"/>
                  <a:pt x="2317482" y="2562659"/>
                  <a:pt x="2242882" y="2569441"/>
                </a:cubicBezTo>
                <a:cubicBezTo>
                  <a:pt x="2168282" y="2576223"/>
                  <a:pt x="2129286" y="2588939"/>
                  <a:pt x="2125896" y="2607589"/>
                </a:cubicBezTo>
                <a:lnTo>
                  <a:pt x="1978391" y="3688438"/>
                </a:lnTo>
                <a:lnTo>
                  <a:pt x="1713901" y="2597416"/>
                </a:lnTo>
                <a:cubicBezTo>
                  <a:pt x="1705424" y="2573680"/>
                  <a:pt x="1639301" y="2561811"/>
                  <a:pt x="1515533" y="2561811"/>
                </a:cubicBezTo>
                <a:cubicBezTo>
                  <a:pt x="1391766" y="2561811"/>
                  <a:pt x="1325643" y="2574527"/>
                  <a:pt x="1317166" y="2599959"/>
                </a:cubicBezTo>
                <a:lnTo>
                  <a:pt x="1047589" y="3683352"/>
                </a:lnTo>
                <a:lnTo>
                  <a:pt x="922974" y="2612675"/>
                </a:lnTo>
                <a:cubicBezTo>
                  <a:pt x="917887" y="2580461"/>
                  <a:pt x="817856" y="2564354"/>
                  <a:pt x="622879" y="2564354"/>
                </a:cubicBezTo>
                <a:cubicBezTo>
                  <a:pt x="446552" y="2564354"/>
                  <a:pt x="360932" y="2573680"/>
                  <a:pt x="366018" y="2592329"/>
                </a:cubicBezTo>
                <a:lnTo>
                  <a:pt x="627965" y="4283541"/>
                </a:lnTo>
                <a:cubicBezTo>
                  <a:pt x="634747" y="4314059"/>
                  <a:pt x="694088" y="4335252"/>
                  <a:pt x="805987" y="4347120"/>
                </a:cubicBezTo>
                <a:lnTo>
                  <a:pt x="968751" y="4354750"/>
                </a:lnTo>
                <a:cubicBezTo>
                  <a:pt x="1026396" y="4354750"/>
                  <a:pt x="1084041" y="4352207"/>
                  <a:pt x="1141687" y="4347120"/>
                </a:cubicBezTo>
                <a:cubicBezTo>
                  <a:pt x="1253586" y="4333557"/>
                  <a:pt x="1312927" y="4311516"/>
                  <a:pt x="1319709" y="4280998"/>
                </a:cubicBezTo>
                <a:lnTo>
                  <a:pt x="1507904" y="3584168"/>
                </a:lnTo>
                <a:lnTo>
                  <a:pt x="1680840" y="4283541"/>
                </a:lnTo>
                <a:cubicBezTo>
                  <a:pt x="1691013" y="4331013"/>
                  <a:pt x="1801217" y="4354750"/>
                  <a:pt x="2011452" y="4354750"/>
                </a:cubicBezTo>
                <a:cubicBezTo>
                  <a:pt x="2067402" y="4354750"/>
                  <a:pt x="2140307" y="4348816"/>
                  <a:pt x="2230165" y="4336947"/>
                </a:cubicBezTo>
                <a:cubicBezTo>
                  <a:pt x="2320025" y="4325079"/>
                  <a:pt x="2368345" y="4306429"/>
                  <a:pt x="2375127" y="4280998"/>
                </a:cubicBezTo>
                <a:lnTo>
                  <a:pt x="2682851" y="2594873"/>
                </a:lnTo>
                <a:cubicBezTo>
                  <a:pt x="2687937" y="2571137"/>
                  <a:pt x="2601469" y="2559268"/>
                  <a:pt x="2423447" y="2559268"/>
                </a:cubicBezTo>
                <a:close/>
                <a:moveTo>
                  <a:pt x="7414294" y="2544009"/>
                </a:moveTo>
                <a:cubicBezTo>
                  <a:pt x="7174388" y="2544009"/>
                  <a:pt x="6978563" y="2621152"/>
                  <a:pt x="6826820" y="2775438"/>
                </a:cubicBezTo>
                <a:cubicBezTo>
                  <a:pt x="6675078" y="2929724"/>
                  <a:pt x="6599206" y="3156491"/>
                  <a:pt x="6599206" y="3455737"/>
                </a:cubicBezTo>
                <a:cubicBezTo>
                  <a:pt x="6599206" y="3754984"/>
                  <a:pt x="6674230" y="3982598"/>
                  <a:pt x="6824277" y="4138580"/>
                </a:cubicBezTo>
                <a:cubicBezTo>
                  <a:pt x="6974324" y="4294561"/>
                  <a:pt x="7168453" y="4372552"/>
                  <a:pt x="7406664" y="4372552"/>
                </a:cubicBezTo>
                <a:cubicBezTo>
                  <a:pt x="7644875" y="4372552"/>
                  <a:pt x="7839428" y="4297528"/>
                  <a:pt x="7990323" y="4147481"/>
                </a:cubicBezTo>
                <a:cubicBezTo>
                  <a:pt x="8141218" y="3997434"/>
                  <a:pt x="8216665" y="3768548"/>
                  <a:pt x="8216665" y="3460824"/>
                </a:cubicBezTo>
                <a:cubicBezTo>
                  <a:pt x="8216665" y="3153099"/>
                  <a:pt x="8142913" y="2923366"/>
                  <a:pt x="7995409" y="2771623"/>
                </a:cubicBezTo>
                <a:cubicBezTo>
                  <a:pt x="7847905" y="2619880"/>
                  <a:pt x="7654200" y="2544009"/>
                  <a:pt x="7414294" y="2544009"/>
                </a:cubicBezTo>
                <a:close/>
                <a:moveTo>
                  <a:pt x="5948668" y="2544009"/>
                </a:moveTo>
                <a:cubicBezTo>
                  <a:pt x="5726564" y="2544009"/>
                  <a:pt x="5541336" y="2626238"/>
                  <a:pt x="5392984" y="2790697"/>
                </a:cubicBezTo>
                <a:cubicBezTo>
                  <a:pt x="5244633" y="2955156"/>
                  <a:pt x="5170456" y="3181074"/>
                  <a:pt x="5170456" y="3468453"/>
                </a:cubicBezTo>
                <a:cubicBezTo>
                  <a:pt x="5170456" y="3755832"/>
                  <a:pt x="5242513" y="3978360"/>
                  <a:pt x="5386626" y="4136037"/>
                </a:cubicBezTo>
                <a:cubicBezTo>
                  <a:pt x="5530740" y="4293713"/>
                  <a:pt x="5714696" y="4372552"/>
                  <a:pt x="5938496" y="4372552"/>
                </a:cubicBezTo>
                <a:cubicBezTo>
                  <a:pt x="6077522" y="4372552"/>
                  <a:pt x="6197899" y="4353054"/>
                  <a:pt x="6299626" y="4314059"/>
                </a:cubicBezTo>
                <a:cubicBezTo>
                  <a:pt x="6401353" y="4275064"/>
                  <a:pt x="6452216" y="4222505"/>
                  <a:pt x="6452216" y="4156382"/>
                </a:cubicBezTo>
                <a:cubicBezTo>
                  <a:pt x="6452216" y="4122473"/>
                  <a:pt x="6440349" y="4074576"/>
                  <a:pt x="6416612" y="4012693"/>
                </a:cubicBezTo>
                <a:cubicBezTo>
                  <a:pt x="6392875" y="3950809"/>
                  <a:pt x="6367021" y="3900793"/>
                  <a:pt x="6339045" y="3862645"/>
                </a:cubicBezTo>
                <a:cubicBezTo>
                  <a:pt x="6311070" y="3824498"/>
                  <a:pt x="6291997" y="3805424"/>
                  <a:pt x="6281824" y="3805424"/>
                </a:cubicBezTo>
                <a:cubicBezTo>
                  <a:pt x="6271651" y="3805424"/>
                  <a:pt x="6264869" y="3807119"/>
                  <a:pt x="6261479" y="3810510"/>
                </a:cubicBezTo>
                <a:cubicBezTo>
                  <a:pt x="6241133" y="3830856"/>
                  <a:pt x="6206800" y="3846539"/>
                  <a:pt x="6158480" y="3857559"/>
                </a:cubicBezTo>
                <a:cubicBezTo>
                  <a:pt x="6110159" y="3868579"/>
                  <a:pt x="6066502" y="3874090"/>
                  <a:pt x="6027507" y="3874090"/>
                </a:cubicBezTo>
                <a:cubicBezTo>
                  <a:pt x="5932561" y="3874090"/>
                  <a:pt x="5854147" y="3839333"/>
                  <a:pt x="5792263" y="3769819"/>
                </a:cubicBezTo>
                <a:cubicBezTo>
                  <a:pt x="5730379" y="3700306"/>
                  <a:pt x="5699437" y="3593916"/>
                  <a:pt x="5699437" y="3450651"/>
                </a:cubicBezTo>
                <a:cubicBezTo>
                  <a:pt x="5699437" y="3307386"/>
                  <a:pt x="5729531" y="3200996"/>
                  <a:pt x="5789720" y="3131483"/>
                </a:cubicBezTo>
                <a:cubicBezTo>
                  <a:pt x="5849908" y="3061969"/>
                  <a:pt x="5929170" y="3027213"/>
                  <a:pt x="6027507" y="3027213"/>
                </a:cubicBezTo>
                <a:cubicBezTo>
                  <a:pt x="6056329" y="3027213"/>
                  <a:pt x="6090662" y="3032723"/>
                  <a:pt x="6130505" y="3043743"/>
                </a:cubicBezTo>
                <a:cubicBezTo>
                  <a:pt x="6170348" y="3054763"/>
                  <a:pt x="6195779" y="3064937"/>
                  <a:pt x="6206800" y="3074261"/>
                </a:cubicBezTo>
                <a:cubicBezTo>
                  <a:pt x="6217820" y="3083586"/>
                  <a:pt x="6227569" y="3088249"/>
                  <a:pt x="6236047" y="3088249"/>
                </a:cubicBezTo>
                <a:cubicBezTo>
                  <a:pt x="6266565" y="3088249"/>
                  <a:pt x="6304288" y="3044591"/>
                  <a:pt x="6349218" y="2957275"/>
                </a:cubicBezTo>
                <a:cubicBezTo>
                  <a:pt x="6394147" y="2869959"/>
                  <a:pt x="6416612" y="2796631"/>
                  <a:pt x="6416612" y="2737290"/>
                </a:cubicBezTo>
                <a:cubicBezTo>
                  <a:pt x="6416612" y="2677950"/>
                  <a:pt x="6369563" y="2630901"/>
                  <a:pt x="6275466" y="2596144"/>
                </a:cubicBezTo>
                <a:cubicBezTo>
                  <a:pt x="6181368" y="2561387"/>
                  <a:pt x="6072436" y="2544009"/>
                  <a:pt x="5948668" y="2544009"/>
                </a:cubicBezTo>
                <a:close/>
                <a:moveTo>
                  <a:pt x="0" y="0"/>
                </a:moveTo>
                <a:lnTo>
                  <a:pt x="12192000" y="0"/>
                </a:lnTo>
                <a:lnTo>
                  <a:pt x="12192000" y="6858000"/>
                </a:lnTo>
                <a:lnTo>
                  <a:pt x="0" y="68580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6149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50" fill="hold"/>
                                        <p:tgtEl>
                                          <p:spTgt spid="5"/>
                                        </p:tgtEl>
                                        <p:attrNameLst>
                                          <p:attrName>ppt_w</p:attrName>
                                        </p:attrNameLst>
                                      </p:cBhvr>
                                      <p:tavLst>
                                        <p:tav tm="0">
                                          <p:val>
                                            <p:fltVal val="0"/>
                                          </p:val>
                                        </p:tav>
                                        <p:tav tm="100000">
                                          <p:val>
                                            <p:strVal val="#ppt_w"/>
                                          </p:val>
                                        </p:tav>
                                      </p:tavLst>
                                    </p:anim>
                                    <p:anim calcmode="lin" valueType="num">
                                      <p:cBhvr>
                                        <p:cTn id="13" dur="250" fill="hold"/>
                                        <p:tgtEl>
                                          <p:spTgt spid="5"/>
                                        </p:tgtEl>
                                        <p:attrNameLst>
                                          <p:attrName>ppt_h</p:attrName>
                                        </p:attrNameLst>
                                      </p:cBhvr>
                                      <p:tavLst>
                                        <p:tav tm="0">
                                          <p:val>
                                            <p:fltVal val="0"/>
                                          </p:val>
                                        </p:tav>
                                        <p:tav tm="100000">
                                          <p:val>
                                            <p:strVal val="#ppt_h"/>
                                          </p:val>
                                        </p:tav>
                                      </p:tavLst>
                                    </p:anim>
                                    <p:animEffect transition="in" filter="fade">
                                      <p:cBhvr>
                                        <p:cTn id="14"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54DFDF-E129-03C3-0398-804EF4074282}"/>
              </a:ext>
            </a:extLst>
          </p:cNvPr>
          <p:cNvSpPr txBox="1"/>
          <p:nvPr/>
        </p:nvSpPr>
        <p:spPr>
          <a:xfrm>
            <a:off x="147638" y="123825"/>
            <a:ext cx="3662363" cy="6755696"/>
          </a:xfrm>
          <a:prstGeom prst="rect">
            <a:avLst/>
          </a:prstGeom>
          <a:noFill/>
        </p:spPr>
        <p:txBody>
          <a:bodyPr wrap="square" rtlCol="0">
            <a:spAutoFit/>
          </a:bodyPr>
          <a:lstStyle/>
          <a:p>
            <a:r>
              <a:rPr lang="en-US" sz="4400" dirty="0">
                <a:solidFill>
                  <a:srgbClr val="C00000"/>
                </a:solidFill>
                <a:latin typeface="Cookie" panose="02000000000000000000" pitchFamily="2" charset="0"/>
              </a:rPr>
              <a:t>3:The Christmas tree</a:t>
            </a:r>
          </a:p>
          <a:p>
            <a:r>
              <a:rPr lang="en-US" sz="4400" dirty="0">
                <a:solidFill>
                  <a:srgbClr val="C00000"/>
                </a:solidFill>
                <a:latin typeface="Cookie" panose="02000000000000000000" pitchFamily="2" charset="0"/>
              </a:rPr>
              <a:t>And decorations</a:t>
            </a:r>
          </a:p>
          <a:p>
            <a:r>
              <a:rPr lang="en-US" sz="2300" dirty="0">
                <a:solidFill>
                  <a:srgbClr val="00B050"/>
                </a:solidFill>
                <a:latin typeface="Comic Sans MS" panose="030F0702030302020204" pitchFamily="66" charset="0"/>
              </a:rPr>
              <a:t>A Christmas tree, decorated with lights and ornaments, is a common sight in many British homes. Prince Albert, Queen Victoria’s husband, made the Christmas tree popular in Britain in the 19th century. It was a tradition from his native Germany. Decorating the house with holly, ivy, and mistletoe adds to the festive feeling.</a:t>
            </a:r>
          </a:p>
        </p:txBody>
      </p:sp>
    </p:spTree>
    <p:extLst>
      <p:ext uri="{BB962C8B-B14F-4D97-AF65-F5344CB8AC3E}">
        <p14:creationId xmlns:p14="http://schemas.microsoft.com/office/powerpoint/2010/main" val="36614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54DFDF-E129-03C3-0398-804EF4074282}"/>
              </a:ext>
            </a:extLst>
          </p:cNvPr>
          <p:cNvSpPr txBox="1"/>
          <p:nvPr/>
        </p:nvSpPr>
        <p:spPr>
          <a:xfrm>
            <a:off x="147638" y="123825"/>
            <a:ext cx="3662363" cy="6755696"/>
          </a:xfrm>
          <a:prstGeom prst="rect">
            <a:avLst/>
          </a:prstGeom>
          <a:noFill/>
        </p:spPr>
        <p:txBody>
          <a:bodyPr wrap="square" rtlCol="0">
            <a:spAutoFit/>
          </a:bodyPr>
          <a:lstStyle/>
          <a:p>
            <a:r>
              <a:rPr lang="en-US" sz="4400" dirty="0">
                <a:solidFill>
                  <a:srgbClr val="C00000"/>
                </a:solidFill>
                <a:latin typeface="Cookie" panose="02000000000000000000" pitchFamily="2" charset="0"/>
              </a:rPr>
              <a:t>3:The Christmas tree</a:t>
            </a:r>
          </a:p>
          <a:p>
            <a:r>
              <a:rPr lang="en-US" sz="4400" dirty="0">
                <a:solidFill>
                  <a:srgbClr val="C00000"/>
                </a:solidFill>
                <a:latin typeface="Cookie" panose="02000000000000000000" pitchFamily="2" charset="0"/>
              </a:rPr>
              <a:t>And decorations</a:t>
            </a:r>
          </a:p>
          <a:p>
            <a:r>
              <a:rPr lang="en-US" sz="2300" dirty="0">
                <a:solidFill>
                  <a:srgbClr val="00B050"/>
                </a:solidFill>
                <a:latin typeface="Comic Sans MS" panose="030F0702030302020204" pitchFamily="66" charset="0"/>
              </a:rPr>
              <a:t>A Christmas tree, decorated with lights and ornaments, is a common sight in many British homes. Prince Albert, Queen Victoria’s husband, made the Christmas tree popular in Britain in the 19th century. It was a tradition from his native Germany. Decorating the house with holly, ivy, and mistletoe adds to the festive feeling.</a:t>
            </a:r>
          </a:p>
        </p:txBody>
      </p:sp>
    </p:spTree>
    <p:extLst>
      <p:ext uri="{BB962C8B-B14F-4D97-AF65-F5344CB8AC3E}">
        <p14:creationId xmlns:p14="http://schemas.microsoft.com/office/powerpoint/2010/main" val="10380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0-ppt_w/2"/>
                                          </p:val>
                                        </p:tav>
                                      </p:tavLst>
                                    </p:anim>
                                    <p:anim calcmode="lin" valueType="num">
                                      <p:cBhvr additive="base">
                                        <p:cTn id="7" dur="250"/>
                                        <p:tgtEl>
                                          <p:spTgt spid="2"/>
                                        </p:tgtEl>
                                        <p:attrNameLst>
                                          <p:attrName>ppt_y</p:attrName>
                                        </p:attrNameLst>
                                      </p:cBhvr>
                                      <p:tavLst>
                                        <p:tav tm="0">
                                          <p:val>
                                            <p:strVal val="ppt_y"/>
                                          </p:val>
                                        </p:tav>
                                        <p:tav tm="100000">
                                          <p:val>
                                            <p:strVal val="ppt_y"/>
                                          </p:val>
                                        </p:tav>
                                      </p:tavLst>
                                    </p:anim>
                                    <p:set>
                                      <p:cBhvr>
                                        <p:cTn id="8"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204788" y="304800"/>
            <a:ext cx="3105150" cy="6968061"/>
          </a:xfrm>
          <a:prstGeom prst="rect">
            <a:avLst/>
          </a:prstGeom>
          <a:noFill/>
        </p:spPr>
        <p:txBody>
          <a:bodyPr wrap="square" rtlCol="0">
            <a:spAutoFit/>
          </a:bodyPr>
          <a:lstStyle/>
          <a:p>
            <a:r>
              <a:rPr lang="en-US" sz="4000" dirty="0">
                <a:solidFill>
                  <a:srgbClr val="C00000"/>
                </a:solidFill>
                <a:latin typeface="Cookie" panose="02000000000000000000" pitchFamily="2" charset="0"/>
              </a:rPr>
              <a:t>4:The king’s Christmas day speech</a:t>
            </a:r>
          </a:p>
          <a:p>
            <a:r>
              <a:rPr lang="en-US" sz="1720" b="0" i="0" dirty="0">
                <a:solidFill>
                  <a:srgbClr val="00B050"/>
                </a:solidFill>
                <a:effectLst/>
                <a:latin typeface="Comic Sans MS" panose="030F0702030302020204" pitchFamily="66" charset="0"/>
              </a:rPr>
              <a:t>On Christmas Day, the King gives a special speech, continuing a tradition that was famously carried out by the Queen for many years. This tradition started in 1932 with King George V. It was first a radio broadcast, but now it’s shown on TV. People often watch it together with their families after lunch. The King shares his thoughts about the past year and the Christmas season, just as the Queen used to do during her reign. It’s a time for everyone to think and feel united in the Christmas spirit.</a:t>
            </a:r>
            <a:endParaRPr lang="en-US" sz="172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6992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204788" y="304800"/>
            <a:ext cx="3105150" cy="6968061"/>
          </a:xfrm>
          <a:prstGeom prst="rect">
            <a:avLst/>
          </a:prstGeom>
          <a:noFill/>
        </p:spPr>
        <p:txBody>
          <a:bodyPr wrap="square" rtlCol="0">
            <a:spAutoFit/>
          </a:bodyPr>
          <a:lstStyle/>
          <a:p>
            <a:r>
              <a:rPr lang="en-US" sz="4000" dirty="0">
                <a:solidFill>
                  <a:srgbClr val="C00000"/>
                </a:solidFill>
                <a:latin typeface="Cookie" panose="02000000000000000000" pitchFamily="2" charset="0"/>
              </a:rPr>
              <a:t>4:The king’s Christmas day speech</a:t>
            </a:r>
          </a:p>
          <a:p>
            <a:r>
              <a:rPr lang="en-US" sz="1720" b="0" i="0" dirty="0">
                <a:solidFill>
                  <a:srgbClr val="00B050"/>
                </a:solidFill>
                <a:effectLst/>
                <a:latin typeface="Comic Sans MS" panose="030F0702030302020204" pitchFamily="66" charset="0"/>
              </a:rPr>
              <a:t>On Christmas Day, the King gives a special speech, continuing a tradition that was famously carried out by the Queen for many years. This tradition started in 1932 with King George V. It was first a radio broadcast, but now it’s shown on TV. People often watch it together with their families after lunch. The King shares his thoughts about the past year and the Christmas season, just as the Queen used to do during her reign. It’s a time for everyone to think and feel united in the Christmas spirit.</a:t>
            </a:r>
            <a:endParaRPr lang="en-US" sz="172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8376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50"/>
                                        <p:tgtEl>
                                          <p:spTgt spid="5"/>
                                        </p:tgtEl>
                                        <p:attrNameLst>
                                          <p:attrName>ppt_x</p:attrName>
                                        </p:attrNameLst>
                                      </p:cBhvr>
                                      <p:tavLst>
                                        <p:tav tm="0">
                                          <p:val>
                                            <p:strVal val="ppt_x"/>
                                          </p:val>
                                        </p:tav>
                                        <p:tav tm="100000">
                                          <p:val>
                                            <p:strVal val="0-ppt_w/2"/>
                                          </p:val>
                                        </p:tav>
                                      </p:tavLst>
                                    </p:anim>
                                    <p:anim calcmode="lin" valueType="num">
                                      <p:cBhvr additive="base">
                                        <p:cTn id="7" dur="250"/>
                                        <p:tgtEl>
                                          <p:spTgt spid="5"/>
                                        </p:tgtEl>
                                        <p:attrNameLst>
                                          <p:attrName>ppt_y</p:attrName>
                                        </p:attrNameLst>
                                      </p:cBhvr>
                                      <p:tavLst>
                                        <p:tav tm="0">
                                          <p:val>
                                            <p:strVal val="ppt_y"/>
                                          </p:val>
                                        </p:tav>
                                        <p:tav tm="100000">
                                          <p:val>
                                            <p:strVal val="ppt_y"/>
                                          </p:val>
                                        </p:tav>
                                      </p:tavLst>
                                    </p:anim>
                                    <p:set>
                                      <p:cBhvr>
                                        <p:cTn id="8"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119062" y="276225"/>
            <a:ext cx="3105150" cy="6635663"/>
          </a:xfrm>
          <a:prstGeom prst="rect">
            <a:avLst/>
          </a:prstGeom>
          <a:noFill/>
        </p:spPr>
        <p:txBody>
          <a:bodyPr wrap="square" rtlCol="0">
            <a:spAutoFit/>
          </a:bodyPr>
          <a:lstStyle/>
          <a:p>
            <a:r>
              <a:rPr lang="en-US" sz="1720" dirty="0">
                <a:solidFill>
                  <a:srgbClr val="C00000"/>
                </a:solidFill>
                <a:latin typeface="Cookie" panose="02000000000000000000" pitchFamily="2" charset="0"/>
              </a:rPr>
              <a:t>5:</a:t>
            </a:r>
            <a:r>
              <a:rPr lang="en-US" b="1" dirty="0">
                <a:latin typeface="Cookie" panose="02000000000000000000" pitchFamily="2" charset="0"/>
              </a:rPr>
              <a:t> </a:t>
            </a:r>
            <a:r>
              <a:rPr lang="en-US" sz="2400" b="1" dirty="0">
                <a:solidFill>
                  <a:srgbClr val="C00000"/>
                </a:solidFill>
                <a:latin typeface="Cookie" panose="02000000000000000000" pitchFamily="2" charset="0"/>
              </a:rPr>
              <a:t>Mince Pies and Christmas Pudding</a:t>
            </a:r>
          </a:p>
          <a:p>
            <a:r>
              <a:rPr lang="en-US" dirty="0">
                <a:solidFill>
                  <a:srgbClr val="00B050"/>
                </a:solidFill>
                <a:latin typeface="Comic Sans MS" panose="030F0702030302020204" pitchFamily="66" charset="0"/>
              </a:rPr>
              <a:t>We can’t forget the food! Mince pies are small, sweet pastries that are a must-have at Christmas. They used to have meat in them, but now they’re filled with dried fruits and spices. Eating a mince pie on each of the 12 days of Christmas is said to bring good luck. Christmas pudding is another important dish. It’s a rich pudding made with fruit and spices. It’s traditionally made a month before Christmas and is a symbol of good luck and happiness for the coming year.</a:t>
            </a:r>
            <a:endParaRPr lang="en-US" sz="2400" b="1" dirty="0">
              <a:solidFill>
                <a:srgbClr val="00B050"/>
              </a:solidFill>
              <a:latin typeface="Comic Sans MS" panose="030F0702030302020204" pitchFamily="66" charset="0"/>
            </a:endParaRPr>
          </a:p>
          <a:p>
            <a:endParaRPr lang="en-US" sz="172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2901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119062" y="276225"/>
            <a:ext cx="3105150" cy="6635663"/>
          </a:xfrm>
          <a:prstGeom prst="rect">
            <a:avLst/>
          </a:prstGeom>
          <a:noFill/>
        </p:spPr>
        <p:txBody>
          <a:bodyPr wrap="square" rtlCol="0">
            <a:spAutoFit/>
          </a:bodyPr>
          <a:lstStyle/>
          <a:p>
            <a:r>
              <a:rPr lang="en-US" sz="1720" dirty="0">
                <a:solidFill>
                  <a:srgbClr val="C00000"/>
                </a:solidFill>
                <a:latin typeface="Cookie" panose="02000000000000000000" pitchFamily="2" charset="0"/>
              </a:rPr>
              <a:t>5:</a:t>
            </a:r>
            <a:r>
              <a:rPr lang="en-US" b="1" dirty="0">
                <a:latin typeface="Cookie" panose="02000000000000000000" pitchFamily="2" charset="0"/>
              </a:rPr>
              <a:t> </a:t>
            </a:r>
            <a:r>
              <a:rPr lang="en-US" sz="2400" b="1" dirty="0">
                <a:solidFill>
                  <a:srgbClr val="C00000"/>
                </a:solidFill>
                <a:latin typeface="Cookie" panose="02000000000000000000" pitchFamily="2" charset="0"/>
              </a:rPr>
              <a:t>Mince Pies and Christmas Pudding</a:t>
            </a:r>
          </a:p>
          <a:p>
            <a:r>
              <a:rPr lang="en-US" dirty="0">
                <a:solidFill>
                  <a:srgbClr val="00B050"/>
                </a:solidFill>
                <a:latin typeface="Comic Sans MS" panose="030F0702030302020204" pitchFamily="66" charset="0"/>
              </a:rPr>
              <a:t>We can’t forget the food! Mince pies are small, sweet pastries that are a must-have at Christmas. They used to have meat in them, but now they’re filled with dried fruits and spices. Eating a mince pie on each of the 12 days of Christmas is said to bring good luck. Christmas pudding is another important dish. It’s a rich pudding made with fruit and spices. It’s traditionally made a month before Christmas and is a symbol of good luck and happiness for the coming year.</a:t>
            </a:r>
            <a:endParaRPr lang="en-US" sz="2400" b="1" dirty="0">
              <a:solidFill>
                <a:srgbClr val="00B050"/>
              </a:solidFill>
              <a:latin typeface="Comic Sans MS" panose="030F0702030302020204" pitchFamily="66" charset="0"/>
            </a:endParaRPr>
          </a:p>
          <a:p>
            <a:endParaRPr lang="en-US" sz="172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68815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50"/>
                                        <p:tgtEl>
                                          <p:spTgt spid="5"/>
                                        </p:tgtEl>
                                        <p:attrNameLst>
                                          <p:attrName>ppt_x</p:attrName>
                                        </p:attrNameLst>
                                      </p:cBhvr>
                                      <p:tavLst>
                                        <p:tav tm="0">
                                          <p:val>
                                            <p:strVal val="ppt_x"/>
                                          </p:val>
                                        </p:tav>
                                        <p:tav tm="100000">
                                          <p:val>
                                            <p:strVal val="0-ppt_w/2"/>
                                          </p:val>
                                        </p:tav>
                                      </p:tavLst>
                                    </p:anim>
                                    <p:anim calcmode="lin" valueType="num">
                                      <p:cBhvr additive="base">
                                        <p:cTn id="7" dur="250"/>
                                        <p:tgtEl>
                                          <p:spTgt spid="5"/>
                                        </p:tgtEl>
                                        <p:attrNameLst>
                                          <p:attrName>ppt_y</p:attrName>
                                        </p:attrNameLst>
                                      </p:cBhvr>
                                      <p:tavLst>
                                        <p:tav tm="0">
                                          <p:val>
                                            <p:strVal val="ppt_y"/>
                                          </p:val>
                                        </p:tav>
                                        <p:tav tm="100000">
                                          <p:val>
                                            <p:strVal val="ppt_y"/>
                                          </p:val>
                                        </p:tav>
                                      </p:tavLst>
                                    </p:anim>
                                    <p:set>
                                      <p:cBhvr>
                                        <p:cTn id="8"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119062" y="276225"/>
            <a:ext cx="3667126" cy="6647974"/>
          </a:xfrm>
          <a:prstGeom prst="rect">
            <a:avLst/>
          </a:prstGeom>
          <a:noFill/>
        </p:spPr>
        <p:txBody>
          <a:bodyPr wrap="square" rtlCol="0">
            <a:spAutoFit/>
          </a:bodyPr>
          <a:lstStyle/>
          <a:p>
            <a:r>
              <a:rPr lang="en-US" sz="4800" dirty="0">
                <a:solidFill>
                  <a:srgbClr val="C00000"/>
                </a:solidFill>
                <a:latin typeface="Cookie" panose="02000000000000000000" pitchFamily="2" charset="0"/>
              </a:rPr>
              <a:t>6:Boxing Day</a:t>
            </a:r>
          </a:p>
          <a:p>
            <a:r>
              <a:rPr lang="en-US" sz="2100" dirty="0">
                <a:solidFill>
                  <a:srgbClr val="00B050"/>
                </a:solidFill>
                <a:latin typeface="Comic Sans MS" panose="030F0702030302020204" pitchFamily="66" charset="0"/>
              </a:rPr>
              <a:t>Boxing Day is the day after Christmas, on the 26th of December. Just like Christmas, it’s a bank holiday in the UK, which means people get the day off work. Its name comes from an old tradition where bosses gave “Christmas boxes” to service workers, like postmen or milkmen, as a thank you. Nowadays, it’s known for big sales in shops, similar to Black Friday, and watching sports like football. It’s a relaxing day that continues the Christmas celebrations.</a:t>
            </a:r>
          </a:p>
        </p:txBody>
      </p:sp>
    </p:spTree>
    <p:extLst>
      <p:ext uri="{BB962C8B-B14F-4D97-AF65-F5344CB8AC3E}">
        <p14:creationId xmlns:p14="http://schemas.microsoft.com/office/powerpoint/2010/main" val="378843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119062" y="276225"/>
            <a:ext cx="3667126" cy="6647974"/>
          </a:xfrm>
          <a:prstGeom prst="rect">
            <a:avLst/>
          </a:prstGeom>
          <a:noFill/>
        </p:spPr>
        <p:txBody>
          <a:bodyPr wrap="square" rtlCol="0">
            <a:spAutoFit/>
          </a:bodyPr>
          <a:lstStyle/>
          <a:p>
            <a:r>
              <a:rPr lang="en-US" sz="4800" dirty="0">
                <a:solidFill>
                  <a:srgbClr val="C00000"/>
                </a:solidFill>
                <a:latin typeface="Cookie" panose="02000000000000000000" pitchFamily="2" charset="0"/>
              </a:rPr>
              <a:t>6:Boxing Day</a:t>
            </a:r>
          </a:p>
          <a:p>
            <a:r>
              <a:rPr lang="en-US" sz="2100" dirty="0">
                <a:solidFill>
                  <a:srgbClr val="00B050"/>
                </a:solidFill>
                <a:latin typeface="Comic Sans MS" panose="030F0702030302020204" pitchFamily="66" charset="0"/>
              </a:rPr>
              <a:t>Boxing Day is the day after Christmas, on the 26th of December. Just like Christmas, it’s a bank holiday in the UK, which means people get the day off work. Its name comes from an old tradition where bosses gave “Christmas boxes” to service workers, like postmen or milkmen, as a thank you. Nowadays, it’s known for big sales in shops, similar to Black Friday, and watching sports like football. It’s a relaxing day that continues the Christmas celebrations.</a:t>
            </a:r>
          </a:p>
        </p:txBody>
      </p:sp>
    </p:spTree>
    <p:extLst>
      <p:ext uri="{BB962C8B-B14F-4D97-AF65-F5344CB8AC3E}">
        <p14:creationId xmlns:p14="http://schemas.microsoft.com/office/powerpoint/2010/main" val="13243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50"/>
                                        <p:tgtEl>
                                          <p:spTgt spid="5"/>
                                        </p:tgtEl>
                                        <p:attrNameLst>
                                          <p:attrName>ppt_x</p:attrName>
                                        </p:attrNameLst>
                                      </p:cBhvr>
                                      <p:tavLst>
                                        <p:tav tm="0">
                                          <p:val>
                                            <p:strVal val="ppt_x"/>
                                          </p:val>
                                        </p:tav>
                                        <p:tav tm="100000">
                                          <p:val>
                                            <p:strVal val="0-ppt_w/2"/>
                                          </p:val>
                                        </p:tav>
                                      </p:tavLst>
                                    </p:anim>
                                    <p:anim calcmode="lin" valueType="num">
                                      <p:cBhvr additive="base">
                                        <p:cTn id="7" dur="250"/>
                                        <p:tgtEl>
                                          <p:spTgt spid="5"/>
                                        </p:tgtEl>
                                        <p:attrNameLst>
                                          <p:attrName>ppt_y</p:attrName>
                                        </p:attrNameLst>
                                      </p:cBhvr>
                                      <p:tavLst>
                                        <p:tav tm="0">
                                          <p:val>
                                            <p:strVal val="ppt_y"/>
                                          </p:val>
                                        </p:tav>
                                        <p:tav tm="100000">
                                          <p:val>
                                            <p:strVal val="ppt_y"/>
                                          </p:val>
                                        </p:tav>
                                      </p:tavLst>
                                    </p:anim>
                                    <p:set>
                                      <p:cBhvr>
                                        <p:cTn id="8" dur="1" fill="hold">
                                          <p:stCondLst>
                                            <p:cond delay="24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1" nodeType="clickEffect">
                                  <p:stCondLst>
                                    <p:cond delay="0"/>
                                  </p:stCondLst>
                                  <p:childTnLst>
                                    <p:anim calcmode="lin" valueType="num">
                                      <p:cBhvr additive="base">
                                        <p:cTn id="12" dur="250"/>
                                        <p:tgtEl>
                                          <p:spTgt spid="5"/>
                                        </p:tgtEl>
                                        <p:attrNameLst>
                                          <p:attrName>ppt_x</p:attrName>
                                        </p:attrNameLst>
                                      </p:cBhvr>
                                      <p:tavLst>
                                        <p:tav tm="0">
                                          <p:val>
                                            <p:strVal val="ppt_x"/>
                                          </p:val>
                                        </p:tav>
                                        <p:tav tm="100000">
                                          <p:val>
                                            <p:strVal val="0-ppt_w/2"/>
                                          </p:val>
                                        </p:tav>
                                      </p:tavLst>
                                    </p:anim>
                                    <p:anim calcmode="lin" valueType="num">
                                      <p:cBhvr additive="base">
                                        <p:cTn id="13" dur="250"/>
                                        <p:tgtEl>
                                          <p:spTgt spid="5"/>
                                        </p:tgtEl>
                                        <p:attrNameLst>
                                          <p:attrName>ppt_y</p:attrName>
                                        </p:attrNameLst>
                                      </p:cBhvr>
                                      <p:tavLst>
                                        <p:tav tm="0">
                                          <p:val>
                                            <p:strVal val="ppt_y"/>
                                          </p:val>
                                        </p:tav>
                                        <p:tav tm="100000">
                                          <p:val>
                                            <p:strVal val="ppt_y"/>
                                          </p:val>
                                        </p:tav>
                                      </p:tavLst>
                                    </p:anim>
                                    <p:set>
                                      <p:cBhvr>
                                        <p:cTn id="14"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119062" y="300037"/>
            <a:ext cx="3667126" cy="6370975"/>
          </a:xfrm>
          <a:prstGeom prst="rect">
            <a:avLst/>
          </a:prstGeom>
          <a:noFill/>
        </p:spPr>
        <p:txBody>
          <a:bodyPr wrap="square" rtlCol="0">
            <a:spAutoFit/>
          </a:bodyPr>
          <a:lstStyle/>
          <a:p>
            <a:r>
              <a:rPr lang="en-US" sz="4800" dirty="0">
                <a:solidFill>
                  <a:srgbClr val="C00000"/>
                </a:solidFill>
                <a:latin typeface="Cookie" panose="02000000000000000000" pitchFamily="2" charset="0"/>
              </a:rPr>
              <a:t>SUMMARY</a:t>
            </a:r>
          </a:p>
          <a:p>
            <a:r>
              <a:rPr lang="en-US" sz="2400" dirty="0">
                <a:solidFill>
                  <a:srgbClr val="00B050"/>
                </a:solidFill>
                <a:latin typeface="Comic Sans MS" panose="030F0702030302020204" pitchFamily="66" charset="0"/>
              </a:rPr>
              <a:t>In summary, from sharing crackers to listening to the King’s speech, these British traditions are all about bringing people together, showing the true meaning of Christmas. As times change, these traditions might also change, but the values of family, community, and joy will stay the same. Merry Christmas!</a:t>
            </a:r>
          </a:p>
        </p:txBody>
      </p:sp>
    </p:spTree>
    <p:extLst>
      <p:ext uri="{BB962C8B-B14F-4D97-AF65-F5344CB8AC3E}">
        <p14:creationId xmlns:p14="http://schemas.microsoft.com/office/powerpoint/2010/main" val="42418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D3B310-D0CC-2065-E385-334E5527A111}"/>
              </a:ext>
            </a:extLst>
          </p:cNvPr>
          <p:cNvSpPr txBox="1"/>
          <p:nvPr/>
        </p:nvSpPr>
        <p:spPr>
          <a:xfrm>
            <a:off x="119062" y="300037"/>
            <a:ext cx="3667126" cy="6370975"/>
          </a:xfrm>
          <a:prstGeom prst="rect">
            <a:avLst/>
          </a:prstGeom>
          <a:noFill/>
        </p:spPr>
        <p:txBody>
          <a:bodyPr wrap="square" rtlCol="0">
            <a:spAutoFit/>
          </a:bodyPr>
          <a:lstStyle/>
          <a:p>
            <a:r>
              <a:rPr lang="en-US" sz="4800" dirty="0">
                <a:solidFill>
                  <a:srgbClr val="C00000"/>
                </a:solidFill>
                <a:latin typeface="Cookie" panose="02000000000000000000" pitchFamily="2" charset="0"/>
              </a:rPr>
              <a:t>SUMMARY</a:t>
            </a:r>
          </a:p>
          <a:p>
            <a:r>
              <a:rPr lang="en-US" sz="2400" dirty="0">
                <a:solidFill>
                  <a:srgbClr val="00B050"/>
                </a:solidFill>
                <a:latin typeface="Comic Sans MS" panose="030F0702030302020204" pitchFamily="66" charset="0"/>
              </a:rPr>
              <a:t>In summary, from sharing crackers to listening to the King’s speech, these British traditions are all about bringing people together, showing the true meaning of Christmas. As times change, these traditions might also change, but the values of family, community, and joy will stay the same. Merry Christmas!</a:t>
            </a:r>
          </a:p>
        </p:txBody>
      </p:sp>
    </p:spTree>
    <p:extLst>
      <p:ext uri="{BB962C8B-B14F-4D97-AF65-F5344CB8AC3E}">
        <p14:creationId xmlns:p14="http://schemas.microsoft.com/office/powerpoint/2010/main" val="13525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50"/>
                                        <p:tgtEl>
                                          <p:spTgt spid="5"/>
                                        </p:tgtEl>
                                        <p:attrNameLst>
                                          <p:attrName>ppt_x</p:attrName>
                                        </p:attrNameLst>
                                      </p:cBhvr>
                                      <p:tavLst>
                                        <p:tav tm="0">
                                          <p:val>
                                            <p:strVal val="ppt_x"/>
                                          </p:val>
                                        </p:tav>
                                        <p:tav tm="100000">
                                          <p:val>
                                            <p:strVal val="0-ppt_w/2"/>
                                          </p:val>
                                        </p:tav>
                                      </p:tavLst>
                                    </p:anim>
                                    <p:anim calcmode="lin" valueType="num">
                                      <p:cBhvr additive="base">
                                        <p:cTn id="7" dur="250"/>
                                        <p:tgtEl>
                                          <p:spTgt spid="5"/>
                                        </p:tgtEl>
                                        <p:attrNameLst>
                                          <p:attrName>ppt_y</p:attrName>
                                        </p:attrNameLst>
                                      </p:cBhvr>
                                      <p:tavLst>
                                        <p:tav tm="0">
                                          <p:val>
                                            <p:strVal val="ppt_y"/>
                                          </p:val>
                                        </p:tav>
                                        <p:tav tm="100000">
                                          <p:val>
                                            <p:strVal val="ppt_y"/>
                                          </p:val>
                                        </p:tav>
                                      </p:tavLst>
                                    </p:anim>
                                    <p:set>
                                      <p:cBhvr>
                                        <p:cTn id="8" dur="1" fill="hold">
                                          <p:stCondLst>
                                            <p:cond delay="249"/>
                                          </p:stCondLst>
                                        </p:cTn>
                                        <p:tgtEl>
                                          <p:spTgt spid="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0" y="0"/>
            <a:ext cx="12192000" cy="6980767"/>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Tree>
    <p:extLst>
      <p:ext uri="{BB962C8B-B14F-4D97-AF65-F5344CB8AC3E}">
        <p14:creationId xmlns:p14="http://schemas.microsoft.com/office/powerpoint/2010/main" val="235139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 y="0"/>
            <a:ext cx="12231758"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60846307" y="-53372085"/>
            <a:ext cx="154211360" cy="106744169"/>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Tree>
    <p:extLst>
      <p:ext uri="{BB962C8B-B14F-4D97-AF65-F5344CB8AC3E}">
        <p14:creationId xmlns:p14="http://schemas.microsoft.com/office/powerpoint/2010/main" val="4121875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 y="0"/>
            <a:ext cx="12231758"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39758" y="0"/>
            <a:ext cx="12231758" cy="6858000"/>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Tree>
    <p:extLst>
      <p:ext uri="{BB962C8B-B14F-4D97-AF65-F5344CB8AC3E}">
        <p14:creationId xmlns:p14="http://schemas.microsoft.com/office/powerpoint/2010/main" val="38104048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 y="0"/>
            <a:ext cx="12231758"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19879" y="0"/>
            <a:ext cx="12231758" cy="6858000"/>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F8949941-8B6B-31A4-4367-6ED774C96999}"/>
              </a:ext>
            </a:extLst>
          </p:cNvPr>
          <p:cNvSpPr txBox="1"/>
          <p:nvPr/>
        </p:nvSpPr>
        <p:spPr>
          <a:xfrm>
            <a:off x="1824038" y="4500563"/>
            <a:ext cx="9072562" cy="523220"/>
          </a:xfrm>
          <a:prstGeom prst="rect">
            <a:avLst/>
          </a:prstGeom>
          <a:noFill/>
        </p:spPr>
        <p:txBody>
          <a:bodyPr wrap="square" rtlCol="0">
            <a:spAutoFit/>
          </a:bodyPr>
          <a:lstStyle/>
          <a:p>
            <a:r>
              <a:rPr lang="el-GR" sz="2800" dirty="0">
                <a:solidFill>
                  <a:schemeClr val="accent2">
                    <a:lumMod val="75000"/>
                  </a:schemeClr>
                </a:solidFill>
              </a:rPr>
              <a:t>Από τον Αλέξανδρο Βαγγελάκο και την Φιλοθέη Καγκάλου</a:t>
            </a:r>
            <a:endParaRPr lang="en-US" sz="2800" dirty="0">
              <a:solidFill>
                <a:schemeClr val="accent2">
                  <a:lumMod val="75000"/>
                </a:schemeClr>
              </a:solidFill>
            </a:endParaRPr>
          </a:p>
        </p:txBody>
      </p:sp>
    </p:spTree>
    <p:extLst>
      <p:ext uri="{BB962C8B-B14F-4D97-AF65-F5344CB8AC3E}">
        <p14:creationId xmlns:p14="http://schemas.microsoft.com/office/powerpoint/2010/main" val="1590427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 y="0"/>
            <a:ext cx="12231758"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39758" y="0"/>
            <a:ext cx="12231758" cy="6858000"/>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F8949941-8B6B-31A4-4367-6ED774C96999}"/>
              </a:ext>
            </a:extLst>
          </p:cNvPr>
          <p:cNvSpPr txBox="1"/>
          <p:nvPr/>
        </p:nvSpPr>
        <p:spPr>
          <a:xfrm>
            <a:off x="1824038" y="4500563"/>
            <a:ext cx="9072562" cy="523220"/>
          </a:xfrm>
          <a:prstGeom prst="rect">
            <a:avLst/>
          </a:prstGeom>
          <a:noFill/>
        </p:spPr>
        <p:txBody>
          <a:bodyPr wrap="square" rtlCol="0">
            <a:spAutoFit/>
          </a:bodyPr>
          <a:lstStyle/>
          <a:p>
            <a:r>
              <a:rPr lang="el-GR" sz="2800" dirty="0">
                <a:solidFill>
                  <a:schemeClr val="accent2">
                    <a:lumMod val="75000"/>
                  </a:schemeClr>
                </a:solidFill>
              </a:rPr>
              <a:t>Από τον Αλέξανδρο Βαγγελάκο και την Φιλοθέη Καγκάλου</a:t>
            </a:r>
            <a:endParaRPr lang="en-US" sz="2800" dirty="0">
              <a:solidFill>
                <a:schemeClr val="accent2">
                  <a:lumMod val="75000"/>
                </a:schemeClr>
              </a:solidFill>
            </a:endParaRPr>
          </a:p>
        </p:txBody>
      </p:sp>
      <p:sp>
        <p:nvSpPr>
          <p:cNvPr id="4" name="TextBox 3">
            <a:extLst>
              <a:ext uri="{FF2B5EF4-FFF2-40B4-BE49-F238E27FC236}">
                <a16:creationId xmlns:a16="http://schemas.microsoft.com/office/drawing/2014/main" id="{08B0D0AA-89FC-C807-C515-48E4F299CAD8}"/>
              </a:ext>
            </a:extLst>
          </p:cNvPr>
          <p:cNvSpPr txBox="1"/>
          <p:nvPr/>
        </p:nvSpPr>
        <p:spPr>
          <a:xfrm>
            <a:off x="3552826" y="588288"/>
            <a:ext cx="6062662" cy="1107996"/>
          </a:xfrm>
          <a:prstGeom prst="rect">
            <a:avLst/>
          </a:prstGeom>
          <a:noFill/>
        </p:spPr>
        <p:txBody>
          <a:bodyPr wrap="square" rtlCol="0">
            <a:spAutoFit/>
          </a:bodyPr>
          <a:lstStyle/>
          <a:p>
            <a:r>
              <a:rPr lang="en-US" sz="6600" dirty="0">
                <a:solidFill>
                  <a:srgbClr val="C00000"/>
                </a:solidFill>
                <a:latin typeface="Cookie" panose="02000000000000000000" pitchFamily="2" charset="0"/>
              </a:rPr>
              <a:t>Christmas Traditions</a:t>
            </a:r>
          </a:p>
        </p:txBody>
      </p:sp>
    </p:spTree>
    <p:extLst>
      <p:ext uri="{BB962C8B-B14F-4D97-AF65-F5344CB8AC3E}">
        <p14:creationId xmlns:p14="http://schemas.microsoft.com/office/powerpoint/2010/main" val="1983881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 y="0"/>
            <a:ext cx="12231758"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39758" y="0"/>
            <a:ext cx="12231758" cy="6858000"/>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F8949941-8B6B-31A4-4367-6ED774C96999}"/>
              </a:ext>
            </a:extLst>
          </p:cNvPr>
          <p:cNvSpPr txBox="1"/>
          <p:nvPr/>
        </p:nvSpPr>
        <p:spPr>
          <a:xfrm>
            <a:off x="1824038" y="4500563"/>
            <a:ext cx="9072562" cy="523220"/>
          </a:xfrm>
          <a:prstGeom prst="rect">
            <a:avLst/>
          </a:prstGeom>
          <a:noFill/>
        </p:spPr>
        <p:txBody>
          <a:bodyPr wrap="square" rtlCol="0">
            <a:spAutoFit/>
          </a:bodyPr>
          <a:lstStyle/>
          <a:p>
            <a:r>
              <a:rPr lang="el-GR" sz="2800" dirty="0">
                <a:solidFill>
                  <a:schemeClr val="accent2">
                    <a:lumMod val="75000"/>
                  </a:schemeClr>
                </a:solidFill>
              </a:rPr>
              <a:t>Από τον Αλέξανδρο Βαγγελάκο και την Φιλοθέη Καγκάλου</a:t>
            </a:r>
            <a:endParaRPr lang="en-US" sz="2800" dirty="0">
              <a:solidFill>
                <a:schemeClr val="accent2">
                  <a:lumMod val="75000"/>
                </a:schemeClr>
              </a:solidFill>
            </a:endParaRPr>
          </a:p>
        </p:txBody>
      </p:sp>
      <p:sp>
        <p:nvSpPr>
          <p:cNvPr id="4" name="TextBox 3">
            <a:extLst>
              <a:ext uri="{FF2B5EF4-FFF2-40B4-BE49-F238E27FC236}">
                <a16:creationId xmlns:a16="http://schemas.microsoft.com/office/drawing/2014/main" id="{08B0D0AA-89FC-C807-C515-48E4F299CAD8}"/>
              </a:ext>
            </a:extLst>
          </p:cNvPr>
          <p:cNvSpPr txBox="1"/>
          <p:nvPr/>
        </p:nvSpPr>
        <p:spPr>
          <a:xfrm>
            <a:off x="3552826" y="588288"/>
            <a:ext cx="6062662" cy="1107996"/>
          </a:xfrm>
          <a:prstGeom prst="rect">
            <a:avLst/>
          </a:prstGeom>
          <a:noFill/>
        </p:spPr>
        <p:txBody>
          <a:bodyPr wrap="square" rtlCol="0">
            <a:spAutoFit/>
          </a:bodyPr>
          <a:lstStyle/>
          <a:p>
            <a:r>
              <a:rPr lang="en-US" sz="6600" dirty="0">
                <a:solidFill>
                  <a:srgbClr val="C00000"/>
                </a:solidFill>
                <a:latin typeface="Cookie" panose="02000000000000000000" pitchFamily="2" charset="0"/>
              </a:rPr>
              <a:t>Christmas Traditions</a:t>
            </a:r>
          </a:p>
        </p:txBody>
      </p:sp>
      <p:graphicFrame>
        <p:nvGraphicFramePr>
          <p:cNvPr id="7" name="Diagram 6">
            <a:extLst>
              <a:ext uri="{FF2B5EF4-FFF2-40B4-BE49-F238E27FC236}">
                <a16:creationId xmlns:a16="http://schemas.microsoft.com/office/drawing/2014/main" id="{12C3EA59-4E8A-7962-3689-8ED2D2C889BB}"/>
              </a:ext>
            </a:extLst>
          </p:cNvPr>
          <p:cNvGraphicFramePr/>
          <p:nvPr/>
        </p:nvGraphicFramePr>
        <p:xfrm>
          <a:off x="0" y="6315076"/>
          <a:ext cx="12039600" cy="523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reeform: Shape 4">
            <a:extLst>
              <a:ext uri="{FF2B5EF4-FFF2-40B4-BE49-F238E27FC236}">
                <a16:creationId xmlns:a16="http://schemas.microsoft.com/office/drawing/2014/main" id="{80D2A125-18D4-6C4E-7177-815E8AF177B8}"/>
              </a:ext>
            </a:extLst>
          </p:cNvPr>
          <p:cNvSpPr/>
          <p:nvPr/>
        </p:nvSpPr>
        <p:spPr>
          <a:xfrm>
            <a:off x="-23674138" y="-45960631"/>
            <a:ext cx="214354611" cy="146737136"/>
          </a:xfrm>
          <a:custGeom>
            <a:avLst/>
            <a:gdLst/>
            <a:ahLst/>
            <a:cxnLst/>
            <a:rect l="l" t="t" r="r" b="b"/>
            <a:pathLst>
              <a:path w="12192000" h="6858000">
                <a:moveTo>
                  <a:pt x="8235218" y="4669155"/>
                </a:moveTo>
                <a:cubicBezTo>
                  <a:pt x="8306973" y="4669155"/>
                  <a:pt x="8342850" y="4727575"/>
                  <a:pt x="8342850" y="4844415"/>
                </a:cubicBezTo>
                <a:cubicBezTo>
                  <a:pt x="8342850" y="4961255"/>
                  <a:pt x="8306973" y="5019675"/>
                  <a:pt x="8235218" y="5019675"/>
                </a:cubicBezTo>
                <a:cubicBezTo>
                  <a:pt x="8163463" y="5019675"/>
                  <a:pt x="8127585" y="4961255"/>
                  <a:pt x="8127585" y="4844415"/>
                </a:cubicBezTo>
                <a:cubicBezTo>
                  <a:pt x="8127585" y="4727575"/>
                  <a:pt x="8163463" y="4669155"/>
                  <a:pt x="8235218" y="4669155"/>
                </a:cubicBezTo>
                <a:close/>
                <a:moveTo>
                  <a:pt x="8965785" y="4360545"/>
                </a:moveTo>
                <a:cubicBezTo>
                  <a:pt x="8856565" y="4360545"/>
                  <a:pt x="8801955" y="4367530"/>
                  <a:pt x="8801955" y="4381500"/>
                </a:cubicBezTo>
                <a:lnTo>
                  <a:pt x="8801955" y="4943475"/>
                </a:lnTo>
                <a:cubicBezTo>
                  <a:pt x="8801955" y="5085715"/>
                  <a:pt x="8831165" y="5187633"/>
                  <a:pt x="8889585" y="5249228"/>
                </a:cubicBezTo>
                <a:cubicBezTo>
                  <a:pt x="8948005" y="5310823"/>
                  <a:pt x="9038810" y="5341620"/>
                  <a:pt x="9162000" y="5341620"/>
                </a:cubicBezTo>
                <a:cubicBezTo>
                  <a:pt x="9250900" y="5341620"/>
                  <a:pt x="9334085" y="5307330"/>
                  <a:pt x="9411555" y="5238750"/>
                </a:cubicBezTo>
                <a:lnTo>
                  <a:pt x="9413460" y="5236845"/>
                </a:lnTo>
                <a:cubicBezTo>
                  <a:pt x="9454100" y="5306695"/>
                  <a:pt x="9516965" y="5341620"/>
                  <a:pt x="9602055" y="5341620"/>
                </a:cubicBezTo>
                <a:cubicBezTo>
                  <a:pt x="9645235" y="5341620"/>
                  <a:pt x="9679525" y="5313680"/>
                  <a:pt x="9704925" y="5257800"/>
                </a:cubicBezTo>
                <a:cubicBezTo>
                  <a:pt x="9722705" y="5214620"/>
                  <a:pt x="9731595" y="5172075"/>
                  <a:pt x="9731595" y="5130165"/>
                </a:cubicBezTo>
                <a:cubicBezTo>
                  <a:pt x="9731595" y="5047615"/>
                  <a:pt x="9710005" y="5006340"/>
                  <a:pt x="9666825" y="5006340"/>
                </a:cubicBezTo>
                <a:lnTo>
                  <a:pt x="9617295" y="5006340"/>
                </a:lnTo>
                <a:lnTo>
                  <a:pt x="9617295" y="4381500"/>
                </a:lnTo>
                <a:cubicBezTo>
                  <a:pt x="9617295" y="4368800"/>
                  <a:pt x="9563320" y="4362450"/>
                  <a:pt x="9455370" y="4362450"/>
                </a:cubicBezTo>
                <a:cubicBezTo>
                  <a:pt x="9347420" y="4362450"/>
                  <a:pt x="9293445" y="4368800"/>
                  <a:pt x="9293445" y="4381500"/>
                </a:cubicBezTo>
                <a:lnTo>
                  <a:pt x="9293445" y="4993005"/>
                </a:lnTo>
                <a:cubicBezTo>
                  <a:pt x="9255345" y="5019675"/>
                  <a:pt x="9221055" y="5033010"/>
                  <a:pt x="9190575" y="5033010"/>
                </a:cubicBezTo>
                <a:cubicBezTo>
                  <a:pt x="9149935" y="5033010"/>
                  <a:pt x="9129615" y="5001260"/>
                  <a:pt x="9129615" y="4937760"/>
                </a:cubicBezTo>
                <a:lnTo>
                  <a:pt x="9129615" y="4381500"/>
                </a:lnTo>
                <a:cubicBezTo>
                  <a:pt x="9129615" y="4367530"/>
                  <a:pt x="9075005" y="4360545"/>
                  <a:pt x="8965785" y="4360545"/>
                </a:cubicBezTo>
                <a:close/>
                <a:moveTo>
                  <a:pt x="8234265" y="4351020"/>
                </a:moveTo>
                <a:cubicBezTo>
                  <a:pt x="8099645" y="4351020"/>
                  <a:pt x="7992648" y="4394835"/>
                  <a:pt x="7913273" y="4482465"/>
                </a:cubicBezTo>
                <a:cubicBezTo>
                  <a:pt x="7833898" y="4570095"/>
                  <a:pt x="7794210" y="4691380"/>
                  <a:pt x="7794210" y="4846320"/>
                </a:cubicBezTo>
                <a:cubicBezTo>
                  <a:pt x="7794210" y="5001260"/>
                  <a:pt x="7833898" y="5122545"/>
                  <a:pt x="7913273" y="5210175"/>
                </a:cubicBezTo>
                <a:cubicBezTo>
                  <a:pt x="7992648" y="5297805"/>
                  <a:pt x="8099645" y="5341620"/>
                  <a:pt x="8234265" y="5341620"/>
                </a:cubicBezTo>
                <a:cubicBezTo>
                  <a:pt x="8368885" y="5341620"/>
                  <a:pt x="8475565" y="5297805"/>
                  <a:pt x="8554305" y="5210175"/>
                </a:cubicBezTo>
                <a:cubicBezTo>
                  <a:pt x="8633045" y="5122545"/>
                  <a:pt x="8672415" y="5001260"/>
                  <a:pt x="8672415" y="4846320"/>
                </a:cubicBezTo>
                <a:cubicBezTo>
                  <a:pt x="8672415" y="4691380"/>
                  <a:pt x="8633045" y="4570095"/>
                  <a:pt x="8554305" y="4482465"/>
                </a:cubicBezTo>
                <a:cubicBezTo>
                  <a:pt x="8475565" y="4394835"/>
                  <a:pt x="8368885" y="4351020"/>
                  <a:pt x="8234265" y="4351020"/>
                </a:cubicBezTo>
                <a:close/>
                <a:moveTo>
                  <a:pt x="6775035" y="3983355"/>
                </a:moveTo>
                <a:cubicBezTo>
                  <a:pt x="6735665" y="3983355"/>
                  <a:pt x="6687405" y="3986848"/>
                  <a:pt x="6630255" y="3993833"/>
                </a:cubicBezTo>
                <a:cubicBezTo>
                  <a:pt x="6573105" y="4000818"/>
                  <a:pt x="6547070" y="4008120"/>
                  <a:pt x="6552150" y="4015740"/>
                </a:cubicBezTo>
                <a:lnTo>
                  <a:pt x="6961725" y="4819650"/>
                </a:lnTo>
                <a:lnTo>
                  <a:pt x="6961725" y="5273040"/>
                </a:lnTo>
                <a:cubicBezTo>
                  <a:pt x="6961725" y="5295900"/>
                  <a:pt x="6996650" y="5311775"/>
                  <a:pt x="7066500" y="5320665"/>
                </a:cubicBezTo>
                <a:cubicBezTo>
                  <a:pt x="7100790" y="5324475"/>
                  <a:pt x="7135080" y="5326380"/>
                  <a:pt x="7169370" y="5326380"/>
                </a:cubicBezTo>
                <a:cubicBezTo>
                  <a:pt x="7203660" y="5326380"/>
                  <a:pt x="7238585" y="5323840"/>
                  <a:pt x="7274145" y="5318760"/>
                </a:cubicBezTo>
                <a:cubicBezTo>
                  <a:pt x="7343995" y="5309870"/>
                  <a:pt x="7378920" y="5294630"/>
                  <a:pt x="7378920" y="5273040"/>
                </a:cubicBezTo>
                <a:lnTo>
                  <a:pt x="7378920" y="4808220"/>
                </a:lnTo>
                <a:lnTo>
                  <a:pt x="7775160" y="4011930"/>
                </a:lnTo>
                <a:cubicBezTo>
                  <a:pt x="7778970" y="4004310"/>
                  <a:pt x="7755793" y="3997960"/>
                  <a:pt x="7705628" y="3992880"/>
                </a:cubicBezTo>
                <a:cubicBezTo>
                  <a:pt x="7655463" y="3987800"/>
                  <a:pt x="7611965" y="3985260"/>
                  <a:pt x="7575135" y="3985260"/>
                </a:cubicBezTo>
                <a:cubicBezTo>
                  <a:pt x="7429085" y="3985260"/>
                  <a:pt x="7347805" y="4007485"/>
                  <a:pt x="7331295" y="4051935"/>
                </a:cubicBezTo>
                <a:lnTo>
                  <a:pt x="7171275" y="4440555"/>
                </a:lnTo>
                <a:lnTo>
                  <a:pt x="7032210" y="4051935"/>
                </a:lnTo>
                <a:cubicBezTo>
                  <a:pt x="7016970" y="4006215"/>
                  <a:pt x="6931245" y="3983355"/>
                  <a:pt x="6775035" y="3983355"/>
                </a:cubicBezTo>
                <a:close/>
                <a:moveTo>
                  <a:pt x="3584356" y="3026113"/>
                </a:moveTo>
                <a:lnTo>
                  <a:pt x="3637695" y="3026113"/>
                </a:lnTo>
                <a:lnTo>
                  <a:pt x="3637695" y="3172798"/>
                </a:lnTo>
                <a:cubicBezTo>
                  <a:pt x="3618646" y="3191848"/>
                  <a:pt x="3597373" y="3201373"/>
                  <a:pt x="3573878" y="3201373"/>
                </a:cubicBezTo>
                <a:cubicBezTo>
                  <a:pt x="3550383" y="3201373"/>
                  <a:pt x="3531015" y="3194071"/>
                  <a:pt x="3515776" y="3179466"/>
                </a:cubicBezTo>
                <a:cubicBezTo>
                  <a:pt x="3500535" y="3164861"/>
                  <a:pt x="3492916" y="3143588"/>
                  <a:pt x="3492916" y="3115648"/>
                </a:cubicBezTo>
                <a:cubicBezTo>
                  <a:pt x="3492916" y="3055959"/>
                  <a:pt x="3523396" y="3026113"/>
                  <a:pt x="3584356" y="3026113"/>
                </a:cubicBezTo>
                <a:close/>
                <a:moveTo>
                  <a:pt x="4283490" y="2485093"/>
                </a:moveTo>
                <a:cubicBezTo>
                  <a:pt x="4235230" y="2485093"/>
                  <a:pt x="4199671" y="2513033"/>
                  <a:pt x="4176810" y="2568913"/>
                </a:cubicBezTo>
                <a:cubicBezTo>
                  <a:pt x="4161570" y="2608283"/>
                  <a:pt x="4153950" y="2647654"/>
                  <a:pt x="4153950" y="2687023"/>
                </a:cubicBezTo>
                <a:cubicBezTo>
                  <a:pt x="4153950" y="2703534"/>
                  <a:pt x="4155221" y="2720043"/>
                  <a:pt x="4157761" y="2736553"/>
                </a:cubicBezTo>
                <a:cubicBezTo>
                  <a:pt x="4167921" y="2792433"/>
                  <a:pt x="4189511" y="2820373"/>
                  <a:pt x="4222530" y="2820373"/>
                </a:cubicBezTo>
                <a:lnTo>
                  <a:pt x="4272060" y="2820373"/>
                </a:lnTo>
                <a:lnTo>
                  <a:pt x="4272060" y="3437593"/>
                </a:lnTo>
                <a:cubicBezTo>
                  <a:pt x="4272060" y="3447753"/>
                  <a:pt x="4335560" y="3454738"/>
                  <a:pt x="4462560" y="3458548"/>
                </a:cubicBezTo>
                <a:cubicBezTo>
                  <a:pt x="4554000" y="3458548"/>
                  <a:pt x="4599721" y="3454103"/>
                  <a:pt x="4599721" y="3445213"/>
                </a:cubicBezTo>
                <a:lnTo>
                  <a:pt x="4599721" y="2833708"/>
                </a:lnTo>
                <a:cubicBezTo>
                  <a:pt x="4606070" y="2828628"/>
                  <a:pt x="4620676" y="2820691"/>
                  <a:pt x="4643535" y="2809896"/>
                </a:cubicBezTo>
                <a:cubicBezTo>
                  <a:pt x="4666395" y="2799101"/>
                  <a:pt x="4684175" y="2793703"/>
                  <a:pt x="4696875" y="2793703"/>
                </a:cubicBezTo>
                <a:cubicBezTo>
                  <a:pt x="4741325" y="2793703"/>
                  <a:pt x="4763551" y="2825453"/>
                  <a:pt x="4763551" y="2888953"/>
                </a:cubicBezTo>
                <a:lnTo>
                  <a:pt x="4763551" y="3439498"/>
                </a:lnTo>
                <a:cubicBezTo>
                  <a:pt x="4763551" y="3454738"/>
                  <a:pt x="4817843" y="3462358"/>
                  <a:pt x="4926428" y="3462358"/>
                </a:cubicBezTo>
                <a:cubicBezTo>
                  <a:pt x="5035013" y="3462358"/>
                  <a:pt x="5089306" y="3454738"/>
                  <a:pt x="5089306" y="3439498"/>
                </a:cubicBezTo>
                <a:lnTo>
                  <a:pt x="5089306" y="2867999"/>
                </a:lnTo>
                <a:cubicBezTo>
                  <a:pt x="5089306" y="2732108"/>
                  <a:pt x="5064540" y="2634318"/>
                  <a:pt x="5015010" y="2574628"/>
                </a:cubicBezTo>
                <a:cubicBezTo>
                  <a:pt x="4965481" y="2514938"/>
                  <a:pt x="4885471" y="2485093"/>
                  <a:pt x="4774981" y="2485093"/>
                </a:cubicBezTo>
                <a:cubicBezTo>
                  <a:pt x="4664490" y="2485093"/>
                  <a:pt x="4569240" y="2519383"/>
                  <a:pt x="4489230" y="2587963"/>
                </a:cubicBezTo>
                <a:cubicBezTo>
                  <a:pt x="4476530" y="2565103"/>
                  <a:pt x="4451130" y="2542243"/>
                  <a:pt x="4413030" y="2519383"/>
                </a:cubicBezTo>
                <a:cubicBezTo>
                  <a:pt x="4374931" y="2496523"/>
                  <a:pt x="4331750" y="2485093"/>
                  <a:pt x="4283490" y="2485093"/>
                </a:cubicBezTo>
                <a:close/>
                <a:moveTo>
                  <a:pt x="3617693" y="2485093"/>
                </a:moveTo>
                <a:cubicBezTo>
                  <a:pt x="3491328" y="2485093"/>
                  <a:pt x="3391951" y="2500969"/>
                  <a:pt x="3319561" y="2532718"/>
                </a:cubicBezTo>
                <a:cubicBezTo>
                  <a:pt x="3297971" y="2544148"/>
                  <a:pt x="3287176" y="2569866"/>
                  <a:pt x="3287176" y="2609871"/>
                </a:cubicBezTo>
                <a:cubicBezTo>
                  <a:pt x="3287176" y="2649876"/>
                  <a:pt x="3304956" y="2701628"/>
                  <a:pt x="3340516" y="2765129"/>
                </a:cubicBezTo>
                <a:cubicBezTo>
                  <a:pt x="3429416" y="2744809"/>
                  <a:pt x="3497995" y="2734648"/>
                  <a:pt x="3546256" y="2734648"/>
                </a:cubicBezTo>
                <a:cubicBezTo>
                  <a:pt x="3585626" y="2734648"/>
                  <a:pt x="3610708" y="2739411"/>
                  <a:pt x="3621503" y="2748936"/>
                </a:cubicBezTo>
                <a:cubicBezTo>
                  <a:pt x="3632298" y="2758461"/>
                  <a:pt x="3637695" y="2779734"/>
                  <a:pt x="3637695" y="2812753"/>
                </a:cubicBezTo>
                <a:lnTo>
                  <a:pt x="3637695" y="2831803"/>
                </a:lnTo>
                <a:lnTo>
                  <a:pt x="3532921" y="2831803"/>
                </a:lnTo>
                <a:cubicBezTo>
                  <a:pt x="3285271" y="2831803"/>
                  <a:pt x="3161446" y="2935309"/>
                  <a:pt x="3161446" y="3142318"/>
                </a:cubicBezTo>
                <a:cubicBezTo>
                  <a:pt x="3161446" y="3232488"/>
                  <a:pt x="3193196" y="3310593"/>
                  <a:pt x="3256695" y="3376633"/>
                </a:cubicBezTo>
                <a:cubicBezTo>
                  <a:pt x="3320196" y="3442673"/>
                  <a:pt x="3398301" y="3475693"/>
                  <a:pt x="3491011" y="3475693"/>
                </a:cubicBezTo>
                <a:cubicBezTo>
                  <a:pt x="3614201" y="3475693"/>
                  <a:pt x="3705006" y="3438863"/>
                  <a:pt x="3763426" y="3365203"/>
                </a:cubicBezTo>
                <a:cubicBezTo>
                  <a:pt x="3773586" y="3386793"/>
                  <a:pt x="3788190" y="3405209"/>
                  <a:pt x="3807241" y="3420448"/>
                </a:cubicBezTo>
                <a:cubicBezTo>
                  <a:pt x="3849150" y="3457278"/>
                  <a:pt x="3904395" y="3475693"/>
                  <a:pt x="3972976" y="3475693"/>
                </a:cubicBezTo>
                <a:cubicBezTo>
                  <a:pt x="4011075" y="3475693"/>
                  <a:pt x="4041238" y="3454103"/>
                  <a:pt x="4063463" y="3410924"/>
                </a:cubicBezTo>
                <a:cubicBezTo>
                  <a:pt x="4085688" y="3367743"/>
                  <a:pt x="4096801" y="3323928"/>
                  <a:pt x="4096801" y="3279478"/>
                </a:cubicBezTo>
                <a:cubicBezTo>
                  <a:pt x="4096801" y="3235029"/>
                  <a:pt x="4090768" y="3200103"/>
                  <a:pt x="4078703" y="3174703"/>
                </a:cubicBezTo>
                <a:cubicBezTo>
                  <a:pt x="4066638" y="3149303"/>
                  <a:pt x="4049811" y="3136603"/>
                  <a:pt x="4028221" y="3136603"/>
                </a:cubicBezTo>
                <a:lnTo>
                  <a:pt x="3963450" y="3136603"/>
                </a:lnTo>
                <a:lnTo>
                  <a:pt x="3963450" y="2835614"/>
                </a:lnTo>
                <a:cubicBezTo>
                  <a:pt x="3963450" y="2720043"/>
                  <a:pt x="3937416" y="2632731"/>
                  <a:pt x="3885346" y="2573676"/>
                </a:cubicBezTo>
                <a:cubicBezTo>
                  <a:pt x="3833275" y="2514621"/>
                  <a:pt x="3744058" y="2485093"/>
                  <a:pt x="3617693" y="2485093"/>
                </a:cubicBezTo>
                <a:close/>
                <a:moveTo>
                  <a:pt x="1292640" y="2123143"/>
                </a:moveTo>
                <a:cubicBezTo>
                  <a:pt x="1271050" y="2123143"/>
                  <a:pt x="1255811" y="2152353"/>
                  <a:pt x="1246920" y="2210773"/>
                </a:cubicBezTo>
                <a:cubicBezTo>
                  <a:pt x="1243111" y="2238713"/>
                  <a:pt x="1241206" y="2267288"/>
                  <a:pt x="1241206" y="2296498"/>
                </a:cubicBezTo>
                <a:cubicBezTo>
                  <a:pt x="1241206" y="2325708"/>
                  <a:pt x="1243111" y="2354283"/>
                  <a:pt x="1246920" y="2382223"/>
                </a:cubicBezTo>
                <a:cubicBezTo>
                  <a:pt x="1255811" y="2440643"/>
                  <a:pt x="1271050" y="2469853"/>
                  <a:pt x="1292640" y="2469853"/>
                </a:cubicBezTo>
                <a:lnTo>
                  <a:pt x="1521241" y="2469853"/>
                </a:lnTo>
                <a:lnTo>
                  <a:pt x="1521241" y="3426164"/>
                </a:lnTo>
                <a:cubicBezTo>
                  <a:pt x="1521241" y="3451563"/>
                  <a:pt x="1584106" y="3464263"/>
                  <a:pt x="1709836" y="3464263"/>
                </a:cubicBezTo>
                <a:cubicBezTo>
                  <a:pt x="1835565" y="3464263"/>
                  <a:pt x="1898430" y="3451563"/>
                  <a:pt x="1898430" y="3426164"/>
                </a:cubicBezTo>
                <a:lnTo>
                  <a:pt x="1898430" y="2469853"/>
                </a:lnTo>
                <a:lnTo>
                  <a:pt x="2121315" y="2469853"/>
                </a:lnTo>
                <a:cubicBezTo>
                  <a:pt x="2142906" y="2469853"/>
                  <a:pt x="2158146" y="2440643"/>
                  <a:pt x="2167036" y="2382223"/>
                </a:cubicBezTo>
                <a:cubicBezTo>
                  <a:pt x="2170846" y="2354283"/>
                  <a:pt x="2172751" y="2325708"/>
                  <a:pt x="2172751" y="2296498"/>
                </a:cubicBezTo>
                <a:cubicBezTo>
                  <a:pt x="2172751" y="2267288"/>
                  <a:pt x="2170846" y="2238713"/>
                  <a:pt x="2167036" y="2210773"/>
                </a:cubicBezTo>
                <a:cubicBezTo>
                  <a:pt x="2158146" y="2152353"/>
                  <a:pt x="2142906" y="2123143"/>
                  <a:pt x="2121315" y="2123143"/>
                </a:cubicBezTo>
                <a:close/>
                <a:moveTo>
                  <a:pt x="5422681" y="2107903"/>
                </a:moveTo>
                <a:cubicBezTo>
                  <a:pt x="5307110" y="2107903"/>
                  <a:pt x="5249325" y="2118063"/>
                  <a:pt x="5249325" y="2138383"/>
                </a:cubicBezTo>
                <a:lnTo>
                  <a:pt x="5249325" y="3445213"/>
                </a:lnTo>
                <a:cubicBezTo>
                  <a:pt x="5249325" y="3460453"/>
                  <a:pt x="5304888" y="3468073"/>
                  <a:pt x="5416013" y="3468073"/>
                </a:cubicBezTo>
                <a:cubicBezTo>
                  <a:pt x="5527138" y="3468073"/>
                  <a:pt x="5582700" y="3459818"/>
                  <a:pt x="5582700" y="3443308"/>
                </a:cubicBezTo>
                <a:lnTo>
                  <a:pt x="5582700" y="3022303"/>
                </a:lnTo>
                <a:lnTo>
                  <a:pt x="5771296" y="3445213"/>
                </a:lnTo>
                <a:cubicBezTo>
                  <a:pt x="5780186" y="3456643"/>
                  <a:pt x="5845590" y="3462358"/>
                  <a:pt x="5967510" y="3462358"/>
                </a:cubicBezTo>
                <a:cubicBezTo>
                  <a:pt x="6000531" y="3462358"/>
                  <a:pt x="6042123" y="3460771"/>
                  <a:pt x="6092288" y="3457596"/>
                </a:cubicBezTo>
                <a:cubicBezTo>
                  <a:pt x="6142452" y="3454421"/>
                  <a:pt x="6166265" y="3450293"/>
                  <a:pt x="6163725" y="3445213"/>
                </a:cubicBezTo>
                <a:lnTo>
                  <a:pt x="5877975" y="2909908"/>
                </a:lnTo>
                <a:lnTo>
                  <a:pt x="6125625" y="2506048"/>
                </a:lnTo>
                <a:cubicBezTo>
                  <a:pt x="6097685" y="2493348"/>
                  <a:pt x="6034185" y="2486998"/>
                  <a:pt x="5935125" y="2486998"/>
                </a:cubicBezTo>
                <a:cubicBezTo>
                  <a:pt x="5836065" y="2486998"/>
                  <a:pt x="5782090" y="2496523"/>
                  <a:pt x="5773200" y="2515574"/>
                </a:cubicBezTo>
                <a:lnTo>
                  <a:pt x="5584606" y="2864188"/>
                </a:lnTo>
                <a:lnTo>
                  <a:pt x="5584606" y="2132668"/>
                </a:lnTo>
                <a:cubicBezTo>
                  <a:pt x="5584606" y="2119968"/>
                  <a:pt x="5530631" y="2111713"/>
                  <a:pt x="5422681" y="2107903"/>
                </a:cubicBezTo>
                <a:close/>
                <a:moveTo>
                  <a:pt x="2426116" y="2104093"/>
                </a:moveTo>
                <a:cubicBezTo>
                  <a:pt x="2399445" y="2104093"/>
                  <a:pt x="2366426" y="2105998"/>
                  <a:pt x="2327056" y="2109808"/>
                </a:cubicBezTo>
                <a:cubicBezTo>
                  <a:pt x="2287685" y="2113618"/>
                  <a:pt x="2268001" y="2119968"/>
                  <a:pt x="2268001" y="2128858"/>
                </a:cubicBezTo>
                <a:lnTo>
                  <a:pt x="2268001" y="3433783"/>
                </a:lnTo>
                <a:cubicBezTo>
                  <a:pt x="2268001" y="3451563"/>
                  <a:pt x="2321023" y="3460453"/>
                  <a:pt x="2427068" y="3460453"/>
                </a:cubicBezTo>
                <a:cubicBezTo>
                  <a:pt x="2533113" y="3460453"/>
                  <a:pt x="2586135" y="3454738"/>
                  <a:pt x="2586135" y="3443308"/>
                </a:cubicBezTo>
                <a:lnTo>
                  <a:pt x="2586135" y="2826088"/>
                </a:lnTo>
                <a:cubicBezTo>
                  <a:pt x="2622966" y="2799418"/>
                  <a:pt x="2655350" y="2786083"/>
                  <a:pt x="2683291" y="2786083"/>
                </a:cubicBezTo>
                <a:cubicBezTo>
                  <a:pt x="2723931" y="2786083"/>
                  <a:pt x="2744251" y="2817198"/>
                  <a:pt x="2744251" y="2879428"/>
                </a:cubicBezTo>
                <a:lnTo>
                  <a:pt x="2744251" y="3439498"/>
                </a:lnTo>
                <a:cubicBezTo>
                  <a:pt x="2744251" y="3448388"/>
                  <a:pt x="2800131" y="3454738"/>
                  <a:pt x="2911890" y="3458548"/>
                </a:cubicBezTo>
                <a:cubicBezTo>
                  <a:pt x="3010951" y="3458548"/>
                  <a:pt x="3060481" y="3452833"/>
                  <a:pt x="3060481" y="3441403"/>
                </a:cubicBezTo>
                <a:lnTo>
                  <a:pt x="3060481" y="2850853"/>
                </a:lnTo>
                <a:cubicBezTo>
                  <a:pt x="3060481" y="2711153"/>
                  <a:pt x="3032541" y="2615586"/>
                  <a:pt x="2976661" y="2564151"/>
                </a:cubicBezTo>
                <a:cubicBezTo>
                  <a:pt x="2920780" y="2512716"/>
                  <a:pt x="2844581" y="2486998"/>
                  <a:pt x="2748060" y="2486998"/>
                </a:cubicBezTo>
                <a:cubicBezTo>
                  <a:pt x="2711230" y="2486998"/>
                  <a:pt x="2657256" y="2497793"/>
                  <a:pt x="2586135" y="2519383"/>
                </a:cubicBezTo>
                <a:lnTo>
                  <a:pt x="2586135" y="2138383"/>
                </a:lnTo>
                <a:cubicBezTo>
                  <a:pt x="2586135" y="2115523"/>
                  <a:pt x="2532796" y="2104093"/>
                  <a:pt x="2426116" y="2104093"/>
                </a:cubicBezTo>
                <a:close/>
                <a:moveTo>
                  <a:pt x="0" y="0"/>
                </a:moveTo>
                <a:lnTo>
                  <a:pt x="12192000" y="0"/>
                </a:lnTo>
                <a:lnTo>
                  <a:pt x="12192000" y="6858000"/>
                </a:lnTo>
                <a:lnTo>
                  <a:pt x="0" y="6858000"/>
                </a:lnTo>
                <a:close/>
              </a:path>
            </a:pathLst>
          </a:cu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74590603"/>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pink swirls&#10;&#10;Description automatically generated">
            <a:extLst>
              <a:ext uri="{FF2B5EF4-FFF2-40B4-BE49-F238E27FC236}">
                <a16:creationId xmlns:a16="http://schemas.microsoft.com/office/drawing/2014/main" id="{5FF94813-D426-BE1D-C05A-8DCEDC3DA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63"/>
            <a:ext cx="12192000" cy="6907763"/>
          </a:xfrm>
          <a:prstGeom prst="rect">
            <a:avLst/>
          </a:prstGeom>
        </p:spPr>
      </p:pic>
      <p:sp>
        <p:nvSpPr>
          <p:cNvPr id="5" name="Freeform: Shape 4">
            <a:extLst>
              <a:ext uri="{FF2B5EF4-FFF2-40B4-BE49-F238E27FC236}">
                <a16:creationId xmlns:a16="http://schemas.microsoft.com/office/drawing/2014/main" id="{B305DE63-D386-6AE9-7506-CB214C7082FE}"/>
              </a:ext>
            </a:extLst>
          </p:cNvPr>
          <p:cNvSpPr/>
          <p:nvPr/>
        </p:nvSpPr>
        <p:spPr>
          <a:xfrm>
            <a:off x="0" y="-49764"/>
            <a:ext cx="12192000" cy="6907763"/>
          </a:xfrm>
          <a:custGeom>
            <a:avLst/>
            <a:gdLst/>
            <a:ahLst/>
            <a:cxnLst/>
            <a:rect l="l" t="t" r="r" b="b"/>
            <a:pathLst>
              <a:path w="12192000" h="6858000">
                <a:moveTo>
                  <a:pt x="8235218" y="4669155"/>
                </a:moveTo>
                <a:cubicBezTo>
                  <a:pt x="8306973" y="4669155"/>
                  <a:pt x="8342850" y="4727575"/>
                  <a:pt x="8342850" y="4844415"/>
                </a:cubicBezTo>
                <a:cubicBezTo>
                  <a:pt x="8342850" y="4961255"/>
                  <a:pt x="8306973" y="5019675"/>
                  <a:pt x="8235218" y="5019675"/>
                </a:cubicBezTo>
                <a:cubicBezTo>
                  <a:pt x="8163463" y="5019675"/>
                  <a:pt x="8127585" y="4961255"/>
                  <a:pt x="8127585" y="4844415"/>
                </a:cubicBezTo>
                <a:cubicBezTo>
                  <a:pt x="8127585" y="4727575"/>
                  <a:pt x="8163463" y="4669155"/>
                  <a:pt x="8235218" y="4669155"/>
                </a:cubicBezTo>
                <a:close/>
                <a:moveTo>
                  <a:pt x="8965785" y="4360545"/>
                </a:moveTo>
                <a:cubicBezTo>
                  <a:pt x="8856565" y="4360545"/>
                  <a:pt x="8801955" y="4367530"/>
                  <a:pt x="8801955" y="4381500"/>
                </a:cubicBezTo>
                <a:lnTo>
                  <a:pt x="8801955" y="4943475"/>
                </a:lnTo>
                <a:cubicBezTo>
                  <a:pt x="8801955" y="5085715"/>
                  <a:pt x="8831165" y="5187633"/>
                  <a:pt x="8889585" y="5249228"/>
                </a:cubicBezTo>
                <a:cubicBezTo>
                  <a:pt x="8948005" y="5310823"/>
                  <a:pt x="9038810" y="5341620"/>
                  <a:pt x="9162000" y="5341620"/>
                </a:cubicBezTo>
                <a:cubicBezTo>
                  <a:pt x="9250900" y="5341620"/>
                  <a:pt x="9334085" y="5307330"/>
                  <a:pt x="9411555" y="5238750"/>
                </a:cubicBezTo>
                <a:lnTo>
                  <a:pt x="9413460" y="5236845"/>
                </a:lnTo>
                <a:cubicBezTo>
                  <a:pt x="9454100" y="5306695"/>
                  <a:pt x="9516965" y="5341620"/>
                  <a:pt x="9602055" y="5341620"/>
                </a:cubicBezTo>
                <a:cubicBezTo>
                  <a:pt x="9645235" y="5341620"/>
                  <a:pt x="9679525" y="5313680"/>
                  <a:pt x="9704925" y="5257800"/>
                </a:cubicBezTo>
                <a:cubicBezTo>
                  <a:pt x="9722705" y="5214620"/>
                  <a:pt x="9731595" y="5172075"/>
                  <a:pt x="9731595" y="5130165"/>
                </a:cubicBezTo>
                <a:cubicBezTo>
                  <a:pt x="9731595" y="5047615"/>
                  <a:pt x="9710005" y="5006340"/>
                  <a:pt x="9666825" y="5006340"/>
                </a:cubicBezTo>
                <a:lnTo>
                  <a:pt x="9617295" y="5006340"/>
                </a:lnTo>
                <a:lnTo>
                  <a:pt x="9617295" y="4381500"/>
                </a:lnTo>
                <a:cubicBezTo>
                  <a:pt x="9617295" y="4368800"/>
                  <a:pt x="9563320" y="4362450"/>
                  <a:pt x="9455370" y="4362450"/>
                </a:cubicBezTo>
                <a:cubicBezTo>
                  <a:pt x="9347420" y="4362450"/>
                  <a:pt x="9293445" y="4368800"/>
                  <a:pt x="9293445" y="4381500"/>
                </a:cubicBezTo>
                <a:lnTo>
                  <a:pt x="9293445" y="4993005"/>
                </a:lnTo>
                <a:cubicBezTo>
                  <a:pt x="9255345" y="5019675"/>
                  <a:pt x="9221055" y="5033010"/>
                  <a:pt x="9190575" y="5033010"/>
                </a:cubicBezTo>
                <a:cubicBezTo>
                  <a:pt x="9149935" y="5033010"/>
                  <a:pt x="9129615" y="5001260"/>
                  <a:pt x="9129615" y="4937760"/>
                </a:cubicBezTo>
                <a:lnTo>
                  <a:pt x="9129615" y="4381500"/>
                </a:lnTo>
                <a:cubicBezTo>
                  <a:pt x="9129615" y="4367530"/>
                  <a:pt x="9075005" y="4360545"/>
                  <a:pt x="8965785" y="4360545"/>
                </a:cubicBezTo>
                <a:close/>
                <a:moveTo>
                  <a:pt x="8234265" y="4351020"/>
                </a:moveTo>
                <a:cubicBezTo>
                  <a:pt x="8099645" y="4351020"/>
                  <a:pt x="7992648" y="4394835"/>
                  <a:pt x="7913273" y="4482465"/>
                </a:cubicBezTo>
                <a:cubicBezTo>
                  <a:pt x="7833898" y="4570095"/>
                  <a:pt x="7794210" y="4691380"/>
                  <a:pt x="7794210" y="4846320"/>
                </a:cubicBezTo>
                <a:cubicBezTo>
                  <a:pt x="7794210" y="5001260"/>
                  <a:pt x="7833898" y="5122545"/>
                  <a:pt x="7913273" y="5210175"/>
                </a:cubicBezTo>
                <a:cubicBezTo>
                  <a:pt x="7992648" y="5297805"/>
                  <a:pt x="8099645" y="5341620"/>
                  <a:pt x="8234265" y="5341620"/>
                </a:cubicBezTo>
                <a:cubicBezTo>
                  <a:pt x="8368885" y="5341620"/>
                  <a:pt x="8475565" y="5297805"/>
                  <a:pt x="8554305" y="5210175"/>
                </a:cubicBezTo>
                <a:cubicBezTo>
                  <a:pt x="8633045" y="5122545"/>
                  <a:pt x="8672415" y="5001260"/>
                  <a:pt x="8672415" y="4846320"/>
                </a:cubicBezTo>
                <a:cubicBezTo>
                  <a:pt x="8672415" y="4691380"/>
                  <a:pt x="8633045" y="4570095"/>
                  <a:pt x="8554305" y="4482465"/>
                </a:cubicBezTo>
                <a:cubicBezTo>
                  <a:pt x="8475565" y="4394835"/>
                  <a:pt x="8368885" y="4351020"/>
                  <a:pt x="8234265" y="4351020"/>
                </a:cubicBezTo>
                <a:close/>
                <a:moveTo>
                  <a:pt x="6775035" y="3983355"/>
                </a:moveTo>
                <a:cubicBezTo>
                  <a:pt x="6735665" y="3983355"/>
                  <a:pt x="6687405" y="3986848"/>
                  <a:pt x="6630255" y="3993833"/>
                </a:cubicBezTo>
                <a:cubicBezTo>
                  <a:pt x="6573105" y="4000818"/>
                  <a:pt x="6547070" y="4008120"/>
                  <a:pt x="6552150" y="4015740"/>
                </a:cubicBezTo>
                <a:lnTo>
                  <a:pt x="6961725" y="4819650"/>
                </a:lnTo>
                <a:lnTo>
                  <a:pt x="6961725" y="5273040"/>
                </a:lnTo>
                <a:cubicBezTo>
                  <a:pt x="6961725" y="5295900"/>
                  <a:pt x="6996650" y="5311775"/>
                  <a:pt x="7066500" y="5320665"/>
                </a:cubicBezTo>
                <a:cubicBezTo>
                  <a:pt x="7100790" y="5324475"/>
                  <a:pt x="7135080" y="5326380"/>
                  <a:pt x="7169370" y="5326380"/>
                </a:cubicBezTo>
                <a:cubicBezTo>
                  <a:pt x="7203660" y="5326380"/>
                  <a:pt x="7238585" y="5323840"/>
                  <a:pt x="7274145" y="5318760"/>
                </a:cubicBezTo>
                <a:cubicBezTo>
                  <a:pt x="7343995" y="5309870"/>
                  <a:pt x="7378920" y="5294630"/>
                  <a:pt x="7378920" y="5273040"/>
                </a:cubicBezTo>
                <a:lnTo>
                  <a:pt x="7378920" y="4808220"/>
                </a:lnTo>
                <a:lnTo>
                  <a:pt x="7775160" y="4011930"/>
                </a:lnTo>
                <a:cubicBezTo>
                  <a:pt x="7778970" y="4004310"/>
                  <a:pt x="7755793" y="3997960"/>
                  <a:pt x="7705628" y="3992880"/>
                </a:cubicBezTo>
                <a:cubicBezTo>
                  <a:pt x="7655463" y="3987800"/>
                  <a:pt x="7611965" y="3985260"/>
                  <a:pt x="7575135" y="3985260"/>
                </a:cubicBezTo>
                <a:cubicBezTo>
                  <a:pt x="7429085" y="3985260"/>
                  <a:pt x="7347805" y="4007485"/>
                  <a:pt x="7331295" y="4051935"/>
                </a:cubicBezTo>
                <a:lnTo>
                  <a:pt x="7171275" y="4440555"/>
                </a:lnTo>
                <a:lnTo>
                  <a:pt x="7032210" y="4051935"/>
                </a:lnTo>
                <a:cubicBezTo>
                  <a:pt x="7016970" y="4006215"/>
                  <a:pt x="6931245" y="3983355"/>
                  <a:pt x="6775035" y="3983355"/>
                </a:cubicBezTo>
                <a:close/>
                <a:moveTo>
                  <a:pt x="3584356" y="3026113"/>
                </a:moveTo>
                <a:lnTo>
                  <a:pt x="3637695" y="3026113"/>
                </a:lnTo>
                <a:lnTo>
                  <a:pt x="3637695" y="3172798"/>
                </a:lnTo>
                <a:cubicBezTo>
                  <a:pt x="3618646" y="3191848"/>
                  <a:pt x="3597373" y="3201373"/>
                  <a:pt x="3573878" y="3201373"/>
                </a:cubicBezTo>
                <a:cubicBezTo>
                  <a:pt x="3550383" y="3201373"/>
                  <a:pt x="3531015" y="3194071"/>
                  <a:pt x="3515776" y="3179466"/>
                </a:cubicBezTo>
                <a:cubicBezTo>
                  <a:pt x="3500535" y="3164861"/>
                  <a:pt x="3492916" y="3143588"/>
                  <a:pt x="3492916" y="3115648"/>
                </a:cubicBezTo>
                <a:cubicBezTo>
                  <a:pt x="3492916" y="3055959"/>
                  <a:pt x="3523396" y="3026113"/>
                  <a:pt x="3584356" y="3026113"/>
                </a:cubicBezTo>
                <a:close/>
                <a:moveTo>
                  <a:pt x="4283490" y="2485093"/>
                </a:moveTo>
                <a:cubicBezTo>
                  <a:pt x="4235230" y="2485093"/>
                  <a:pt x="4199671" y="2513033"/>
                  <a:pt x="4176810" y="2568913"/>
                </a:cubicBezTo>
                <a:cubicBezTo>
                  <a:pt x="4161570" y="2608283"/>
                  <a:pt x="4153950" y="2647654"/>
                  <a:pt x="4153950" y="2687023"/>
                </a:cubicBezTo>
                <a:cubicBezTo>
                  <a:pt x="4153950" y="2703534"/>
                  <a:pt x="4155221" y="2720043"/>
                  <a:pt x="4157761" y="2736553"/>
                </a:cubicBezTo>
                <a:cubicBezTo>
                  <a:pt x="4167921" y="2792433"/>
                  <a:pt x="4189511" y="2820373"/>
                  <a:pt x="4222530" y="2820373"/>
                </a:cubicBezTo>
                <a:lnTo>
                  <a:pt x="4272060" y="2820373"/>
                </a:lnTo>
                <a:lnTo>
                  <a:pt x="4272060" y="3437593"/>
                </a:lnTo>
                <a:cubicBezTo>
                  <a:pt x="4272060" y="3447753"/>
                  <a:pt x="4335560" y="3454738"/>
                  <a:pt x="4462560" y="3458548"/>
                </a:cubicBezTo>
                <a:cubicBezTo>
                  <a:pt x="4554000" y="3458548"/>
                  <a:pt x="4599721" y="3454103"/>
                  <a:pt x="4599721" y="3445213"/>
                </a:cubicBezTo>
                <a:lnTo>
                  <a:pt x="4599721" y="2833708"/>
                </a:lnTo>
                <a:cubicBezTo>
                  <a:pt x="4606070" y="2828628"/>
                  <a:pt x="4620676" y="2820691"/>
                  <a:pt x="4643535" y="2809896"/>
                </a:cubicBezTo>
                <a:cubicBezTo>
                  <a:pt x="4666395" y="2799101"/>
                  <a:pt x="4684175" y="2793703"/>
                  <a:pt x="4696875" y="2793703"/>
                </a:cubicBezTo>
                <a:cubicBezTo>
                  <a:pt x="4741325" y="2793703"/>
                  <a:pt x="4763551" y="2825453"/>
                  <a:pt x="4763551" y="2888953"/>
                </a:cubicBezTo>
                <a:lnTo>
                  <a:pt x="4763551" y="3439498"/>
                </a:lnTo>
                <a:cubicBezTo>
                  <a:pt x="4763551" y="3454738"/>
                  <a:pt x="4817843" y="3462358"/>
                  <a:pt x="4926428" y="3462358"/>
                </a:cubicBezTo>
                <a:cubicBezTo>
                  <a:pt x="5035013" y="3462358"/>
                  <a:pt x="5089306" y="3454738"/>
                  <a:pt x="5089306" y="3439498"/>
                </a:cubicBezTo>
                <a:lnTo>
                  <a:pt x="5089306" y="2867999"/>
                </a:lnTo>
                <a:cubicBezTo>
                  <a:pt x="5089306" y="2732108"/>
                  <a:pt x="5064540" y="2634318"/>
                  <a:pt x="5015010" y="2574628"/>
                </a:cubicBezTo>
                <a:cubicBezTo>
                  <a:pt x="4965481" y="2514938"/>
                  <a:pt x="4885471" y="2485093"/>
                  <a:pt x="4774981" y="2485093"/>
                </a:cubicBezTo>
                <a:cubicBezTo>
                  <a:pt x="4664490" y="2485093"/>
                  <a:pt x="4569240" y="2519383"/>
                  <a:pt x="4489230" y="2587963"/>
                </a:cubicBezTo>
                <a:cubicBezTo>
                  <a:pt x="4476530" y="2565103"/>
                  <a:pt x="4451130" y="2542243"/>
                  <a:pt x="4413030" y="2519383"/>
                </a:cubicBezTo>
                <a:cubicBezTo>
                  <a:pt x="4374931" y="2496523"/>
                  <a:pt x="4331750" y="2485093"/>
                  <a:pt x="4283490" y="2485093"/>
                </a:cubicBezTo>
                <a:close/>
                <a:moveTo>
                  <a:pt x="3617693" y="2485093"/>
                </a:moveTo>
                <a:cubicBezTo>
                  <a:pt x="3491328" y="2485093"/>
                  <a:pt x="3391951" y="2500969"/>
                  <a:pt x="3319561" y="2532718"/>
                </a:cubicBezTo>
                <a:cubicBezTo>
                  <a:pt x="3297971" y="2544148"/>
                  <a:pt x="3287176" y="2569866"/>
                  <a:pt x="3287176" y="2609871"/>
                </a:cubicBezTo>
                <a:cubicBezTo>
                  <a:pt x="3287176" y="2649876"/>
                  <a:pt x="3304956" y="2701628"/>
                  <a:pt x="3340516" y="2765129"/>
                </a:cubicBezTo>
                <a:cubicBezTo>
                  <a:pt x="3429416" y="2744809"/>
                  <a:pt x="3497995" y="2734648"/>
                  <a:pt x="3546256" y="2734648"/>
                </a:cubicBezTo>
                <a:cubicBezTo>
                  <a:pt x="3585626" y="2734648"/>
                  <a:pt x="3610708" y="2739411"/>
                  <a:pt x="3621503" y="2748936"/>
                </a:cubicBezTo>
                <a:cubicBezTo>
                  <a:pt x="3632298" y="2758461"/>
                  <a:pt x="3637695" y="2779734"/>
                  <a:pt x="3637695" y="2812753"/>
                </a:cubicBezTo>
                <a:lnTo>
                  <a:pt x="3637695" y="2831803"/>
                </a:lnTo>
                <a:lnTo>
                  <a:pt x="3532921" y="2831803"/>
                </a:lnTo>
                <a:cubicBezTo>
                  <a:pt x="3285271" y="2831803"/>
                  <a:pt x="3161446" y="2935309"/>
                  <a:pt x="3161446" y="3142318"/>
                </a:cubicBezTo>
                <a:cubicBezTo>
                  <a:pt x="3161446" y="3232488"/>
                  <a:pt x="3193196" y="3310593"/>
                  <a:pt x="3256695" y="3376633"/>
                </a:cubicBezTo>
                <a:cubicBezTo>
                  <a:pt x="3320196" y="3442673"/>
                  <a:pt x="3398301" y="3475693"/>
                  <a:pt x="3491011" y="3475693"/>
                </a:cubicBezTo>
                <a:cubicBezTo>
                  <a:pt x="3614201" y="3475693"/>
                  <a:pt x="3705006" y="3438863"/>
                  <a:pt x="3763426" y="3365203"/>
                </a:cubicBezTo>
                <a:cubicBezTo>
                  <a:pt x="3773586" y="3386793"/>
                  <a:pt x="3788190" y="3405209"/>
                  <a:pt x="3807241" y="3420448"/>
                </a:cubicBezTo>
                <a:cubicBezTo>
                  <a:pt x="3849150" y="3457278"/>
                  <a:pt x="3904395" y="3475693"/>
                  <a:pt x="3972976" y="3475693"/>
                </a:cubicBezTo>
                <a:cubicBezTo>
                  <a:pt x="4011075" y="3475693"/>
                  <a:pt x="4041238" y="3454103"/>
                  <a:pt x="4063463" y="3410924"/>
                </a:cubicBezTo>
                <a:cubicBezTo>
                  <a:pt x="4085688" y="3367743"/>
                  <a:pt x="4096801" y="3323928"/>
                  <a:pt x="4096801" y="3279478"/>
                </a:cubicBezTo>
                <a:cubicBezTo>
                  <a:pt x="4096801" y="3235029"/>
                  <a:pt x="4090768" y="3200103"/>
                  <a:pt x="4078703" y="3174703"/>
                </a:cubicBezTo>
                <a:cubicBezTo>
                  <a:pt x="4066638" y="3149303"/>
                  <a:pt x="4049811" y="3136603"/>
                  <a:pt x="4028221" y="3136603"/>
                </a:cubicBezTo>
                <a:lnTo>
                  <a:pt x="3963450" y="3136603"/>
                </a:lnTo>
                <a:lnTo>
                  <a:pt x="3963450" y="2835614"/>
                </a:lnTo>
                <a:cubicBezTo>
                  <a:pt x="3963450" y="2720043"/>
                  <a:pt x="3937416" y="2632731"/>
                  <a:pt x="3885346" y="2573676"/>
                </a:cubicBezTo>
                <a:cubicBezTo>
                  <a:pt x="3833275" y="2514621"/>
                  <a:pt x="3744058" y="2485093"/>
                  <a:pt x="3617693" y="2485093"/>
                </a:cubicBezTo>
                <a:close/>
                <a:moveTo>
                  <a:pt x="1292640" y="2123143"/>
                </a:moveTo>
                <a:cubicBezTo>
                  <a:pt x="1271050" y="2123143"/>
                  <a:pt x="1255811" y="2152353"/>
                  <a:pt x="1246920" y="2210773"/>
                </a:cubicBezTo>
                <a:cubicBezTo>
                  <a:pt x="1243111" y="2238713"/>
                  <a:pt x="1241206" y="2267288"/>
                  <a:pt x="1241206" y="2296498"/>
                </a:cubicBezTo>
                <a:cubicBezTo>
                  <a:pt x="1241206" y="2325708"/>
                  <a:pt x="1243111" y="2354283"/>
                  <a:pt x="1246920" y="2382223"/>
                </a:cubicBezTo>
                <a:cubicBezTo>
                  <a:pt x="1255811" y="2440643"/>
                  <a:pt x="1271050" y="2469853"/>
                  <a:pt x="1292640" y="2469853"/>
                </a:cubicBezTo>
                <a:lnTo>
                  <a:pt x="1521241" y="2469853"/>
                </a:lnTo>
                <a:lnTo>
                  <a:pt x="1521241" y="3426164"/>
                </a:lnTo>
                <a:cubicBezTo>
                  <a:pt x="1521241" y="3451563"/>
                  <a:pt x="1584106" y="3464263"/>
                  <a:pt x="1709836" y="3464263"/>
                </a:cubicBezTo>
                <a:cubicBezTo>
                  <a:pt x="1835565" y="3464263"/>
                  <a:pt x="1898430" y="3451563"/>
                  <a:pt x="1898430" y="3426164"/>
                </a:cubicBezTo>
                <a:lnTo>
                  <a:pt x="1898430" y="2469853"/>
                </a:lnTo>
                <a:lnTo>
                  <a:pt x="2121315" y="2469853"/>
                </a:lnTo>
                <a:cubicBezTo>
                  <a:pt x="2142906" y="2469853"/>
                  <a:pt x="2158146" y="2440643"/>
                  <a:pt x="2167036" y="2382223"/>
                </a:cubicBezTo>
                <a:cubicBezTo>
                  <a:pt x="2170846" y="2354283"/>
                  <a:pt x="2172751" y="2325708"/>
                  <a:pt x="2172751" y="2296498"/>
                </a:cubicBezTo>
                <a:cubicBezTo>
                  <a:pt x="2172751" y="2267288"/>
                  <a:pt x="2170846" y="2238713"/>
                  <a:pt x="2167036" y="2210773"/>
                </a:cubicBezTo>
                <a:cubicBezTo>
                  <a:pt x="2158146" y="2152353"/>
                  <a:pt x="2142906" y="2123143"/>
                  <a:pt x="2121315" y="2123143"/>
                </a:cubicBezTo>
                <a:close/>
                <a:moveTo>
                  <a:pt x="5422681" y="2107903"/>
                </a:moveTo>
                <a:cubicBezTo>
                  <a:pt x="5307110" y="2107903"/>
                  <a:pt x="5249325" y="2118063"/>
                  <a:pt x="5249325" y="2138383"/>
                </a:cubicBezTo>
                <a:lnTo>
                  <a:pt x="5249325" y="3445213"/>
                </a:lnTo>
                <a:cubicBezTo>
                  <a:pt x="5249325" y="3460453"/>
                  <a:pt x="5304888" y="3468073"/>
                  <a:pt x="5416013" y="3468073"/>
                </a:cubicBezTo>
                <a:cubicBezTo>
                  <a:pt x="5527138" y="3468073"/>
                  <a:pt x="5582700" y="3459818"/>
                  <a:pt x="5582700" y="3443308"/>
                </a:cubicBezTo>
                <a:lnTo>
                  <a:pt x="5582700" y="3022303"/>
                </a:lnTo>
                <a:lnTo>
                  <a:pt x="5771296" y="3445213"/>
                </a:lnTo>
                <a:cubicBezTo>
                  <a:pt x="5780186" y="3456643"/>
                  <a:pt x="5845590" y="3462358"/>
                  <a:pt x="5967510" y="3462358"/>
                </a:cubicBezTo>
                <a:cubicBezTo>
                  <a:pt x="6000531" y="3462358"/>
                  <a:pt x="6042123" y="3460771"/>
                  <a:pt x="6092288" y="3457596"/>
                </a:cubicBezTo>
                <a:cubicBezTo>
                  <a:pt x="6142452" y="3454421"/>
                  <a:pt x="6166265" y="3450293"/>
                  <a:pt x="6163725" y="3445213"/>
                </a:cubicBezTo>
                <a:lnTo>
                  <a:pt x="5877975" y="2909908"/>
                </a:lnTo>
                <a:lnTo>
                  <a:pt x="6125625" y="2506048"/>
                </a:lnTo>
                <a:cubicBezTo>
                  <a:pt x="6097685" y="2493348"/>
                  <a:pt x="6034185" y="2486998"/>
                  <a:pt x="5935125" y="2486998"/>
                </a:cubicBezTo>
                <a:cubicBezTo>
                  <a:pt x="5836065" y="2486998"/>
                  <a:pt x="5782090" y="2496523"/>
                  <a:pt x="5773200" y="2515574"/>
                </a:cubicBezTo>
                <a:lnTo>
                  <a:pt x="5584606" y="2864188"/>
                </a:lnTo>
                <a:lnTo>
                  <a:pt x="5584606" y="2132668"/>
                </a:lnTo>
                <a:cubicBezTo>
                  <a:pt x="5584606" y="2119968"/>
                  <a:pt x="5530631" y="2111713"/>
                  <a:pt x="5422681" y="2107903"/>
                </a:cubicBezTo>
                <a:close/>
                <a:moveTo>
                  <a:pt x="2426116" y="2104093"/>
                </a:moveTo>
                <a:cubicBezTo>
                  <a:pt x="2399445" y="2104093"/>
                  <a:pt x="2366426" y="2105998"/>
                  <a:pt x="2327056" y="2109808"/>
                </a:cubicBezTo>
                <a:cubicBezTo>
                  <a:pt x="2287685" y="2113618"/>
                  <a:pt x="2268001" y="2119968"/>
                  <a:pt x="2268001" y="2128858"/>
                </a:cubicBezTo>
                <a:lnTo>
                  <a:pt x="2268001" y="3433783"/>
                </a:lnTo>
                <a:cubicBezTo>
                  <a:pt x="2268001" y="3451563"/>
                  <a:pt x="2321023" y="3460453"/>
                  <a:pt x="2427068" y="3460453"/>
                </a:cubicBezTo>
                <a:cubicBezTo>
                  <a:pt x="2533113" y="3460453"/>
                  <a:pt x="2586135" y="3454738"/>
                  <a:pt x="2586135" y="3443308"/>
                </a:cubicBezTo>
                <a:lnTo>
                  <a:pt x="2586135" y="2826088"/>
                </a:lnTo>
                <a:cubicBezTo>
                  <a:pt x="2622966" y="2799418"/>
                  <a:pt x="2655350" y="2786083"/>
                  <a:pt x="2683291" y="2786083"/>
                </a:cubicBezTo>
                <a:cubicBezTo>
                  <a:pt x="2723931" y="2786083"/>
                  <a:pt x="2744251" y="2817198"/>
                  <a:pt x="2744251" y="2879428"/>
                </a:cubicBezTo>
                <a:lnTo>
                  <a:pt x="2744251" y="3439498"/>
                </a:lnTo>
                <a:cubicBezTo>
                  <a:pt x="2744251" y="3448388"/>
                  <a:pt x="2800131" y="3454738"/>
                  <a:pt x="2911890" y="3458548"/>
                </a:cubicBezTo>
                <a:cubicBezTo>
                  <a:pt x="3010951" y="3458548"/>
                  <a:pt x="3060481" y="3452833"/>
                  <a:pt x="3060481" y="3441403"/>
                </a:cubicBezTo>
                <a:lnTo>
                  <a:pt x="3060481" y="2850853"/>
                </a:lnTo>
                <a:cubicBezTo>
                  <a:pt x="3060481" y="2711153"/>
                  <a:pt x="3032541" y="2615586"/>
                  <a:pt x="2976661" y="2564151"/>
                </a:cubicBezTo>
                <a:cubicBezTo>
                  <a:pt x="2920780" y="2512716"/>
                  <a:pt x="2844581" y="2486998"/>
                  <a:pt x="2748060" y="2486998"/>
                </a:cubicBezTo>
                <a:cubicBezTo>
                  <a:pt x="2711230" y="2486998"/>
                  <a:pt x="2657256" y="2497793"/>
                  <a:pt x="2586135" y="2519383"/>
                </a:cubicBezTo>
                <a:lnTo>
                  <a:pt x="2586135" y="2138383"/>
                </a:lnTo>
                <a:cubicBezTo>
                  <a:pt x="2586135" y="2115523"/>
                  <a:pt x="2532796" y="2104093"/>
                  <a:pt x="2426116" y="2104093"/>
                </a:cubicBezTo>
                <a:close/>
                <a:moveTo>
                  <a:pt x="0" y="0"/>
                </a:moveTo>
                <a:lnTo>
                  <a:pt x="12192000" y="0"/>
                </a:lnTo>
                <a:lnTo>
                  <a:pt x="12192000" y="6858000"/>
                </a:lnTo>
                <a:lnTo>
                  <a:pt x="0" y="6858000"/>
                </a:lnTo>
                <a:close/>
              </a:path>
            </a:pathLst>
          </a:cu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71854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2FAA80-4C8A-9AE6-9671-E150FA39AABC}"/>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496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0" y="0"/>
            <a:ext cx="12192000" cy="6980767"/>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FAB4D61-B7FA-3F56-4AB6-60C61BFB1DB6}"/>
              </a:ext>
            </a:extLst>
          </p:cNvPr>
          <p:cNvSpPr txBox="1"/>
          <p:nvPr/>
        </p:nvSpPr>
        <p:spPr>
          <a:xfrm>
            <a:off x="2286000" y="5267739"/>
            <a:ext cx="8135179" cy="461665"/>
          </a:xfrm>
          <a:prstGeom prst="rect">
            <a:avLst/>
          </a:prstGeom>
          <a:noFill/>
        </p:spPr>
        <p:txBody>
          <a:bodyPr wrap="square" rtlCol="0">
            <a:spAutoFit/>
          </a:bodyPr>
          <a:lstStyle/>
          <a:p>
            <a:r>
              <a:rPr lang="el-GR" sz="2400" dirty="0">
                <a:solidFill>
                  <a:schemeClr val="accent2">
                    <a:lumMod val="75000"/>
                  </a:schemeClr>
                </a:solidFill>
                <a:latin typeface="Comic Sans MS" panose="030F0702030302020204" pitchFamily="66" charset="0"/>
              </a:rPr>
              <a:t>Από τον Αλέξανδρο Βαγγελάκο και την Φιλοθέη Καγκάλου</a:t>
            </a:r>
            <a:endParaRPr lang="en-US" sz="2400" dirty="0">
              <a:solidFill>
                <a:schemeClr val="accent2">
                  <a:lumMod val="75000"/>
                </a:schemeClr>
              </a:solidFill>
              <a:latin typeface="Comic Sans MS" panose="030F0702030302020204" pitchFamily="66" charset="0"/>
            </a:endParaRPr>
          </a:p>
        </p:txBody>
      </p:sp>
    </p:spTree>
    <p:extLst>
      <p:ext uri="{BB962C8B-B14F-4D97-AF65-F5344CB8AC3E}">
        <p14:creationId xmlns:p14="http://schemas.microsoft.com/office/powerpoint/2010/main" val="1573339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0" y="0"/>
            <a:ext cx="12192000" cy="6980767"/>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FAB4D61-B7FA-3F56-4AB6-60C61BFB1DB6}"/>
              </a:ext>
            </a:extLst>
          </p:cNvPr>
          <p:cNvSpPr txBox="1"/>
          <p:nvPr/>
        </p:nvSpPr>
        <p:spPr>
          <a:xfrm>
            <a:off x="2286000" y="5267739"/>
            <a:ext cx="8135179" cy="461665"/>
          </a:xfrm>
          <a:prstGeom prst="rect">
            <a:avLst/>
          </a:prstGeom>
          <a:noFill/>
        </p:spPr>
        <p:txBody>
          <a:bodyPr wrap="square" rtlCol="0">
            <a:spAutoFit/>
          </a:bodyPr>
          <a:lstStyle/>
          <a:p>
            <a:r>
              <a:rPr lang="el-GR" sz="2400" dirty="0">
                <a:solidFill>
                  <a:schemeClr val="accent2">
                    <a:lumMod val="75000"/>
                  </a:schemeClr>
                </a:solidFill>
                <a:latin typeface="Comic Sans MS" panose="030F0702030302020204" pitchFamily="66" charset="0"/>
              </a:rPr>
              <a:t>Από τον Αλέξανδρο Βαγγελάκο και την Φιλοθέη Καγκάλου</a:t>
            </a:r>
            <a:endParaRPr lang="en-US" sz="2400" dirty="0">
              <a:solidFill>
                <a:schemeClr val="accent2">
                  <a:lumMod val="75000"/>
                </a:schemeClr>
              </a:solidFill>
              <a:latin typeface="Comic Sans MS" panose="030F0702030302020204" pitchFamily="66" charset="0"/>
            </a:endParaRPr>
          </a:p>
        </p:txBody>
      </p:sp>
      <p:sp>
        <p:nvSpPr>
          <p:cNvPr id="4" name="TextBox 3">
            <a:extLst>
              <a:ext uri="{FF2B5EF4-FFF2-40B4-BE49-F238E27FC236}">
                <a16:creationId xmlns:a16="http://schemas.microsoft.com/office/drawing/2014/main" id="{A256FDD3-C06F-6FE9-0909-71C84B35AA58}"/>
              </a:ext>
            </a:extLst>
          </p:cNvPr>
          <p:cNvSpPr txBox="1"/>
          <p:nvPr/>
        </p:nvSpPr>
        <p:spPr>
          <a:xfrm>
            <a:off x="2787926" y="586409"/>
            <a:ext cx="6927574" cy="1446550"/>
          </a:xfrm>
          <a:prstGeom prst="rect">
            <a:avLst/>
          </a:prstGeom>
          <a:noFill/>
        </p:spPr>
        <p:txBody>
          <a:bodyPr wrap="square" rtlCol="0">
            <a:spAutoFit/>
          </a:bodyPr>
          <a:lstStyle/>
          <a:p>
            <a:r>
              <a:rPr lang="en-US" sz="8800" dirty="0">
                <a:solidFill>
                  <a:srgbClr val="C00000"/>
                </a:solidFill>
                <a:latin typeface="Cookie" panose="02000000000000000000" pitchFamily="2" charset="0"/>
              </a:rPr>
              <a:t>Christmas Traditions</a:t>
            </a:r>
          </a:p>
        </p:txBody>
      </p:sp>
    </p:spTree>
    <p:extLst>
      <p:ext uri="{BB962C8B-B14F-4D97-AF65-F5344CB8AC3E}">
        <p14:creationId xmlns:p14="http://schemas.microsoft.com/office/powerpoint/2010/main" val="53793425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C7A360DB-E763-C70A-9289-7DAC36DC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 y="0"/>
            <a:ext cx="12231758" cy="6858000"/>
          </a:xfrm>
          <a:prstGeom prst="rect">
            <a:avLst/>
          </a:prstGeom>
        </p:spPr>
      </p:pic>
      <p:sp>
        <p:nvSpPr>
          <p:cNvPr id="6" name="Freeform: Shape 5">
            <a:extLst>
              <a:ext uri="{FF2B5EF4-FFF2-40B4-BE49-F238E27FC236}">
                <a16:creationId xmlns:a16="http://schemas.microsoft.com/office/drawing/2014/main" id="{EDE9B5BB-AC9D-908F-A9F6-F15E9343F216}"/>
              </a:ext>
            </a:extLst>
          </p:cNvPr>
          <p:cNvSpPr/>
          <p:nvPr/>
        </p:nvSpPr>
        <p:spPr>
          <a:xfrm>
            <a:off x="-60646480" y="-53372085"/>
            <a:ext cx="154211360" cy="106744169"/>
          </a:xfrm>
          <a:custGeom>
            <a:avLst/>
            <a:gdLst/>
            <a:ahLst/>
            <a:cxnLst/>
            <a:rect l="l" t="t" r="r" b="b"/>
            <a:pathLst>
              <a:path w="12192000" h="6980767">
                <a:moveTo>
                  <a:pt x="8979525" y="2876120"/>
                </a:moveTo>
                <a:cubicBezTo>
                  <a:pt x="9014295" y="2876120"/>
                  <a:pt x="9045133" y="2882743"/>
                  <a:pt x="9072038" y="2895989"/>
                </a:cubicBezTo>
                <a:cubicBezTo>
                  <a:pt x="9098943" y="2909235"/>
                  <a:pt x="9120675" y="2928068"/>
                  <a:pt x="9137232" y="2952490"/>
                </a:cubicBezTo>
                <a:cubicBezTo>
                  <a:pt x="9153789" y="2976912"/>
                  <a:pt x="9167863" y="3002989"/>
                  <a:pt x="9179453" y="3030723"/>
                </a:cubicBezTo>
                <a:cubicBezTo>
                  <a:pt x="9191043" y="3058456"/>
                  <a:pt x="9199321" y="3090535"/>
                  <a:pt x="9204288" y="3126961"/>
                </a:cubicBezTo>
                <a:cubicBezTo>
                  <a:pt x="9209255" y="3163387"/>
                  <a:pt x="9212774" y="3196501"/>
                  <a:pt x="9214843" y="3226304"/>
                </a:cubicBezTo>
                <a:cubicBezTo>
                  <a:pt x="9216913" y="3256107"/>
                  <a:pt x="9217948" y="3288393"/>
                  <a:pt x="9217948" y="3323163"/>
                </a:cubicBezTo>
                <a:cubicBezTo>
                  <a:pt x="9217948" y="3370351"/>
                  <a:pt x="9217534" y="3409467"/>
                  <a:pt x="9216706" y="3440512"/>
                </a:cubicBezTo>
                <a:cubicBezTo>
                  <a:pt x="9215878" y="3471556"/>
                  <a:pt x="9213602" y="3508603"/>
                  <a:pt x="9209876" y="3551651"/>
                </a:cubicBezTo>
                <a:cubicBezTo>
                  <a:pt x="9206151" y="3594700"/>
                  <a:pt x="9200770" y="3630712"/>
                  <a:pt x="9193733" y="3659687"/>
                </a:cubicBezTo>
                <a:cubicBezTo>
                  <a:pt x="9186696" y="3688662"/>
                  <a:pt x="9176555" y="3718878"/>
                  <a:pt x="9163309" y="3750337"/>
                </a:cubicBezTo>
                <a:cubicBezTo>
                  <a:pt x="9150064" y="3781795"/>
                  <a:pt x="9133920" y="3806838"/>
                  <a:pt x="9114880" y="3825465"/>
                </a:cubicBezTo>
                <a:cubicBezTo>
                  <a:pt x="9095839" y="3844092"/>
                  <a:pt x="9072245" y="3859407"/>
                  <a:pt x="9044098" y="3871411"/>
                </a:cubicBezTo>
                <a:cubicBezTo>
                  <a:pt x="9015951" y="3883415"/>
                  <a:pt x="8983664" y="3889417"/>
                  <a:pt x="8947239" y="3889417"/>
                </a:cubicBezTo>
                <a:cubicBezTo>
                  <a:pt x="8912469" y="3887761"/>
                  <a:pt x="8881631" y="3877206"/>
                  <a:pt x="8854726" y="3857751"/>
                </a:cubicBezTo>
                <a:cubicBezTo>
                  <a:pt x="8827821" y="3838297"/>
                  <a:pt x="8806710" y="3814289"/>
                  <a:pt x="8791395" y="3785728"/>
                </a:cubicBezTo>
                <a:cubicBezTo>
                  <a:pt x="8776079" y="3757167"/>
                  <a:pt x="8763662" y="3723638"/>
                  <a:pt x="8754141" y="3685143"/>
                </a:cubicBezTo>
                <a:cubicBezTo>
                  <a:pt x="8744621" y="3646648"/>
                  <a:pt x="8738412" y="3610222"/>
                  <a:pt x="8735515" y="3575866"/>
                </a:cubicBezTo>
                <a:cubicBezTo>
                  <a:pt x="8732617" y="3541510"/>
                  <a:pt x="8731168" y="3505291"/>
                  <a:pt x="8731168" y="3467210"/>
                </a:cubicBezTo>
                <a:cubicBezTo>
                  <a:pt x="8731168" y="3427473"/>
                  <a:pt x="8731375" y="3394979"/>
                  <a:pt x="8731789" y="3369730"/>
                </a:cubicBezTo>
                <a:cubicBezTo>
                  <a:pt x="8732203" y="3344480"/>
                  <a:pt x="8734066" y="3308882"/>
                  <a:pt x="8737377" y="3262936"/>
                </a:cubicBezTo>
                <a:cubicBezTo>
                  <a:pt x="8740689" y="3216990"/>
                  <a:pt x="8745242" y="3178909"/>
                  <a:pt x="8751037" y="3148692"/>
                </a:cubicBezTo>
                <a:cubicBezTo>
                  <a:pt x="8756832" y="3118475"/>
                  <a:pt x="8765938" y="3084533"/>
                  <a:pt x="8778356" y="3046866"/>
                </a:cubicBezTo>
                <a:cubicBezTo>
                  <a:pt x="8790774" y="3009198"/>
                  <a:pt x="8805468" y="2979189"/>
                  <a:pt x="8822439" y="2956836"/>
                </a:cubicBezTo>
                <a:cubicBezTo>
                  <a:pt x="8839410" y="2934484"/>
                  <a:pt x="8861349" y="2915444"/>
                  <a:pt x="8888254" y="2899714"/>
                </a:cubicBezTo>
                <a:cubicBezTo>
                  <a:pt x="8915159" y="2883985"/>
                  <a:pt x="8945583" y="2876120"/>
                  <a:pt x="8979525" y="2876120"/>
                </a:cubicBezTo>
                <a:close/>
                <a:moveTo>
                  <a:pt x="2750176" y="2876120"/>
                </a:moveTo>
                <a:cubicBezTo>
                  <a:pt x="2784946" y="2876120"/>
                  <a:pt x="2815783" y="2882743"/>
                  <a:pt x="2842689" y="2895989"/>
                </a:cubicBezTo>
                <a:cubicBezTo>
                  <a:pt x="2869594" y="2909235"/>
                  <a:pt x="2891326" y="2928068"/>
                  <a:pt x="2907883" y="2952490"/>
                </a:cubicBezTo>
                <a:cubicBezTo>
                  <a:pt x="2924440" y="2976912"/>
                  <a:pt x="2938513" y="3002989"/>
                  <a:pt x="2950103" y="3030723"/>
                </a:cubicBezTo>
                <a:cubicBezTo>
                  <a:pt x="2961693" y="3058456"/>
                  <a:pt x="2969972" y="3090535"/>
                  <a:pt x="2974939" y="3126961"/>
                </a:cubicBezTo>
                <a:cubicBezTo>
                  <a:pt x="2979906" y="3163387"/>
                  <a:pt x="2983424" y="3196501"/>
                  <a:pt x="2985494" y="3226304"/>
                </a:cubicBezTo>
                <a:cubicBezTo>
                  <a:pt x="2987564" y="3256107"/>
                  <a:pt x="2988599" y="3288393"/>
                  <a:pt x="2988599" y="3323163"/>
                </a:cubicBezTo>
                <a:cubicBezTo>
                  <a:pt x="2988599" y="3370351"/>
                  <a:pt x="2988185" y="3409467"/>
                  <a:pt x="2987357" y="3440512"/>
                </a:cubicBezTo>
                <a:cubicBezTo>
                  <a:pt x="2986529" y="3471556"/>
                  <a:pt x="2984253" y="3508603"/>
                  <a:pt x="2980527" y="3551651"/>
                </a:cubicBezTo>
                <a:cubicBezTo>
                  <a:pt x="2976802" y="3594700"/>
                  <a:pt x="2971421" y="3630712"/>
                  <a:pt x="2964383" y="3659687"/>
                </a:cubicBezTo>
                <a:cubicBezTo>
                  <a:pt x="2957347" y="3688662"/>
                  <a:pt x="2947206" y="3718878"/>
                  <a:pt x="2933960" y="3750337"/>
                </a:cubicBezTo>
                <a:cubicBezTo>
                  <a:pt x="2920714" y="3781795"/>
                  <a:pt x="2904571" y="3806838"/>
                  <a:pt x="2885531" y="3825465"/>
                </a:cubicBezTo>
                <a:cubicBezTo>
                  <a:pt x="2866490" y="3844092"/>
                  <a:pt x="2842896" y="3859407"/>
                  <a:pt x="2814749" y="3871411"/>
                </a:cubicBezTo>
                <a:cubicBezTo>
                  <a:pt x="2786601" y="3883415"/>
                  <a:pt x="2754315" y="3889417"/>
                  <a:pt x="2717890" y="3889417"/>
                </a:cubicBezTo>
                <a:cubicBezTo>
                  <a:pt x="2683120" y="3887761"/>
                  <a:pt x="2652282" y="3877206"/>
                  <a:pt x="2625377" y="3857751"/>
                </a:cubicBezTo>
                <a:cubicBezTo>
                  <a:pt x="2598471" y="3838297"/>
                  <a:pt x="2577361" y="3814289"/>
                  <a:pt x="2562046" y="3785728"/>
                </a:cubicBezTo>
                <a:cubicBezTo>
                  <a:pt x="2546730" y="3757167"/>
                  <a:pt x="2534312" y="3723638"/>
                  <a:pt x="2524792" y="3685143"/>
                </a:cubicBezTo>
                <a:cubicBezTo>
                  <a:pt x="2515272" y="3646648"/>
                  <a:pt x="2509063" y="3610222"/>
                  <a:pt x="2506165" y="3575866"/>
                </a:cubicBezTo>
                <a:cubicBezTo>
                  <a:pt x="2503268" y="3541510"/>
                  <a:pt x="2501819" y="3505291"/>
                  <a:pt x="2501819" y="3467210"/>
                </a:cubicBezTo>
                <a:cubicBezTo>
                  <a:pt x="2501819" y="3427473"/>
                  <a:pt x="2502026" y="3394979"/>
                  <a:pt x="2502440" y="3369730"/>
                </a:cubicBezTo>
                <a:cubicBezTo>
                  <a:pt x="2502854" y="3344480"/>
                  <a:pt x="2504717" y="3308882"/>
                  <a:pt x="2508028" y="3262936"/>
                </a:cubicBezTo>
                <a:cubicBezTo>
                  <a:pt x="2511340" y="3216990"/>
                  <a:pt x="2515892" y="3178909"/>
                  <a:pt x="2521687" y="3148692"/>
                </a:cubicBezTo>
                <a:cubicBezTo>
                  <a:pt x="2527482" y="3118475"/>
                  <a:pt x="2536589" y="3084533"/>
                  <a:pt x="2549007" y="3046866"/>
                </a:cubicBezTo>
                <a:cubicBezTo>
                  <a:pt x="2561425" y="3009198"/>
                  <a:pt x="2576119" y="2979189"/>
                  <a:pt x="2593090" y="2956836"/>
                </a:cubicBezTo>
                <a:cubicBezTo>
                  <a:pt x="2610061" y="2934484"/>
                  <a:pt x="2631999" y="2915444"/>
                  <a:pt x="2658905" y="2899714"/>
                </a:cubicBezTo>
                <a:cubicBezTo>
                  <a:pt x="2685810" y="2883985"/>
                  <a:pt x="2716234" y="2876120"/>
                  <a:pt x="2750176" y="2876120"/>
                </a:cubicBezTo>
                <a:close/>
                <a:moveTo>
                  <a:pt x="6770218" y="2831416"/>
                </a:moveTo>
                <a:cubicBezTo>
                  <a:pt x="6920888" y="2835555"/>
                  <a:pt x="7026440" y="2873844"/>
                  <a:pt x="7086874" y="2946281"/>
                </a:cubicBezTo>
                <a:cubicBezTo>
                  <a:pt x="7147307" y="3018719"/>
                  <a:pt x="7177524" y="3131100"/>
                  <a:pt x="7177524" y="3283426"/>
                </a:cubicBezTo>
                <a:lnTo>
                  <a:pt x="7177524" y="3360417"/>
                </a:lnTo>
                <a:cubicBezTo>
                  <a:pt x="7177524" y="3402637"/>
                  <a:pt x="7176282" y="3440925"/>
                  <a:pt x="7173798" y="3475282"/>
                </a:cubicBezTo>
                <a:cubicBezTo>
                  <a:pt x="7171315" y="3509638"/>
                  <a:pt x="7166555" y="3546063"/>
                  <a:pt x="7159518" y="3584559"/>
                </a:cubicBezTo>
                <a:cubicBezTo>
                  <a:pt x="7152481" y="3623054"/>
                  <a:pt x="7142961" y="3657203"/>
                  <a:pt x="7130957" y="3687006"/>
                </a:cubicBezTo>
                <a:cubicBezTo>
                  <a:pt x="7118953" y="3716809"/>
                  <a:pt x="7102603" y="3745784"/>
                  <a:pt x="7081906" y="3773931"/>
                </a:cubicBezTo>
                <a:cubicBezTo>
                  <a:pt x="7061210" y="3802078"/>
                  <a:pt x="7037202" y="3825258"/>
                  <a:pt x="7009883" y="3843471"/>
                </a:cubicBezTo>
                <a:cubicBezTo>
                  <a:pt x="6982564" y="3861684"/>
                  <a:pt x="6949035" y="3876378"/>
                  <a:pt x="6909298" y="3887554"/>
                </a:cubicBezTo>
                <a:cubicBezTo>
                  <a:pt x="6869561" y="3898730"/>
                  <a:pt x="6824857" y="3904318"/>
                  <a:pt x="6775186" y="3904318"/>
                </a:cubicBezTo>
                <a:cubicBezTo>
                  <a:pt x="6733793" y="3897695"/>
                  <a:pt x="6718477" y="3617052"/>
                  <a:pt x="6729240" y="3062388"/>
                </a:cubicBezTo>
                <a:cubicBezTo>
                  <a:pt x="6730067" y="3010233"/>
                  <a:pt x="6730481" y="2977947"/>
                  <a:pt x="6730481" y="2965529"/>
                </a:cubicBezTo>
                <a:lnTo>
                  <a:pt x="6730481" y="2905923"/>
                </a:lnTo>
                <a:cubicBezTo>
                  <a:pt x="6734621" y="2896817"/>
                  <a:pt x="6741243" y="2884399"/>
                  <a:pt x="6750350" y="2868670"/>
                </a:cubicBezTo>
                <a:cubicBezTo>
                  <a:pt x="6759456" y="2852940"/>
                  <a:pt x="6766079" y="2840523"/>
                  <a:pt x="6770218" y="2831416"/>
                </a:cubicBezTo>
                <a:close/>
                <a:moveTo>
                  <a:pt x="11579162" y="2429078"/>
                </a:moveTo>
                <a:cubicBezTo>
                  <a:pt x="11446705" y="2429078"/>
                  <a:pt x="11380476" y="2440668"/>
                  <a:pt x="11380476" y="2463848"/>
                </a:cubicBezTo>
                <a:cubicBezTo>
                  <a:pt x="11381304" y="2525937"/>
                  <a:pt x="11380683" y="2612241"/>
                  <a:pt x="11378614" y="2722760"/>
                </a:cubicBezTo>
                <a:cubicBezTo>
                  <a:pt x="11376544" y="2833279"/>
                  <a:pt x="11375509" y="2909235"/>
                  <a:pt x="11375509" y="2950627"/>
                </a:cubicBezTo>
                <a:lnTo>
                  <a:pt x="11375509" y="3432440"/>
                </a:lnTo>
                <a:lnTo>
                  <a:pt x="11201659" y="2977947"/>
                </a:lnTo>
                <a:cubicBezTo>
                  <a:pt x="11186758" y="2940693"/>
                  <a:pt x="11161301" y="2872602"/>
                  <a:pt x="11125290" y="2773673"/>
                </a:cubicBezTo>
                <a:cubicBezTo>
                  <a:pt x="11089278" y="2674744"/>
                  <a:pt x="11058647" y="2593821"/>
                  <a:pt x="11033398" y="2530904"/>
                </a:cubicBezTo>
                <a:cubicBezTo>
                  <a:pt x="11008148" y="2467987"/>
                  <a:pt x="10991384" y="2436529"/>
                  <a:pt x="10983105" y="2436529"/>
                </a:cubicBezTo>
                <a:lnTo>
                  <a:pt x="10128757" y="2436529"/>
                </a:lnTo>
                <a:cubicBezTo>
                  <a:pt x="10122135" y="2439840"/>
                  <a:pt x="10118823" y="2450602"/>
                  <a:pt x="10118823" y="2468815"/>
                </a:cubicBezTo>
                <a:lnTo>
                  <a:pt x="10118823" y="2570641"/>
                </a:lnTo>
                <a:cubicBezTo>
                  <a:pt x="10103922" y="3148485"/>
                  <a:pt x="10097299" y="3540061"/>
                  <a:pt x="10098955" y="3745370"/>
                </a:cubicBezTo>
                <a:lnTo>
                  <a:pt x="10098955" y="4306656"/>
                </a:lnTo>
                <a:lnTo>
                  <a:pt x="10153593" y="4336459"/>
                </a:lnTo>
                <a:lnTo>
                  <a:pt x="10724814" y="4336459"/>
                </a:lnTo>
                <a:cubicBezTo>
                  <a:pt x="10757928" y="4336459"/>
                  <a:pt x="10774485" y="4317418"/>
                  <a:pt x="10774485" y="4279337"/>
                </a:cubicBezTo>
                <a:lnTo>
                  <a:pt x="10774485" y="4122872"/>
                </a:lnTo>
                <a:cubicBezTo>
                  <a:pt x="10774485" y="4086447"/>
                  <a:pt x="10773658" y="4031808"/>
                  <a:pt x="10772002" y="3958957"/>
                </a:cubicBezTo>
                <a:cubicBezTo>
                  <a:pt x="10770346" y="3886105"/>
                  <a:pt x="10769518" y="3831467"/>
                  <a:pt x="10769518" y="3795041"/>
                </a:cubicBezTo>
                <a:cubicBezTo>
                  <a:pt x="10769518" y="3746198"/>
                  <a:pt x="10769932" y="3673346"/>
                  <a:pt x="10770760" y="3576487"/>
                </a:cubicBezTo>
                <a:cubicBezTo>
                  <a:pt x="10771588" y="3479628"/>
                  <a:pt x="10772002" y="3406777"/>
                  <a:pt x="10772002" y="3357933"/>
                </a:cubicBezTo>
                <a:cubicBezTo>
                  <a:pt x="10781108" y="3381941"/>
                  <a:pt x="10824157" y="3496599"/>
                  <a:pt x="10901147" y="3701907"/>
                </a:cubicBezTo>
                <a:cubicBezTo>
                  <a:pt x="10978138" y="3907216"/>
                  <a:pt x="11036088" y="4064094"/>
                  <a:pt x="11074997" y="4172544"/>
                </a:cubicBezTo>
                <a:cubicBezTo>
                  <a:pt x="11111423" y="4272714"/>
                  <a:pt x="11135431" y="4324869"/>
                  <a:pt x="11147021" y="4329008"/>
                </a:cubicBezTo>
                <a:lnTo>
                  <a:pt x="11512105" y="4329008"/>
                </a:lnTo>
                <a:cubicBezTo>
                  <a:pt x="11555154" y="4329008"/>
                  <a:pt x="11618485" y="4328181"/>
                  <a:pt x="11702099" y="4326525"/>
                </a:cubicBezTo>
                <a:cubicBezTo>
                  <a:pt x="11785712" y="4324869"/>
                  <a:pt x="11849043" y="4324041"/>
                  <a:pt x="11892092" y="4324041"/>
                </a:cubicBezTo>
                <a:lnTo>
                  <a:pt x="11924378" y="4324041"/>
                </a:lnTo>
                <a:cubicBezTo>
                  <a:pt x="11971566" y="4324041"/>
                  <a:pt x="11998057" y="4313279"/>
                  <a:pt x="12003852" y="4291755"/>
                </a:cubicBezTo>
                <a:lnTo>
                  <a:pt x="12003852" y="3429956"/>
                </a:lnTo>
                <a:cubicBezTo>
                  <a:pt x="12003852" y="3001127"/>
                  <a:pt x="12001369" y="2671640"/>
                  <a:pt x="11996402" y="2441496"/>
                </a:cubicBezTo>
                <a:cubicBezTo>
                  <a:pt x="11996402" y="2436529"/>
                  <a:pt x="11989779" y="2434045"/>
                  <a:pt x="11976533" y="2434045"/>
                </a:cubicBezTo>
                <a:lnTo>
                  <a:pt x="11882157" y="2434045"/>
                </a:lnTo>
                <a:cubicBezTo>
                  <a:pt x="11865600" y="2434045"/>
                  <a:pt x="11821310" y="2433217"/>
                  <a:pt x="11749286" y="2431561"/>
                </a:cubicBezTo>
                <a:cubicBezTo>
                  <a:pt x="11677263" y="2429906"/>
                  <a:pt x="11620555" y="2429078"/>
                  <a:pt x="11579162" y="2429078"/>
                </a:cubicBezTo>
                <a:close/>
                <a:moveTo>
                  <a:pt x="5349813" y="2429078"/>
                </a:moveTo>
                <a:cubicBezTo>
                  <a:pt x="5217355" y="2429078"/>
                  <a:pt x="5151127" y="2440668"/>
                  <a:pt x="5151127" y="2463848"/>
                </a:cubicBezTo>
                <a:cubicBezTo>
                  <a:pt x="5151954" y="2525937"/>
                  <a:pt x="5151334" y="2612241"/>
                  <a:pt x="5149264" y="2722760"/>
                </a:cubicBezTo>
                <a:cubicBezTo>
                  <a:pt x="5147194" y="2833279"/>
                  <a:pt x="5146159" y="2909235"/>
                  <a:pt x="5146159" y="2950627"/>
                </a:cubicBezTo>
                <a:lnTo>
                  <a:pt x="5146159" y="3432440"/>
                </a:lnTo>
                <a:lnTo>
                  <a:pt x="4972310" y="2977947"/>
                </a:lnTo>
                <a:cubicBezTo>
                  <a:pt x="4957409" y="2940693"/>
                  <a:pt x="4931952" y="2872602"/>
                  <a:pt x="4895941" y="2773673"/>
                </a:cubicBezTo>
                <a:cubicBezTo>
                  <a:pt x="4859928" y="2674744"/>
                  <a:pt x="4829298" y="2593821"/>
                  <a:pt x="4804048" y="2530904"/>
                </a:cubicBezTo>
                <a:cubicBezTo>
                  <a:pt x="4778799" y="2467987"/>
                  <a:pt x="4762035" y="2436529"/>
                  <a:pt x="4753756" y="2436529"/>
                </a:cubicBezTo>
                <a:lnTo>
                  <a:pt x="3899408" y="2436529"/>
                </a:lnTo>
                <a:cubicBezTo>
                  <a:pt x="3892786" y="2439840"/>
                  <a:pt x="3889474" y="2450602"/>
                  <a:pt x="3889474" y="2468815"/>
                </a:cubicBezTo>
                <a:lnTo>
                  <a:pt x="3889474" y="2570641"/>
                </a:lnTo>
                <a:cubicBezTo>
                  <a:pt x="3874572" y="3148485"/>
                  <a:pt x="3867950" y="3540061"/>
                  <a:pt x="3869605" y="3745370"/>
                </a:cubicBezTo>
                <a:lnTo>
                  <a:pt x="3869605" y="4306656"/>
                </a:lnTo>
                <a:lnTo>
                  <a:pt x="3924244" y="4336459"/>
                </a:lnTo>
                <a:lnTo>
                  <a:pt x="4495465" y="4336459"/>
                </a:lnTo>
                <a:cubicBezTo>
                  <a:pt x="4528579" y="4336459"/>
                  <a:pt x="4545137" y="4317418"/>
                  <a:pt x="4545137" y="4279337"/>
                </a:cubicBezTo>
                <a:lnTo>
                  <a:pt x="4545137" y="4122872"/>
                </a:lnTo>
                <a:cubicBezTo>
                  <a:pt x="4545137" y="4086447"/>
                  <a:pt x="4544308" y="4031808"/>
                  <a:pt x="4542653" y="3958957"/>
                </a:cubicBezTo>
                <a:cubicBezTo>
                  <a:pt x="4540997" y="3886105"/>
                  <a:pt x="4540169" y="3831467"/>
                  <a:pt x="4540169" y="3795041"/>
                </a:cubicBezTo>
                <a:cubicBezTo>
                  <a:pt x="4540169" y="3746198"/>
                  <a:pt x="4540583" y="3673346"/>
                  <a:pt x="4541411" y="3576487"/>
                </a:cubicBezTo>
                <a:cubicBezTo>
                  <a:pt x="4542239" y="3479628"/>
                  <a:pt x="4542653" y="3406777"/>
                  <a:pt x="4542653" y="3357933"/>
                </a:cubicBezTo>
                <a:cubicBezTo>
                  <a:pt x="4551759" y="3381941"/>
                  <a:pt x="4594808" y="3496599"/>
                  <a:pt x="4671798" y="3701907"/>
                </a:cubicBezTo>
                <a:cubicBezTo>
                  <a:pt x="4748789" y="3907216"/>
                  <a:pt x="4806739" y="4064094"/>
                  <a:pt x="4845648" y="4172544"/>
                </a:cubicBezTo>
                <a:cubicBezTo>
                  <a:pt x="4882074" y="4272714"/>
                  <a:pt x="4906082" y="4324869"/>
                  <a:pt x="4917672" y="4329008"/>
                </a:cubicBezTo>
                <a:lnTo>
                  <a:pt x="5282756" y="4329008"/>
                </a:lnTo>
                <a:cubicBezTo>
                  <a:pt x="5325804" y="4329008"/>
                  <a:pt x="5389136" y="4328181"/>
                  <a:pt x="5472749" y="4326525"/>
                </a:cubicBezTo>
                <a:cubicBezTo>
                  <a:pt x="5556362" y="4324869"/>
                  <a:pt x="5619693" y="4324041"/>
                  <a:pt x="5662742" y="4324041"/>
                </a:cubicBezTo>
                <a:lnTo>
                  <a:pt x="5695028" y="4324041"/>
                </a:lnTo>
                <a:cubicBezTo>
                  <a:pt x="5742216" y="4324041"/>
                  <a:pt x="5768707" y="4313279"/>
                  <a:pt x="5774502" y="4291755"/>
                </a:cubicBezTo>
                <a:lnTo>
                  <a:pt x="5774502" y="3429956"/>
                </a:lnTo>
                <a:cubicBezTo>
                  <a:pt x="5774502" y="3001127"/>
                  <a:pt x="5772019" y="2671640"/>
                  <a:pt x="5767052" y="2441496"/>
                </a:cubicBezTo>
                <a:cubicBezTo>
                  <a:pt x="5767052" y="2436529"/>
                  <a:pt x="5760429" y="2434045"/>
                  <a:pt x="5747183" y="2434045"/>
                </a:cubicBezTo>
                <a:lnTo>
                  <a:pt x="5652808" y="2434045"/>
                </a:lnTo>
                <a:cubicBezTo>
                  <a:pt x="5636251" y="2434045"/>
                  <a:pt x="5591961" y="2433217"/>
                  <a:pt x="5519937" y="2431561"/>
                </a:cubicBezTo>
                <a:cubicBezTo>
                  <a:pt x="5447913" y="2429906"/>
                  <a:pt x="5391205" y="2429078"/>
                  <a:pt x="5349813" y="2429078"/>
                </a:cubicBezTo>
                <a:close/>
                <a:moveTo>
                  <a:pt x="6772702" y="2419144"/>
                </a:moveTo>
                <a:cubicBezTo>
                  <a:pt x="6749522" y="2419144"/>
                  <a:pt x="6713303" y="2419971"/>
                  <a:pt x="6664046" y="2421627"/>
                </a:cubicBezTo>
                <a:cubicBezTo>
                  <a:pt x="6614788" y="2423283"/>
                  <a:pt x="6576500" y="2424111"/>
                  <a:pt x="6549181" y="2424111"/>
                </a:cubicBezTo>
                <a:lnTo>
                  <a:pt x="6410101" y="2424111"/>
                </a:lnTo>
                <a:cubicBezTo>
                  <a:pt x="6405962" y="2424111"/>
                  <a:pt x="6392095" y="2423904"/>
                  <a:pt x="6368501" y="2423490"/>
                </a:cubicBezTo>
                <a:cubicBezTo>
                  <a:pt x="6344907" y="2423076"/>
                  <a:pt x="6324004" y="2422869"/>
                  <a:pt x="6305791" y="2422869"/>
                </a:cubicBezTo>
                <a:cubicBezTo>
                  <a:pt x="6287578" y="2422869"/>
                  <a:pt x="6264605" y="2423283"/>
                  <a:pt x="6236872" y="2424111"/>
                </a:cubicBezTo>
                <a:cubicBezTo>
                  <a:pt x="6209139" y="2424939"/>
                  <a:pt x="6185338" y="2426595"/>
                  <a:pt x="6165469" y="2429078"/>
                </a:cubicBezTo>
                <a:cubicBezTo>
                  <a:pt x="6145601" y="2431561"/>
                  <a:pt x="6125732" y="2434666"/>
                  <a:pt x="6105864" y="2438391"/>
                </a:cubicBezTo>
                <a:cubicBezTo>
                  <a:pt x="6085995" y="2442117"/>
                  <a:pt x="6070887" y="2447498"/>
                  <a:pt x="6060539" y="2454534"/>
                </a:cubicBezTo>
                <a:cubicBezTo>
                  <a:pt x="6050190" y="2461571"/>
                  <a:pt x="6045016" y="2469643"/>
                  <a:pt x="6045016" y="2478749"/>
                </a:cubicBezTo>
                <a:lnTo>
                  <a:pt x="6045016" y="4232149"/>
                </a:lnTo>
                <a:cubicBezTo>
                  <a:pt x="6045016" y="4265263"/>
                  <a:pt x="6054950" y="4301689"/>
                  <a:pt x="6074819" y="4341426"/>
                </a:cubicBezTo>
                <a:cubicBezTo>
                  <a:pt x="6242874" y="4334803"/>
                  <a:pt x="6430797" y="4331492"/>
                  <a:pt x="6638589" y="4331492"/>
                </a:cubicBezTo>
                <a:cubicBezTo>
                  <a:pt x="6674187" y="4331492"/>
                  <a:pt x="6727170" y="4332320"/>
                  <a:pt x="6797538" y="4333976"/>
                </a:cubicBezTo>
                <a:cubicBezTo>
                  <a:pt x="6867905" y="4335631"/>
                  <a:pt x="6920888" y="4336459"/>
                  <a:pt x="6956486" y="4336459"/>
                </a:cubicBezTo>
                <a:lnTo>
                  <a:pt x="6996223" y="4336459"/>
                </a:lnTo>
                <a:cubicBezTo>
                  <a:pt x="7092255" y="4336459"/>
                  <a:pt x="7185388" y="4322593"/>
                  <a:pt x="7275625" y="4294859"/>
                </a:cubicBezTo>
                <a:cubicBezTo>
                  <a:pt x="7365861" y="4267126"/>
                  <a:pt x="7449682" y="4225319"/>
                  <a:pt x="7527086" y="4169439"/>
                </a:cubicBezTo>
                <a:cubicBezTo>
                  <a:pt x="7604491" y="4113559"/>
                  <a:pt x="7671961" y="4047123"/>
                  <a:pt x="7729497" y="3970133"/>
                </a:cubicBezTo>
                <a:cubicBezTo>
                  <a:pt x="7787033" y="3893142"/>
                  <a:pt x="7832358" y="3802078"/>
                  <a:pt x="7865473" y="3696940"/>
                </a:cubicBezTo>
                <a:cubicBezTo>
                  <a:pt x="7898587" y="3591802"/>
                  <a:pt x="7915144" y="3478800"/>
                  <a:pt x="7915144" y="3357933"/>
                </a:cubicBezTo>
                <a:cubicBezTo>
                  <a:pt x="7915144" y="3280114"/>
                  <a:pt x="7908107" y="3204779"/>
                  <a:pt x="7894034" y="3131928"/>
                </a:cubicBezTo>
                <a:cubicBezTo>
                  <a:pt x="7879960" y="3059077"/>
                  <a:pt x="7862989" y="2997815"/>
                  <a:pt x="7843120" y="2948144"/>
                </a:cubicBezTo>
                <a:cubicBezTo>
                  <a:pt x="7823252" y="2898473"/>
                  <a:pt x="7800693" y="2852320"/>
                  <a:pt x="7775443" y="2809685"/>
                </a:cubicBezTo>
                <a:cubicBezTo>
                  <a:pt x="7750194" y="2767050"/>
                  <a:pt x="7728876" y="2735178"/>
                  <a:pt x="7711491" y="2714067"/>
                </a:cubicBezTo>
                <a:cubicBezTo>
                  <a:pt x="7694106" y="2692957"/>
                  <a:pt x="7678377" y="2675779"/>
                  <a:pt x="7664303" y="2662533"/>
                </a:cubicBezTo>
                <a:lnTo>
                  <a:pt x="7619599" y="2622796"/>
                </a:lnTo>
                <a:cubicBezTo>
                  <a:pt x="7449889" y="2487028"/>
                  <a:pt x="7167590" y="2419144"/>
                  <a:pt x="6772702" y="2419144"/>
                </a:cubicBezTo>
                <a:close/>
                <a:moveTo>
                  <a:pt x="664452" y="2414177"/>
                </a:moveTo>
                <a:cubicBezTo>
                  <a:pt x="633821" y="2414177"/>
                  <a:pt x="589117" y="2415005"/>
                  <a:pt x="530339" y="2416660"/>
                </a:cubicBezTo>
                <a:cubicBezTo>
                  <a:pt x="471561" y="2418316"/>
                  <a:pt x="429341" y="2419144"/>
                  <a:pt x="403677" y="2419144"/>
                </a:cubicBezTo>
                <a:lnTo>
                  <a:pt x="363940" y="2419144"/>
                </a:lnTo>
                <a:cubicBezTo>
                  <a:pt x="349039" y="2419144"/>
                  <a:pt x="337449" y="2418316"/>
                  <a:pt x="329170" y="2416660"/>
                </a:cubicBezTo>
                <a:cubicBezTo>
                  <a:pt x="301023" y="2432389"/>
                  <a:pt x="286949" y="2507724"/>
                  <a:pt x="286949" y="2642665"/>
                </a:cubicBezTo>
                <a:cubicBezTo>
                  <a:pt x="286949" y="2681574"/>
                  <a:pt x="288191" y="2733729"/>
                  <a:pt x="290675" y="2799130"/>
                </a:cubicBezTo>
                <a:cubicBezTo>
                  <a:pt x="293158" y="2864530"/>
                  <a:pt x="294400" y="2906751"/>
                  <a:pt x="294400" y="2925792"/>
                </a:cubicBezTo>
                <a:cubicBezTo>
                  <a:pt x="294400" y="3029274"/>
                  <a:pt x="293572" y="3182427"/>
                  <a:pt x="291916" y="3385252"/>
                </a:cubicBezTo>
                <a:cubicBezTo>
                  <a:pt x="290261" y="3588077"/>
                  <a:pt x="289433" y="3741230"/>
                  <a:pt x="289433" y="3844712"/>
                </a:cubicBezTo>
                <a:lnTo>
                  <a:pt x="289433" y="4197379"/>
                </a:lnTo>
                <a:cubicBezTo>
                  <a:pt x="289433" y="4261124"/>
                  <a:pt x="299367" y="4307484"/>
                  <a:pt x="319236" y="4336459"/>
                </a:cubicBezTo>
                <a:lnTo>
                  <a:pt x="1178551" y="4336459"/>
                </a:lnTo>
                <a:cubicBezTo>
                  <a:pt x="1537013" y="4336459"/>
                  <a:pt x="1721625" y="4321558"/>
                  <a:pt x="1732387" y="4291755"/>
                </a:cubicBezTo>
                <a:lnTo>
                  <a:pt x="1732387" y="3814910"/>
                </a:lnTo>
                <a:cubicBezTo>
                  <a:pt x="1732387" y="3795869"/>
                  <a:pt x="1719348" y="3783244"/>
                  <a:pt x="1693271" y="3777035"/>
                </a:cubicBezTo>
                <a:cubicBezTo>
                  <a:pt x="1667193" y="3770826"/>
                  <a:pt x="1627249" y="3767722"/>
                  <a:pt x="1573438" y="3767722"/>
                </a:cubicBezTo>
                <a:cubicBezTo>
                  <a:pt x="1508038" y="3767722"/>
                  <a:pt x="1439947" y="3766273"/>
                  <a:pt x="1369165" y="3763376"/>
                </a:cubicBezTo>
                <a:cubicBezTo>
                  <a:pt x="1298383" y="3760478"/>
                  <a:pt x="1249746" y="3758822"/>
                  <a:pt x="1223255" y="3758408"/>
                </a:cubicBezTo>
                <a:cubicBezTo>
                  <a:pt x="1196764" y="3757994"/>
                  <a:pt x="1150404" y="3759443"/>
                  <a:pt x="1084175" y="3762755"/>
                </a:cubicBezTo>
                <a:lnTo>
                  <a:pt x="1056856" y="3762755"/>
                </a:lnTo>
                <a:lnTo>
                  <a:pt x="1071757" y="2481233"/>
                </a:lnTo>
                <a:cubicBezTo>
                  <a:pt x="1062651" y="2455569"/>
                  <a:pt x="1021879" y="2437977"/>
                  <a:pt x="949442" y="2428457"/>
                </a:cubicBezTo>
                <a:cubicBezTo>
                  <a:pt x="877004" y="2418937"/>
                  <a:pt x="782008" y="2414177"/>
                  <a:pt x="664452" y="2414177"/>
                </a:cubicBezTo>
                <a:close/>
                <a:moveTo>
                  <a:pt x="9009328" y="2376923"/>
                </a:moveTo>
                <a:cubicBezTo>
                  <a:pt x="8909985" y="2376923"/>
                  <a:pt x="8813747" y="2387271"/>
                  <a:pt x="8720613" y="2407968"/>
                </a:cubicBezTo>
                <a:cubicBezTo>
                  <a:pt x="8627479" y="2428664"/>
                  <a:pt x="8538278" y="2461571"/>
                  <a:pt x="8453008" y="2506690"/>
                </a:cubicBezTo>
                <a:cubicBezTo>
                  <a:pt x="8367740" y="2551808"/>
                  <a:pt x="8292612" y="2607067"/>
                  <a:pt x="8227625" y="2672468"/>
                </a:cubicBezTo>
                <a:cubicBezTo>
                  <a:pt x="8162638" y="2737868"/>
                  <a:pt x="8109034" y="2818377"/>
                  <a:pt x="8066814" y="2913995"/>
                </a:cubicBezTo>
                <a:cubicBezTo>
                  <a:pt x="8024593" y="3009612"/>
                  <a:pt x="7999343" y="3115371"/>
                  <a:pt x="7991065" y="3231271"/>
                </a:cubicBezTo>
                <a:lnTo>
                  <a:pt x="7991065" y="3367867"/>
                </a:lnTo>
                <a:cubicBezTo>
                  <a:pt x="7991065" y="3435751"/>
                  <a:pt x="7995411" y="3501980"/>
                  <a:pt x="8004104" y="3566553"/>
                </a:cubicBezTo>
                <a:cubicBezTo>
                  <a:pt x="8012796" y="3631125"/>
                  <a:pt x="8027697" y="3697354"/>
                  <a:pt x="8048808" y="3765238"/>
                </a:cubicBezTo>
                <a:cubicBezTo>
                  <a:pt x="8069918" y="3833122"/>
                  <a:pt x="8096824" y="3896040"/>
                  <a:pt x="8129524" y="3953990"/>
                </a:cubicBezTo>
                <a:cubicBezTo>
                  <a:pt x="8162224" y="4011939"/>
                  <a:pt x="8204238" y="4066992"/>
                  <a:pt x="8255565" y="4119147"/>
                </a:cubicBezTo>
                <a:cubicBezTo>
                  <a:pt x="8306892" y="4171302"/>
                  <a:pt x="8365256" y="4215592"/>
                  <a:pt x="8430656" y="4252018"/>
                </a:cubicBezTo>
                <a:cubicBezTo>
                  <a:pt x="8496057" y="4288443"/>
                  <a:pt x="8573876" y="4317418"/>
                  <a:pt x="8664112" y="4338943"/>
                </a:cubicBezTo>
                <a:cubicBezTo>
                  <a:pt x="8754348" y="4360467"/>
                  <a:pt x="8852863" y="4371229"/>
                  <a:pt x="8959657" y="4371229"/>
                </a:cubicBezTo>
                <a:cubicBezTo>
                  <a:pt x="9050721" y="4371229"/>
                  <a:pt x="9140957" y="4362744"/>
                  <a:pt x="9230366" y="4345773"/>
                </a:cubicBezTo>
                <a:cubicBezTo>
                  <a:pt x="9319774" y="4328801"/>
                  <a:pt x="9409183" y="4298171"/>
                  <a:pt x="9498591" y="4253880"/>
                </a:cubicBezTo>
                <a:cubicBezTo>
                  <a:pt x="9588000" y="4209590"/>
                  <a:pt x="9656712" y="4154331"/>
                  <a:pt x="9704727" y="4088102"/>
                </a:cubicBezTo>
                <a:lnTo>
                  <a:pt x="9759366" y="4013595"/>
                </a:lnTo>
                <a:cubicBezTo>
                  <a:pt x="9884372" y="3843057"/>
                  <a:pt x="9945634" y="3617880"/>
                  <a:pt x="9943150" y="3338064"/>
                </a:cubicBezTo>
                <a:cubicBezTo>
                  <a:pt x="9943150" y="3203952"/>
                  <a:pt x="9924730" y="3082050"/>
                  <a:pt x="9887891" y="2972359"/>
                </a:cubicBezTo>
                <a:cubicBezTo>
                  <a:pt x="9851051" y="2862668"/>
                  <a:pt x="9791652" y="2757737"/>
                  <a:pt x="9709695" y="2657566"/>
                </a:cubicBezTo>
                <a:cubicBezTo>
                  <a:pt x="9669957" y="2605411"/>
                  <a:pt x="9619665" y="2560086"/>
                  <a:pt x="9558818" y="2521591"/>
                </a:cubicBezTo>
                <a:cubicBezTo>
                  <a:pt x="9497970" y="2483095"/>
                  <a:pt x="9434432" y="2453914"/>
                  <a:pt x="9368204" y="2434045"/>
                </a:cubicBezTo>
                <a:cubicBezTo>
                  <a:pt x="9301975" y="2414177"/>
                  <a:pt x="9239265" y="2399689"/>
                  <a:pt x="9180073" y="2390583"/>
                </a:cubicBezTo>
                <a:cubicBezTo>
                  <a:pt x="9120882" y="2381476"/>
                  <a:pt x="9063967" y="2376923"/>
                  <a:pt x="9009328" y="2376923"/>
                </a:cubicBezTo>
                <a:close/>
                <a:moveTo>
                  <a:pt x="2779979" y="2376923"/>
                </a:moveTo>
                <a:cubicBezTo>
                  <a:pt x="2680636" y="2376923"/>
                  <a:pt x="2584398" y="2387271"/>
                  <a:pt x="2491264" y="2407968"/>
                </a:cubicBezTo>
                <a:cubicBezTo>
                  <a:pt x="2398130" y="2428664"/>
                  <a:pt x="2308929" y="2461571"/>
                  <a:pt x="2223659" y="2506690"/>
                </a:cubicBezTo>
                <a:cubicBezTo>
                  <a:pt x="2138390" y="2551808"/>
                  <a:pt x="2063262" y="2607067"/>
                  <a:pt x="1998275" y="2672468"/>
                </a:cubicBezTo>
                <a:cubicBezTo>
                  <a:pt x="1933288" y="2737868"/>
                  <a:pt x="1879685" y="2818377"/>
                  <a:pt x="1837464" y="2913995"/>
                </a:cubicBezTo>
                <a:cubicBezTo>
                  <a:pt x="1795243" y="3009612"/>
                  <a:pt x="1769994" y="3115371"/>
                  <a:pt x="1761715" y="3231271"/>
                </a:cubicBezTo>
                <a:lnTo>
                  <a:pt x="1761715" y="3367867"/>
                </a:lnTo>
                <a:cubicBezTo>
                  <a:pt x="1761715" y="3435751"/>
                  <a:pt x="1766061" y="3501980"/>
                  <a:pt x="1774754" y="3566553"/>
                </a:cubicBezTo>
                <a:cubicBezTo>
                  <a:pt x="1783446" y="3631125"/>
                  <a:pt x="1798348" y="3697354"/>
                  <a:pt x="1819458" y="3765238"/>
                </a:cubicBezTo>
                <a:cubicBezTo>
                  <a:pt x="1840569" y="3833122"/>
                  <a:pt x="1867474" y="3896040"/>
                  <a:pt x="1900174" y="3953990"/>
                </a:cubicBezTo>
                <a:cubicBezTo>
                  <a:pt x="1932875" y="4011939"/>
                  <a:pt x="1974888" y="4066992"/>
                  <a:pt x="2026215" y="4119147"/>
                </a:cubicBezTo>
                <a:cubicBezTo>
                  <a:pt x="2077543" y="4171302"/>
                  <a:pt x="2135906" y="4215592"/>
                  <a:pt x="2201307" y="4252018"/>
                </a:cubicBezTo>
                <a:cubicBezTo>
                  <a:pt x="2266708" y="4288443"/>
                  <a:pt x="2344526" y="4317418"/>
                  <a:pt x="2434762" y="4338943"/>
                </a:cubicBezTo>
                <a:cubicBezTo>
                  <a:pt x="2524999" y="4360467"/>
                  <a:pt x="2623514" y="4371229"/>
                  <a:pt x="2730307" y="4371229"/>
                </a:cubicBezTo>
                <a:cubicBezTo>
                  <a:pt x="2821372" y="4371229"/>
                  <a:pt x="2911608" y="4362744"/>
                  <a:pt x="3001017" y="4345773"/>
                </a:cubicBezTo>
                <a:cubicBezTo>
                  <a:pt x="3090425" y="4328801"/>
                  <a:pt x="3179833" y="4298171"/>
                  <a:pt x="3269242" y="4253880"/>
                </a:cubicBezTo>
                <a:cubicBezTo>
                  <a:pt x="3358650" y="4209590"/>
                  <a:pt x="3427362" y="4154331"/>
                  <a:pt x="3475378" y="4088102"/>
                </a:cubicBezTo>
                <a:lnTo>
                  <a:pt x="3530016" y="4013595"/>
                </a:lnTo>
                <a:cubicBezTo>
                  <a:pt x="3655023" y="3843057"/>
                  <a:pt x="3716284" y="3617880"/>
                  <a:pt x="3713801" y="3338064"/>
                </a:cubicBezTo>
                <a:cubicBezTo>
                  <a:pt x="3713801" y="3203952"/>
                  <a:pt x="3695381" y="3082050"/>
                  <a:pt x="3658542" y="2972359"/>
                </a:cubicBezTo>
                <a:cubicBezTo>
                  <a:pt x="3621702" y="2862668"/>
                  <a:pt x="3562303" y="2757737"/>
                  <a:pt x="3480346" y="2657566"/>
                </a:cubicBezTo>
                <a:cubicBezTo>
                  <a:pt x="3440608" y="2605411"/>
                  <a:pt x="3390316" y="2560086"/>
                  <a:pt x="3329469" y="2521591"/>
                </a:cubicBezTo>
                <a:cubicBezTo>
                  <a:pt x="3268621" y="2483095"/>
                  <a:pt x="3205083" y="2453914"/>
                  <a:pt x="3138855" y="2434045"/>
                </a:cubicBezTo>
                <a:cubicBezTo>
                  <a:pt x="3072626" y="2414177"/>
                  <a:pt x="3009916" y="2399689"/>
                  <a:pt x="2950724" y="2390583"/>
                </a:cubicBezTo>
                <a:cubicBezTo>
                  <a:pt x="2891533" y="2381476"/>
                  <a:pt x="2834617" y="2376923"/>
                  <a:pt x="2779979" y="2376923"/>
                </a:cubicBezTo>
                <a:close/>
                <a:moveTo>
                  <a:pt x="0" y="0"/>
                </a:moveTo>
                <a:lnTo>
                  <a:pt x="12192000" y="0"/>
                </a:lnTo>
                <a:lnTo>
                  <a:pt x="12192000" y="6980767"/>
                </a:lnTo>
                <a:lnTo>
                  <a:pt x="0" y="6980767"/>
                </a:ln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780686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54DFDF-E129-03C3-0398-804EF4074282}"/>
              </a:ext>
            </a:extLst>
          </p:cNvPr>
          <p:cNvSpPr txBox="1"/>
          <p:nvPr/>
        </p:nvSpPr>
        <p:spPr>
          <a:xfrm>
            <a:off x="119062" y="138113"/>
            <a:ext cx="3662363" cy="7971413"/>
          </a:xfrm>
          <a:prstGeom prst="rect">
            <a:avLst/>
          </a:prstGeom>
          <a:noFill/>
        </p:spPr>
        <p:txBody>
          <a:bodyPr wrap="square" rtlCol="0">
            <a:spAutoFit/>
          </a:bodyPr>
          <a:lstStyle/>
          <a:p>
            <a:r>
              <a:rPr lang="en-US" sz="4400" dirty="0">
                <a:solidFill>
                  <a:srgbClr val="C00000"/>
                </a:solidFill>
                <a:latin typeface="Cookie" panose="02000000000000000000" pitchFamily="2" charset="0"/>
              </a:rPr>
              <a:t>1:Christmas Crackers</a:t>
            </a:r>
          </a:p>
          <a:p>
            <a:pPr algn="l" fontAlgn="base"/>
            <a:r>
              <a:rPr lang="en-US" sz="1900" b="0" i="0" dirty="0">
                <a:solidFill>
                  <a:srgbClr val="00B050"/>
                </a:solidFill>
                <a:effectLst/>
                <a:latin typeface="Comic Sans MS" panose="030F0702030302020204" pitchFamily="66" charset="0"/>
              </a:rPr>
              <a:t>Christmas crackers are a fun part of Christmas in Britain, often used during Christmas dinners or parties. This is a colorful paper tube, usually with festive designs. Two people pull each end of the cracker, and it splits with a small bang. Inside, there’s a small toy or gift, a paper hat, and a joke. Everyone enjoys reading the jokes, even if they’re a bit silly. The cracker was created in the mid-19th century by Tom Smith, a sweet maker from London. He was inspired by French sweets wrapped in paper and added the bang and gifts to make the crackers we enjoy today.</a:t>
            </a:r>
          </a:p>
          <a:p>
            <a:br>
              <a:rPr lang="en-US" sz="4400" dirty="0"/>
            </a:br>
            <a:endParaRPr lang="en-US" sz="4400" dirty="0">
              <a:solidFill>
                <a:srgbClr val="C00000"/>
              </a:solidFill>
              <a:latin typeface="Merry Christmas Star" pitchFamily="2" charset="0"/>
            </a:endParaRPr>
          </a:p>
        </p:txBody>
      </p:sp>
    </p:spTree>
    <p:extLst>
      <p:ext uri="{BB962C8B-B14F-4D97-AF65-F5344CB8AC3E}">
        <p14:creationId xmlns:p14="http://schemas.microsoft.com/office/powerpoint/2010/main" val="157046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 fill="hold"/>
                                        <p:tgtEl>
                                          <p:spTgt spid="2"/>
                                        </p:tgtEl>
                                        <p:attrNameLst>
                                          <p:attrName>ppt_x</p:attrName>
                                        </p:attrNameLst>
                                      </p:cBhvr>
                                      <p:tavLst>
                                        <p:tav tm="0">
                                          <p:val>
                                            <p:strVal val="0-#ppt_w/2"/>
                                          </p:val>
                                        </p:tav>
                                        <p:tav tm="100000">
                                          <p:val>
                                            <p:strVal val="#ppt_x"/>
                                          </p:val>
                                        </p:tav>
                                      </p:tavLst>
                                    </p:anim>
                                    <p:anim calcmode="lin" valueType="num">
                                      <p:cBhvr additive="base">
                                        <p:cTn id="14"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54DFDF-E129-03C3-0398-804EF4074282}"/>
              </a:ext>
            </a:extLst>
          </p:cNvPr>
          <p:cNvSpPr txBox="1"/>
          <p:nvPr/>
        </p:nvSpPr>
        <p:spPr>
          <a:xfrm>
            <a:off x="119062" y="138113"/>
            <a:ext cx="3662363" cy="7971413"/>
          </a:xfrm>
          <a:prstGeom prst="rect">
            <a:avLst/>
          </a:prstGeom>
          <a:noFill/>
        </p:spPr>
        <p:txBody>
          <a:bodyPr wrap="square" rtlCol="0">
            <a:spAutoFit/>
          </a:bodyPr>
          <a:lstStyle/>
          <a:p>
            <a:r>
              <a:rPr lang="en-US" sz="4400" dirty="0">
                <a:solidFill>
                  <a:srgbClr val="C00000"/>
                </a:solidFill>
                <a:latin typeface="Cookie" panose="02000000000000000000" pitchFamily="2" charset="0"/>
              </a:rPr>
              <a:t>1:Christmas Crackers</a:t>
            </a:r>
          </a:p>
          <a:p>
            <a:pPr algn="l" fontAlgn="base"/>
            <a:r>
              <a:rPr lang="en-US" sz="1900" b="0" i="0" dirty="0">
                <a:solidFill>
                  <a:srgbClr val="00B050"/>
                </a:solidFill>
                <a:effectLst/>
                <a:latin typeface="Comic Sans MS" panose="030F0702030302020204" pitchFamily="66" charset="0"/>
              </a:rPr>
              <a:t>Christmas crackers are a fun part of Christmas in Britain, often used during Christmas dinners or parties. This is a colorful paper tube, usually with festive designs. Two people pull each end of the cracker, and it splits with a small bang. Inside, there’s a small toy or gift, a paper hat, and a joke. Everyone enjoys reading the jokes, even if they’re a bit silly. The cracker was created in the mid-19th century by Tom Smith, a sweet maker from London. He was inspired by French sweets wrapped in paper and added the bang and gifts to make the crackers we enjoy today.</a:t>
            </a:r>
          </a:p>
          <a:p>
            <a:br>
              <a:rPr lang="en-US" sz="4400" dirty="0"/>
            </a:br>
            <a:endParaRPr lang="en-US" sz="4400" dirty="0">
              <a:solidFill>
                <a:srgbClr val="C00000"/>
              </a:solidFill>
              <a:latin typeface="Merry Christmas Star" pitchFamily="2" charset="0"/>
            </a:endParaRPr>
          </a:p>
        </p:txBody>
      </p:sp>
    </p:spTree>
    <p:extLst>
      <p:ext uri="{BB962C8B-B14F-4D97-AF65-F5344CB8AC3E}">
        <p14:creationId xmlns:p14="http://schemas.microsoft.com/office/powerpoint/2010/main" val="19323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0-ppt_w/2"/>
                                          </p:val>
                                        </p:tav>
                                      </p:tavLst>
                                    </p:anim>
                                    <p:anim calcmode="lin" valueType="num">
                                      <p:cBhvr additive="base">
                                        <p:cTn id="7" dur="250"/>
                                        <p:tgtEl>
                                          <p:spTgt spid="2"/>
                                        </p:tgtEl>
                                        <p:attrNameLst>
                                          <p:attrName>ppt_y</p:attrName>
                                        </p:attrNameLst>
                                      </p:cBhvr>
                                      <p:tavLst>
                                        <p:tav tm="0">
                                          <p:val>
                                            <p:strVal val="ppt_y"/>
                                          </p:val>
                                        </p:tav>
                                        <p:tav tm="100000">
                                          <p:val>
                                            <p:strVal val="ppt_y"/>
                                          </p:val>
                                        </p:tav>
                                      </p:tavLst>
                                    </p:anim>
                                    <p:set>
                                      <p:cBhvr>
                                        <p:cTn id="8"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54DFDF-E129-03C3-0398-804EF4074282}"/>
              </a:ext>
            </a:extLst>
          </p:cNvPr>
          <p:cNvSpPr txBox="1"/>
          <p:nvPr/>
        </p:nvSpPr>
        <p:spPr>
          <a:xfrm>
            <a:off x="147638" y="123825"/>
            <a:ext cx="3662363" cy="6586418"/>
          </a:xfrm>
          <a:prstGeom prst="rect">
            <a:avLst/>
          </a:prstGeom>
          <a:noFill/>
        </p:spPr>
        <p:txBody>
          <a:bodyPr wrap="square" rtlCol="0">
            <a:spAutoFit/>
          </a:bodyPr>
          <a:lstStyle/>
          <a:p>
            <a:r>
              <a:rPr lang="en-US" sz="4400" dirty="0">
                <a:solidFill>
                  <a:srgbClr val="C00000"/>
                </a:solidFill>
                <a:latin typeface="Cookie" panose="02000000000000000000" pitchFamily="2" charset="0"/>
              </a:rPr>
              <a:t>2:Carol Singing </a:t>
            </a:r>
          </a:p>
          <a:p>
            <a:r>
              <a:rPr lang="en-US" dirty="0">
                <a:solidFill>
                  <a:srgbClr val="00B050"/>
                </a:solidFill>
                <a:latin typeface="Comic Sans MS" panose="030F0702030302020204" pitchFamily="66" charset="0"/>
              </a:rPr>
              <a:t>Singing Christmas songs, or carolling, is a beloved tradition. People, often in groups, sing Christmas carols from house to house. This custom dates back to the Middle Ages. Popular carols like “Silent Night,” “O Holy Night,” and “Deck the Halls” are often sung. These songs have evolved over time. For example, “Deck the Halls” is based on a Welsh melody from the 16th century. Carolling is more than just a way to spread Christmas joy, it often helps raise money for charity. In Britain, it’s common for </a:t>
            </a:r>
            <a:r>
              <a:rPr lang="en-US" dirty="0" err="1">
                <a:solidFill>
                  <a:srgbClr val="00B050"/>
                </a:solidFill>
                <a:latin typeface="Comic Sans MS" panose="030F0702030302020204" pitchFamily="66" charset="0"/>
              </a:rPr>
              <a:t>carollers</a:t>
            </a:r>
            <a:r>
              <a:rPr lang="en-US" dirty="0">
                <a:solidFill>
                  <a:srgbClr val="00B050"/>
                </a:solidFill>
                <a:latin typeface="Comic Sans MS" panose="030F0702030302020204" pitchFamily="66" charset="0"/>
              </a:rPr>
              <a:t> to collect donations for various causes, continuing the tradition’s spirit of community and giving.</a:t>
            </a:r>
            <a:endParaRPr lang="en-US" sz="44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301004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ferris wheel and a bridge&#10;&#10;Description automatically generated">
            <a:extLst>
              <a:ext uri="{FF2B5EF4-FFF2-40B4-BE49-F238E27FC236}">
                <a16:creationId xmlns:a16="http://schemas.microsoft.com/office/drawing/2014/main" id="{5D5D09BE-47D1-F0B7-B2B1-313C0539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3E9ED5-6378-DDD9-EAE9-3DB68E146ACD}"/>
              </a:ext>
            </a:extLst>
          </p:cNvPr>
          <p:cNvSpPr/>
          <p:nvPr/>
        </p:nvSpPr>
        <p:spPr>
          <a:xfrm>
            <a:off x="0" y="0"/>
            <a:ext cx="3729038" cy="6858000"/>
          </a:xfrm>
          <a:prstGeom prst="rect">
            <a:avLst/>
          </a:prstGeom>
          <a:solidFill>
            <a:schemeClr val="dk1">
              <a:alpha val="39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54DFDF-E129-03C3-0398-804EF4074282}"/>
              </a:ext>
            </a:extLst>
          </p:cNvPr>
          <p:cNvSpPr txBox="1"/>
          <p:nvPr/>
        </p:nvSpPr>
        <p:spPr>
          <a:xfrm>
            <a:off x="147638" y="123825"/>
            <a:ext cx="3662363" cy="6586418"/>
          </a:xfrm>
          <a:prstGeom prst="rect">
            <a:avLst/>
          </a:prstGeom>
          <a:noFill/>
        </p:spPr>
        <p:txBody>
          <a:bodyPr wrap="square" rtlCol="0">
            <a:spAutoFit/>
          </a:bodyPr>
          <a:lstStyle/>
          <a:p>
            <a:r>
              <a:rPr lang="en-US" sz="4400" dirty="0">
                <a:solidFill>
                  <a:srgbClr val="C00000"/>
                </a:solidFill>
                <a:latin typeface="Cookie" panose="02000000000000000000" pitchFamily="2" charset="0"/>
              </a:rPr>
              <a:t>2:Carol Singing </a:t>
            </a:r>
          </a:p>
          <a:p>
            <a:r>
              <a:rPr lang="en-US" dirty="0">
                <a:solidFill>
                  <a:srgbClr val="00B050"/>
                </a:solidFill>
                <a:latin typeface="Comic Sans MS" panose="030F0702030302020204" pitchFamily="66" charset="0"/>
              </a:rPr>
              <a:t>Singing Christmas songs, or carolling, is a beloved tradition. People, often in groups, sing Christmas carols from house to house. This custom dates back to the Middle Ages. Popular carols like “Silent Night,” “O Holy Night,” and “Deck the Halls” are often sung. These songs have evolved over time. For example, “Deck the Halls” is based on a Welsh melody from the 16th century. Carolling is more than just a way to spread Christmas joy, it often helps raise money for charity. In Britain, it’s common for </a:t>
            </a:r>
            <a:r>
              <a:rPr lang="en-US" dirty="0" err="1">
                <a:solidFill>
                  <a:srgbClr val="00B050"/>
                </a:solidFill>
                <a:latin typeface="Comic Sans MS" panose="030F0702030302020204" pitchFamily="66" charset="0"/>
              </a:rPr>
              <a:t>carollers</a:t>
            </a:r>
            <a:r>
              <a:rPr lang="en-US" dirty="0">
                <a:solidFill>
                  <a:srgbClr val="00B050"/>
                </a:solidFill>
                <a:latin typeface="Comic Sans MS" panose="030F0702030302020204" pitchFamily="66" charset="0"/>
              </a:rPr>
              <a:t> to collect donations for various causes, continuing the tradition’s spirit of community and giving.</a:t>
            </a:r>
            <a:endParaRPr lang="en-US" sz="44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0256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0-ppt_w/2"/>
                                          </p:val>
                                        </p:tav>
                                      </p:tavLst>
                                    </p:anim>
                                    <p:anim calcmode="lin" valueType="num">
                                      <p:cBhvr additive="base">
                                        <p:cTn id="7" dur="250"/>
                                        <p:tgtEl>
                                          <p:spTgt spid="2"/>
                                        </p:tgtEl>
                                        <p:attrNameLst>
                                          <p:attrName>ppt_y</p:attrName>
                                        </p:attrNameLst>
                                      </p:cBhvr>
                                      <p:tavLst>
                                        <p:tav tm="0">
                                          <p:val>
                                            <p:strVal val="ppt_y"/>
                                          </p:val>
                                        </p:tav>
                                        <p:tav tm="100000">
                                          <p:val>
                                            <p:strVal val="ppt_y"/>
                                          </p:val>
                                        </p:tav>
                                      </p:tavLst>
                                    </p:anim>
                                    <p:set>
                                      <p:cBhvr>
                                        <p:cTn id="8"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TotalTime>
  <Words>1430</Words>
  <Application>Microsoft Office PowerPoint</Application>
  <PresentationFormat>Widescreen</PresentationFormat>
  <Paragraphs>41</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Aptos Display</vt:lpstr>
      <vt:lpstr>Arial</vt:lpstr>
      <vt:lpstr>Comic Sans MS</vt:lpstr>
      <vt:lpstr>Cookie</vt:lpstr>
      <vt:lpstr>Merry Christmas Star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Vaggy</dc:creator>
  <cp:lastModifiedBy>Alex Vaggy</cp:lastModifiedBy>
  <cp:revision>6</cp:revision>
  <dcterms:created xsi:type="dcterms:W3CDTF">2025-01-11T16:35:13Z</dcterms:created>
  <dcterms:modified xsi:type="dcterms:W3CDTF">2025-01-12T20:19:50Z</dcterms:modified>
</cp:coreProperties>
</file>