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4EF7-CF14-4433-95A3-759C1D38F1AA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2B83E-9896-4868-8D57-2FC909DA3DA9}" type="slidenum">
              <a:rPr lang="el-GR" smtClean="0"/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youtube.com/watch?v=OfL7ldp_7Z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youtube.com/watch?v=b6VA7EieFp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youtube.com/watch?v=EBByYjjvNz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://photodentro.edu.gr/lor/r/8521/11311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youtube.com/watch?v=mndDbN60Eiw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youtube.com/watch?v=u9xYUndzoW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Βρες την ευτυχία κρυμμένη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l-GR" dirty="0" smtClean="0"/>
              <a:t>Θεματική: Ζω καλύτερα – Ευ Ζην</a:t>
            </a:r>
            <a:endParaRPr lang="el-GR" dirty="0" smtClean="0"/>
          </a:p>
          <a:p>
            <a:pPr marL="514350" indent="-514350" algn="l"/>
            <a:r>
              <a:rPr lang="el-GR" dirty="0" smtClean="0"/>
              <a:t>Υποθεματική:Ψυχική και ΣυναισθηματικήΥγεία - Πρόληψη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</a:t>
            </a:r>
            <a:r>
              <a:rPr lang="el-GR" baseline="30000" dirty="0" smtClean="0"/>
              <a:t>ο</a:t>
            </a:r>
            <a:r>
              <a:rPr lang="el-GR" dirty="0" smtClean="0"/>
              <a:t> ΕΡΓΑΣΤΗΡΙΟ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hlinkClick r:id="rId1"/>
              </a:rPr>
              <a:t>https://www.youtube.com/watch?v=OfL7ldp_7Zg</a:t>
            </a:r>
            <a:endParaRPr lang="en-US" dirty="0" smtClean="0"/>
          </a:p>
          <a:p>
            <a:pPr algn="ctr">
              <a:buNone/>
            </a:pPr>
            <a:r>
              <a:rPr lang="el-GR" dirty="0" smtClean="0"/>
              <a:t>Φτάσε στον πάτο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εκεί που δεν υπάρχει πιο κάτω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και βρες την ευτυχία κρυμμένη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κομμένη και ραμμένη για σένα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που κλαις σε κάθε πτώση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ισχύς εν τη ενώσει ψυχή μου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και έλα μαζί μου στον πάτο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</a:t>
            </a:r>
            <a:r>
              <a:rPr lang="el-GR" baseline="30000" dirty="0" smtClean="0"/>
              <a:t>ο</a:t>
            </a:r>
            <a:r>
              <a:rPr lang="el-GR" dirty="0" smtClean="0"/>
              <a:t> ΕΡΓΑΣΤΗΡΙΟ (1)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1571604" y="1357298"/>
            <a:ext cx="5857916" cy="4768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l-GR" altLang="en-US"/>
              <a:t>2ο Εργαστήριο</a:t>
            </a:r>
            <a:br>
              <a:rPr lang="el-GR" altLang="en-US"/>
            </a:br>
            <a:r>
              <a:rPr lang="el-GR" altLang="en-US"/>
              <a:t>Μουσική και συναισθήματα</a:t>
            </a:r>
            <a:endParaRPr lang="el-GR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ctr">
              <a:buNone/>
            </a:pPr>
            <a:r>
              <a:rPr lang="en-US">
                <a:hlinkClick r:id="rId1" tooltip="" action="ppaction://hlinkfile"/>
              </a:rPr>
              <a:t>“What a wonderful world”</a:t>
            </a:r>
            <a:endParaRPr lang="en-US">
              <a:hlinkClick r:id="rId1" tooltip="" action="ppaction://hlinkfile"/>
            </a:endParaRPr>
          </a:p>
          <a:p>
            <a:pPr marL="0" indent="0" algn="l">
              <a:buNone/>
            </a:pPr>
            <a:endParaRPr lang="en-US"/>
          </a:p>
          <a:p>
            <a:pPr algn="l"/>
            <a:r>
              <a:rPr lang="en-US"/>
              <a:t>Ποιο το περιεχόμενο του τραγουδιού;</a:t>
            </a:r>
            <a:endParaRPr lang="en-US"/>
          </a:p>
          <a:p>
            <a:pPr algn="l"/>
            <a:r>
              <a:rPr lang="en-US"/>
              <a:t>Ποια συναισθήματα</a:t>
            </a:r>
            <a:r>
              <a:rPr lang="el-GR" altLang="en-US"/>
              <a:t> σας</a:t>
            </a:r>
            <a:r>
              <a:rPr lang="en-US"/>
              <a:t> μεταδίδει;</a:t>
            </a:r>
            <a:endParaRPr lang="en-US"/>
          </a:p>
          <a:p>
            <a:pPr algn="l"/>
            <a:r>
              <a:rPr lang="en-US"/>
              <a:t>Τι ρόλο παίζουν οι στίχοι και τι ρόλο παίζει η έκφραση του</a:t>
            </a:r>
            <a:r>
              <a:rPr lang="el-GR" altLang="en-US"/>
              <a:t> </a:t>
            </a:r>
            <a:r>
              <a:rPr lang="en-US"/>
              <a:t>τραγουδιστή (μουσική έκφραση, κινήσεις μυών προσώπου και σώματος);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>
                <a:sym typeface="+mn-ea"/>
                <a:hlinkClick r:id="rId1" action="ppaction://hlinkfile"/>
              </a:rPr>
              <a:t>The Italians Making Music on Balconies Under Quarantine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marL="0" indent="0" algn="l">
              <a:buNone/>
            </a:pPr>
            <a:endParaRPr lang="en-US"/>
          </a:p>
          <a:p>
            <a:pPr algn="l"/>
            <a:r>
              <a:rPr lang="en-US"/>
              <a:t>Για ποιο λόγο οργανώθηκαν αυτές οι αυτοσχέδιες συναυλίες;</a:t>
            </a:r>
            <a:endParaRPr lang="en-US"/>
          </a:p>
          <a:p>
            <a:pPr algn="l"/>
            <a:r>
              <a:rPr lang="en-US"/>
              <a:t>Έχ</a:t>
            </a:r>
            <a:r>
              <a:rPr lang="el-GR" altLang="en-US"/>
              <a:t>ετε</a:t>
            </a:r>
            <a:r>
              <a:rPr lang="en-US"/>
              <a:t> συμμετάσχει σε</a:t>
            </a:r>
            <a:r>
              <a:rPr lang="el-GR" altLang="en-US"/>
              <a:t> </a:t>
            </a:r>
            <a:r>
              <a:rPr lang="en-US"/>
              <a:t>παρόμοια περιστατικά; </a:t>
            </a:r>
            <a:endParaRPr lang="en-US"/>
          </a:p>
          <a:p>
            <a:pPr algn="l"/>
            <a:r>
              <a:rPr lang="en-US"/>
              <a:t>Πώς νιώθ</a:t>
            </a:r>
            <a:r>
              <a:rPr lang="el-GR" altLang="en-US"/>
              <a:t>ετε</a:t>
            </a:r>
            <a:r>
              <a:rPr lang="en-US"/>
              <a:t> όταν παρακολουθ</a:t>
            </a:r>
            <a:r>
              <a:rPr lang="el-GR" altLang="en-US"/>
              <a:t>ήτε</a:t>
            </a:r>
            <a:r>
              <a:rPr lang="en-US"/>
              <a:t> μία ζωντανή συναυλία;</a:t>
            </a:r>
            <a:endParaRPr lang="en-US"/>
          </a:p>
          <a:p>
            <a:pPr algn="l"/>
            <a:r>
              <a:rPr lang="en-US"/>
              <a:t>Τι προτιμ</a:t>
            </a:r>
            <a:r>
              <a:rPr lang="el-GR" altLang="en-US"/>
              <a:t>ατε,</a:t>
            </a:r>
            <a:r>
              <a:rPr lang="en-US"/>
              <a:t> μία ζωντανή συναυλία ή το άκουσμα ηχογραφημένης μουσικής;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360" y="2492058"/>
            <a:ext cx="8229600" cy="1143000"/>
          </a:xfrm>
        </p:spPr>
        <p:txBody>
          <a:bodyPr>
            <a:normAutofit fontScale="90000"/>
          </a:bodyPr>
          <a:p>
            <a:r>
              <a:rPr lang="en-US">
                <a:hlinkClick r:id="rId1" tooltip=""/>
              </a:rPr>
              <a:t>Συναισθήματα στη μουσική, την τέχνη και την καθημερινή ζωή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l-GR" altLang="en-US">
                <a:hlinkClick r:id="rId1" tooltip="" action="ppaction://hlinkfile"/>
              </a:rPr>
              <a:t>Σ</a:t>
            </a:r>
            <a:r>
              <a:rPr lang="en-US">
                <a:hlinkClick r:id="rId1" tooltip="" action="ppaction://hlinkfile"/>
              </a:rPr>
              <a:t>υναισθηματική ατμόσφαιρα των ταινιών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endParaRPr lang="el-GR" altLang="en-US"/>
          </a:p>
          <a:p>
            <a:r>
              <a:rPr lang="el-GR" altLang="en-US"/>
              <a:t>Π</a:t>
            </a:r>
            <a:r>
              <a:rPr lang="en-US"/>
              <a:t>ώς αλλάζει κάθε φορά η</a:t>
            </a:r>
            <a:r>
              <a:rPr lang="el-GR" altLang="en-US"/>
              <a:t> </a:t>
            </a:r>
            <a:r>
              <a:rPr lang="en-US"/>
              <a:t>συναισθηματική ατμόσφαιρα της ίδιας κινηματογραφικής σκηνής</a:t>
            </a:r>
            <a:r>
              <a:rPr lang="el-GR" altLang="en-US"/>
              <a:t>;</a:t>
            </a:r>
            <a:endParaRPr lang="el-GR" altLang="en-US"/>
          </a:p>
          <a:p>
            <a:pPr marL="0" indent="0">
              <a:buNone/>
            </a:pPr>
            <a:endParaRPr lang="el-GR" altLang="en-US"/>
          </a:p>
          <a:p>
            <a:r>
              <a:rPr lang="en-US"/>
              <a:t>Πώς καταφέρνει η</a:t>
            </a:r>
            <a:r>
              <a:rPr lang="el-GR" altLang="en-US"/>
              <a:t> </a:t>
            </a:r>
            <a:r>
              <a:rPr lang="en-US"/>
              <a:t>μουσική να επικοινωνεί διαφορετικά συναισθήματα και τελικά να δίνει διαφορετικό</a:t>
            </a:r>
            <a:r>
              <a:rPr lang="el-GR" altLang="en-US"/>
              <a:t> </a:t>
            </a:r>
            <a:r>
              <a:rPr lang="en-US"/>
              <a:t>νόημα στην ίδια εικόνα;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hlinkClick r:id="rId1" tooltip="" action="ppaction://hlinkfile"/>
              </a:rPr>
              <a:t>“Good morning Vietnam”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/>
              <a:t>Σε αυτή την περίπτωση πώς χρησιμοποιείται το τραγούδι του Louis Armstrong, που </a:t>
            </a:r>
            <a:r>
              <a:rPr lang="el-GR"/>
              <a:t>ακούσατε </a:t>
            </a:r>
            <a:r>
              <a:rPr lang="en-US"/>
              <a:t>στην εισαγωγή του εργαστηρίου;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1335</Words>
  <Application>WPS Presentation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Βρες την ευτυχία κρυμμένη</vt:lpstr>
      <vt:lpstr>1ο ΕΡΓΑΣΤΗΡΙΟ (1)</vt:lpstr>
      <vt:lpstr>1ο ΕΡΓΑΣΤΗΡΙΟ (1)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Βρες την ευτυχία κρυμμένη</dc:title>
  <dc:creator>USER</dc:creator>
  <cp:lastModifiedBy>USER</cp:lastModifiedBy>
  <cp:revision>3</cp:revision>
  <dcterms:created xsi:type="dcterms:W3CDTF">2024-09-24T07:32:00Z</dcterms:created>
  <dcterms:modified xsi:type="dcterms:W3CDTF">2024-10-07T19:21:22Z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1770707FFE794914A3C19B3010A29CD8_12</vt:lpwstr>
  </property>
  <property fmtid="{D5CDD505-2E9C-101B-9397-08002B2CF9AE}" pid="3" name="KSOProductBuildVer">
    <vt:lpwstr>1033-12.2.0.18283</vt:lpwstr>
  </property>
</Properties>
</file>