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60" r:id="rId2"/>
    <p:sldId id="256" r:id="rId3"/>
    <p:sldId id="257" r:id="rId4"/>
    <p:sldId id="258" r:id="rId5"/>
    <p:sldId id="259"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lang="en-US" dirty="0"/>
          </a:p>
        </p:txBody>
      </p:sp>
      <p:sp>
        <p:nvSpPr>
          <p:cNvPr id="7" name="Date Placeholder 6"/>
          <p:cNvSpPr>
            <a:spLocks noGrp="1"/>
          </p:cNvSpPr>
          <p:nvPr>
            <p:ph type="dt" sz="half" idx="10"/>
          </p:nvPr>
        </p:nvSpPr>
        <p:spPr/>
        <p:txBody>
          <a:bodyPr/>
          <a:lstStyle/>
          <a:p>
            <a:fld id="{759BC5EA-6B51-4790-B100-79D8E5339E09}" type="datetimeFigureOut">
              <a:rPr lang="el-GR" smtClean="0"/>
              <a:t>18/6/2025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A125A10B-ACC3-4514-82FF-B66C62936301}" type="slidenum">
              <a:rPr lang="el-GR" smtClean="0"/>
              <a:t>‹#›</a:t>
            </a:fld>
            <a:endParaRPr lang="el-GR"/>
          </a:p>
        </p:txBody>
      </p:sp>
    </p:spTree>
    <p:extLst>
      <p:ext uri="{BB962C8B-B14F-4D97-AF65-F5344CB8AC3E}">
        <p14:creationId xmlns:p14="http://schemas.microsoft.com/office/powerpoint/2010/main" val="259297933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759BC5EA-6B51-4790-B100-79D8E5339E09}" type="datetimeFigureOut">
              <a:rPr lang="el-GR" smtClean="0"/>
              <a:t>18/6/2025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125A10B-ACC3-4514-82FF-B66C62936301}" type="slidenum">
              <a:rPr lang="el-GR" smtClean="0"/>
              <a:t>‹#›</a:t>
            </a:fld>
            <a:endParaRPr lang="el-GR"/>
          </a:p>
        </p:txBody>
      </p:sp>
    </p:spTree>
    <p:extLst>
      <p:ext uri="{BB962C8B-B14F-4D97-AF65-F5344CB8AC3E}">
        <p14:creationId xmlns:p14="http://schemas.microsoft.com/office/powerpoint/2010/main" val="1293728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759BC5EA-6B51-4790-B100-79D8E5339E09}" type="datetimeFigureOut">
              <a:rPr lang="el-GR" smtClean="0"/>
              <a:t>18/6/2025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125A10B-ACC3-4514-82FF-B66C62936301}" type="slidenum">
              <a:rPr lang="el-GR" smtClean="0"/>
              <a:t>‹#›</a:t>
            </a:fld>
            <a:endParaRPr lang="el-GR"/>
          </a:p>
        </p:txBody>
      </p:sp>
    </p:spTree>
    <p:extLst>
      <p:ext uri="{BB962C8B-B14F-4D97-AF65-F5344CB8AC3E}">
        <p14:creationId xmlns:p14="http://schemas.microsoft.com/office/powerpoint/2010/main" val="30781983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cSld name="1_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759BC5EA-6B51-4790-B100-79D8E5339E09}" type="datetimeFigureOut">
              <a:rPr lang="el-GR" smtClean="0"/>
              <a:t>18/6/2025</a:t>
            </a:fld>
            <a:endParaRPr lang="el-GR"/>
          </a:p>
        </p:txBody>
      </p:sp>
      <p:sp>
        <p:nvSpPr>
          <p:cNvPr id="8" name="Footer Placeholder 7"/>
          <p:cNvSpPr>
            <a:spLocks noGrp="1"/>
          </p:cNvSpPr>
          <p:nvPr>
            <p:ph type="ftr" sz="quarter" idx="11"/>
          </p:nvPr>
        </p:nvSpPr>
        <p:spPr/>
        <p:txBody>
          <a:bodyPr/>
          <a:lstStyle/>
          <a:p>
            <a:endParaRPr lang="el-GR"/>
          </a:p>
        </p:txBody>
      </p:sp>
      <p:sp>
        <p:nvSpPr>
          <p:cNvPr id="13" name="Slide Number Placeholder 5"/>
          <p:cNvSpPr>
            <a:spLocks noGrp="1"/>
          </p:cNvSpPr>
          <p:nvPr>
            <p:ph type="sldNum" sz="quarter" idx="12"/>
          </p:nvPr>
        </p:nvSpPr>
        <p:spPr>
          <a:xfrm>
            <a:off x="531812" y="787782"/>
            <a:ext cx="779767" cy="365125"/>
          </a:xfrm>
        </p:spPr>
        <p:txBody>
          <a:bodyPr/>
          <a:lstStyle/>
          <a:p>
            <a:fld id="{A125A10B-ACC3-4514-82FF-B66C62936301}" type="slidenum">
              <a:rPr lang="el-GR" smtClean="0"/>
              <a:t>‹#›</a:t>
            </a:fld>
            <a:endParaRPr lang="el-GR"/>
          </a:p>
        </p:txBody>
      </p:sp>
    </p:spTree>
    <p:extLst>
      <p:ext uri="{BB962C8B-B14F-4D97-AF65-F5344CB8AC3E}">
        <p14:creationId xmlns:p14="http://schemas.microsoft.com/office/powerpoint/2010/main" val="4221713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759BC5EA-6B51-4790-B100-79D8E5339E09}" type="datetimeFigureOut">
              <a:rPr lang="el-GR" smtClean="0"/>
              <a:t>18/6/2025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A125A10B-ACC3-4514-82FF-B66C62936301}" type="slidenum">
              <a:rPr lang="el-GR" smtClean="0"/>
              <a:t>‹#›</a:t>
            </a:fld>
            <a:endParaRPr lang="el-GR"/>
          </a:p>
        </p:txBody>
      </p:sp>
    </p:spTree>
    <p:extLst>
      <p:ext uri="{BB962C8B-B14F-4D97-AF65-F5344CB8AC3E}">
        <p14:creationId xmlns:p14="http://schemas.microsoft.com/office/powerpoint/2010/main" val="3077026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l-GR" smtClean="0"/>
              <a:t>Στυλ κύριου τίτλου</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Επεξεργασία στυλ υποδείγματος κειμένου</a:t>
            </a:r>
          </a:p>
        </p:txBody>
      </p:sp>
      <p:sp>
        <p:nvSpPr>
          <p:cNvPr id="7" name="Date Placeholder 6"/>
          <p:cNvSpPr>
            <a:spLocks noGrp="1"/>
          </p:cNvSpPr>
          <p:nvPr>
            <p:ph type="dt" sz="half" idx="10"/>
          </p:nvPr>
        </p:nvSpPr>
        <p:spPr/>
        <p:txBody>
          <a:bodyPr/>
          <a:lstStyle/>
          <a:p>
            <a:fld id="{759BC5EA-6B51-4790-B100-79D8E5339E09}" type="datetimeFigureOut">
              <a:rPr lang="el-GR" smtClean="0"/>
              <a:t>18/6/2025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A125A10B-ACC3-4514-82FF-B66C62936301}" type="slidenum">
              <a:rPr lang="el-GR" smtClean="0"/>
              <a:t>‹#›</a:t>
            </a:fld>
            <a:endParaRPr lang="el-GR"/>
          </a:p>
        </p:txBody>
      </p:sp>
    </p:spTree>
    <p:extLst>
      <p:ext uri="{BB962C8B-B14F-4D97-AF65-F5344CB8AC3E}">
        <p14:creationId xmlns:p14="http://schemas.microsoft.com/office/powerpoint/2010/main" val="417086549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8" name="Date Placeholder 7"/>
          <p:cNvSpPr>
            <a:spLocks noGrp="1"/>
          </p:cNvSpPr>
          <p:nvPr>
            <p:ph type="dt" sz="half" idx="10"/>
          </p:nvPr>
        </p:nvSpPr>
        <p:spPr/>
        <p:txBody>
          <a:bodyPr/>
          <a:lstStyle/>
          <a:p>
            <a:fld id="{759BC5EA-6B51-4790-B100-79D8E5339E09}" type="datetimeFigureOut">
              <a:rPr lang="el-GR" smtClean="0"/>
              <a:t>18/6/2025</a:t>
            </a:fld>
            <a:endParaRPr lang="el-GR"/>
          </a:p>
        </p:txBody>
      </p:sp>
      <p:sp>
        <p:nvSpPr>
          <p:cNvPr id="9" name="Footer Placeholder 8"/>
          <p:cNvSpPr>
            <a:spLocks noGrp="1"/>
          </p:cNvSpPr>
          <p:nvPr>
            <p:ph type="ftr" sz="quarter" idx="11"/>
          </p:nvPr>
        </p:nvSpPr>
        <p:spPr/>
        <p:txBody>
          <a:bodyPr/>
          <a:lstStyle/>
          <a:p>
            <a:endParaRPr lang="el-GR"/>
          </a:p>
        </p:txBody>
      </p:sp>
      <p:sp>
        <p:nvSpPr>
          <p:cNvPr id="10" name="Slide Number Placeholder 9"/>
          <p:cNvSpPr>
            <a:spLocks noGrp="1"/>
          </p:cNvSpPr>
          <p:nvPr>
            <p:ph type="sldNum" sz="quarter" idx="12"/>
          </p:nvPr>
        </p:nvSpPr>
        <p:spPr/>
        <p:txBody>
          <a:bodyPr/>
          <a:lstStyle/>
          <a:p>
            <a:fld id="{A125A10B-ACC3-4514-82FF-B66C62936301}" type="slidenum">
              <a:rPr lang="el-GR" smtClean="0"/>
              <a:t>‹#›</a:t>
            </a:fld>
            <a:endParaRPr lang="el-GR"/>
          </a:p>
        </p:txBody>
      </p:sp>
    </p:spTree>
    <p:extLst>
      <p:ext uri="{BB962C8B-B14F-4D97-AF65-F5344CB8AC3E}">
        <p14:creationId xmlns:p14="http://schemas.microsoft.com/office/powerpoint/2010/main" val="1267052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1583436" y="3143250"/>
            <a:ext cx="4270248" cy="2596776"/>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7" name="Date Placeholder 6"/>
          <p:cNvSpPr>
            <a:spLocks noGrp="1"/>
          </p:cNvSpPr>
          <p:nvPr>
            <p:ph type="dt" sz="half" idx="10"/>
          </p:nvPr>
        </p:nvSpPr>
        <p:spPr/>
        <p:txBody>
          <a:bodyPr/>
          <a:lstStyle/>
          <a:p>
            <a:fld id="{759BC5EA-6B51-4790-B100-79D8E5339E09}" type="datetimeFigureOut">
              <a:rPr lang="el-GR" smtClean="0"/>
              <a:t>18/6/2025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A125A10B-ACC3-4514-82FF-B66C62936301}" type="slidenum">
              <a:rPr lang="el-GR" smtClean="0"/>
              <a:t>‹#›</a:t>
            </a:fld>
            <a:endParaRPr lang="el-GR"/>
          </a:p>
        </p:txBody>
      </p:sp>
      <p:sp>
        <p:nvSpPr>
          <p:cNvPr id="10" name="Title 9"/>
          <p:cNvSpPr>
            <a:spLocks noGrp="1"/>
          </p:cNvSpPr>
          <p:nvPr>
            <p:ph type="title"/>
          </p:nvPr>
        </p:nvSpPr>
        <p:spPr/>
        <p:txBody>
          <a:bodyPr/>
          <a:lstStyle/>
          <a:p>
            <a:r>
              <a:rPr lang="el-GR" smtClean="0"/>
              <a:t>Στυλ κύριου τίτλου</a:t>
            </a:r>
            <a:endParaRPr lang="en-US" dirty="0"/>
          </a:p>
        </p:txBody>
      </p:sp>
    </p:spTree>
    <p:extLst>
      <p:ext uri="{BB962C8B-B14F-4D97-AF65-F5344CB8AC3E}">
        <p14:creationId xmlns:p14="http://schemas.microsoft.com/office/powerpoint/2010/main" val="2335984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759BC5EA-6B51-4790-B100-79D8E5339E09}" type="datetimeFigureOut">
              <a:rPr lang="el-GR" smtClean="0"/>
              <a:t>18/6/2025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A125A10B-ACC3-4514-82FF-B66C62936301}" type="slidenum">
              <a:rPr lang="el-GR" smtClean="0"/>
              <a:t>‹#›</a:t>
            </a:fld>
            <a:endParaRPr lang="el-GR"/>
          </a:p>
        </p:txBody>
      </p:sp>
    </p:spTree>
    <p:extLst>
      <p:ext uri="{BB962C8B-B14F-4D97-AF65-F5344CB8AC3E}">
        <p14:creationId xmlns:p14="http://schemas.microsoft.com/office/powerpoint/2010/main" val="2411661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9BC5EA-6B51-4790-B100-79D8E5339E09}" type="datetimeFigureOut">
              <a:rPr lang="el-GR" smtClean="0"/>
              <a:t>18/6/2025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A125A10B-ACC3-4514-82FF-B66C62936301}" type="slidenum">
              <a:rPr lang="el-GR" smtClean="0"/>
              <a:t>‹#›</a:t>
            </a:fld>
            <a:endParaRPr lang="el-GR"/>
          </a:p>
        </p:txBody>
      </p:sp>
    </p:spTree>
    <p:extLst>
      <p:ext uri="{BB962C8B-B14F-4D97-AF65-F5344CB8AC3E}">
        <p14:creationId xmlns:p14="http://schemas.microsoft.com/office/powerpoint/2010/main" val="260355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l-GR" smtClean="0"/>
              <a:t>Στυλ κύριου τίτλου</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9" name="Date Placeholder 8"/>
          <p:cNvSpPr>
            <a:spLocks noGrp="1"/>
          </p:cNvSpPr>
          <p:nvPr>
            <p:ph type="dt" sz="half" idx="10"/>
          </p:nvPr>
        </p:nvSpPr>
        <p:spPr/>
        <p:txBody>
          <a:bodyPr/>
          <a:lstStyle/>
          <a:p>
            <a:fld id="{759BC5EA-6B51-4790-B100-79D8E5339E09}" type="datetimeFigureOut">
              <a:rPr lang="el-GR" smtClean="0"/>
              <a:t>18/6/2025</a:t>
            </a:fld>
            <a:endParaRPr lang="el-G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l-GR"/>
          </a:p>
        </p:txBody>
      </p:sp>
      <p:sp>
        <p:nvSpPr>
          <p:cNvPr id="11" name="Slide Number Placeholder 10"/>
          <p:cNvSpPr>
            <a:spLocks noGrp="1"/>
          </p:cNvSpPr>
          <p:nvPr>
            <p:ph type="sldNum" sz="quarter" idx="12"/>
          </p:nvPr>
        </p:nvSpPr>
        <p:spPr/>
        <p:txBody>
          <a:bodyPr/>
          <a:lstStyle/>
          <a:p>
            <a:fld id="{A125A10B-ACC3-4514-82FF-B66C62936301}" type="slidenum">
              <a:rPr lang="el-GR" smtClean="0"/>
              <a:t>‹#›</a:t>
            </a:fld>
            <a:endParaRPr lang="el-GR"/>
          </a:p>
        </p:txBody>
      </p:sp>
    </p:spTree>
    <p:extLst>
      <p:ext uri="{BB962C8B-B14F-4D97-AF65-F5344CB8AC3E}">
        <p14:creationId xmlns:p14="http://schemas.microsoft.com/office/powerpoint/2010/main" val="118404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759BC5EA-6B51-4790-B100-79D8E5339E09}" type="datetimeFigureOut">
              <a:rPr lang="el-GR" smtClean="0"/>
              <a:t>18/6/2025</a:t>
            </a:fld>
            <a:endParaRPr lang="el-G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l-GR"/>
          </a:p>
        </p:txBody>
      </p:sp>
      <p:sp>
        <p:nvSpPr>
          <p:cNvPr id="10" name="Slide Number Placeholder 9"/>
          <p:cNvSpPr>
            <a:spLocks noGrp="1"/>
          </p:cNvSpPr>
          <p:nvPr>
            <p:ph type="sldNum" sz="quarter" idx="12"/>
          </p:nvPr>
        </p:nvSpPr>
        <p:spPr/>
        <p:txBody>
          <a:bodyPr/>
          <a:lstStyle/>
          <a:p>
            <a:fld id="{A125A10B-ACC3-4514-82FF-B66C62936301}" type="slidenum">
              <a:rPr lang="el-GR" smtClean="0"/>
              <a:t>‹#›</a:t>
            </a:fld>
            <a:endParaRPr lang="el-GR"/>
          </a:p>
        </p:txBody>
      </p:sp>
    </p:spTree>
    <p:extLst>
      <p:ext uri="{BB962C8B-B14F-4D97-AF65-F5344CB8AC3E}">
        <p14:creationId xmlns:p14="http://schemas.microsoft.com/office/powerpoint/2010/main" val="3590895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759BC5EA-6B51-4790-B100-79D8E5339E09}" type="datetimeFigureOut">
              <a:rPr lang="el-GR" smtClean="0"/>
              <a:t>18/6/2025</a:t>
            </a:fld>
            <a:endParaRPr lang="el-G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l-G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A125A10B-ACC3-4514-82FF-B66C62936301}" type="slidenum">
              <a:rPr lang="el-GR" smtClean="0"/>
              <a:t>‹#›</a:t>
            </a:fld>
            <a:endParaRPr lang="el-GR"/>
          </a:p>
        </p:txBody>
      </p:sp>
    </p:spTree>
    <p:extLst>
      <p:ext uri="{BB962C8B-B14F-4D97-AF65-F5344CB8AC3E}">
        <p14:creationId xmlns:p14="http://schemas.microsoft.com/office/powerpoint/2010/main" val="27894797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i="1" dirty="0" smtClean="0"/>
              <a:t>ΟΛΙΒΕΡ ΤΟΥΙΣΤ </a:t>
            </a:r>
            <a:r>
              <a:rPr lang="el-GR" dirty="0" smtClean="0"/>
              <a:t>ΤΟΥ </a:t>
            </a:r>
            <a:r>
              <a:rPr lang="el-GR" dirty="0" smtClean="0"/>
              <a:t>ΚΑΡΟΛΟΥ </a:t>
            </a:r>
            <a:r>
              <a:rPr lang="el-GR" dirty="0" smtClean="0"/>
              <a:t>ΝΤΙΚΕΝΣ </a:t>
            </a:r>
            <a:endParaRPr lang="el-GR" dirty="0"/>
          </a:p>
        </p:txBody>
      </p:sp>
      <p:sp>
        <p:nvSpPr>
          <p:cNvPr id="3" name="Υπότιτλος 2"/>
          <p:cNvSpPr>
            <a:spLocks noGrp="1"/>
          </p:cNvSpPr>
          <p:nvPr>
            <p:ph type="subTitle" idx="1"/>
          </p:nvPr>
        </p:nvSpPr>
        <p:spPr>
          <a:xfrm flipV="1">
            <a:off x="7656944" y="5257799"/>
            <a:ext cx="3011055" cy="154709"/>
          </a:xfrm>
        </p:spPr>
        <p:txBody>
          <a:bodyPr>
            <a:normAutofit fontScale="25000" lnSpcReduction="20000"/>
          </a:bodyPr>
          <a:lstStyle/>
          <a:p>
            <a:r>
              <a:rPr lang="el-GR" dirty="0" smtClean="0"/>
              <a:t>\</a:t>
            </a:r>
            <a:endParaRPr lang="el-GR" dirty="0"/>
          </a:p>
        </p:txBody>
      </p:sp>
    </p:spTree>
    <p:extLst>
      <p:ext uri="{BB962C8B-B14F-4D97-AF65-F5344CB8AC3E}">
        <p14:creationId xmlns:p14="http://schemas.microsoft.com/office/powerpoint/2010/main" val="3192841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928025" y="614496"/>
            <a:ext cx="6498077" cy="844653"/>
          </a:xfrm>
        </p:spPr>
        <p:txBody>
          <a:bodyPr>
            <a:normAutofit/>
          </a:bodyPr>
          <a:lstStyle/>
          <a:p>
            <a:r>
              <a:rPr lang="el-GR" dirty="0" smtClean="0"/>
              <a:t>Η </a:t>
            </a:r>
            <a:r>
              <a:rPr lang="el-GR" dirty="0" err="1" smtClean="0"/>
              <a:t>εναρκτηρια</a:t>
            </a:r>
            <a:r>
              <a:rPr lang="el-GR" dirty="0" smtClean="0"/>
              <a:t> </a:t>
            </a:r>
            <a:r>
              <a:rPr lang="el-GR" dirty="0" err="1" smtClean="0"/>
              <a:t>σκηνη</a:t>
            </a:r>
            <a:r>
              <a:rPr lang="el-GR" dirty="0" smtClean="0"/>
              <a:t> </a:t>
            </a:r>
            <a:endParaRPr lang="el-GR" dirty="0"/>
          </a:p>
        </p:txBody>
      </p:sp>
      <p:sp>
        <p:nvSpPr>
          <p:cNvPr id="3" name="Υπότιτλος 2"/>
          <p:cNvSpPr>
            <a:spLocks noGrp="1"/>
          </p:cNvSpPr>
          <p:nvPr>
            <p:ph sz="half" idx="1"/>
          </p:nvPr>
        </p:nvSpPr>
        <p:spPr>
          <a:xfrm>
            <a:off x="1581912" y="2451370"/>
            <a:ext cx="4271771" cy="3288656"/>
          </a:xfrm>
        </p:spPr>
        <p:txBody>
          <a:bodyPr/>
          <a:lstStyle/>
          <a:p>
            <a:r>
              <a:rPr lang="el-GR" dirty="0" smtClean="0"/>
              <a:t>Το ιστορικό πλαίσιο</a:t>
            </a:r>
          </a:p>
          <a:p>
            <a:endParaRPr lang="el-GR" dirty="0" smtClean="0"/>
          </a:p>
        </p:txBody>
      </p:sp>
      <p:sp>
        <p:nvSpPr>
          <p:cNvPr id="4" name="Θέση περιεχομένου 3"/>
          <p:cNvSpPr>
            <a:spLocks noGrp="1"/>
          </p:cNvSpPr>
          <p:nvPr>
            <p:ph sz="half" idx="2"/>
          </p:nvPr>
        </p:nvSpPr>
        <p:spPr>
          <a:xfrm>
            <a:off x="5006109" y="2638043"/>
            <a:ext cx="6347691" cy="3538919"/>
          </a:xfrm>
        </p:spPr>
        <p:txBody>
          <a:bodyPr/>
          <a:lstStyle/>
          <a:p>
            <a:r>
              <a:rPr lang="el-GR" dirty="0" smtClean="0"/>
              <a:t>Η ιστορία εκτυλίσσεται στη βικτωριανή Αγγλία του 19</a:t>
            </a:r>
            <a:r>
              <a:rPr lang="el-GR" baseline="30000" dirty="0" smtClean="0"/>
              <a:t>ου</a:t>
            </a:r>
            <a:r>
              <a:rPr lang="el-GR" dirty="0" smtClean="0"/>
              <a:t> αιώνα, σε μια περίοδο που στιγματίζεται από την υπερβολική φτώχεια και τις κοινωνικές ανισότητες. Το μυθιστόρημα του Καρόλου Ντίκενς, που εκδόθηκε το 1838, ξεκινά με ένα άσυλο για τους φτωχούς, που αναπαριστά τις δύσκολες συνθήκες ζωής της εποχής. Το σύστημα των ασύλων ήταν ιδιαίτερα σκληρό απέναντι στα παιδιά όπως και στον Όλιβερ.</a:t>
            </a:r>
            <a:endParaRPr lang="el-GR" dirty="0"/>
          </a:p>
        </p:txBody>
      </p:sp>
    </p:spTree>
    <p:extLst>
      <p:ext uri="{BB962C8B-B14F-4D97-AF65-F5344CB8AC3E}">
        <p14:creationId xmlns:p14="http://schemas.microsoft.com/office/powerpoint/2010/main" val="1210240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κειμένου 4"/>
          <p:cNvSpPr>
            <a:spLocks noGrp="1"/>
          </p:cNvSpPr>
          <p:nvPr>
            <p:ph type="body" idx="1"/>
          </p:nvPr>
        </p:nvSpPr>
        <p:spPr>
          <a:xfrm>
            <a:off x="839788" y="766618"/>
            <a:ext cx="5157787" cy="794327"/>
          </a:xfrm>
        </p:spPr>
        <p:txBody>
          <a:bodyPr/>
          <a:lstStyle/>
          <a:p>
            <a:r>
              <a:rPr lang="el-GR" dirty="0"/>
              <a:t> </a:t>
            </a:r>
            <a:r>
              <a:rPr lang="el-GR" dirty="0" smtClean="0"/>
              <a:t>Η γέννηση του Όλιβερ</a:t>
            </a:r>
            <a:endParaRPr lang="el-GR" dirty="0"/>
          </a:p>
        </p:txBody>
      </p:sp>
      <p:sp>
        <p:nvSpPr>
          <p:cNvPr id="8" name="Θέση περιεχομένου 7"/>
          <p:cNvSpPr>
            <a:spLocks noGrp="1"/>
          </p:cNvSpPr>
          <p:nvPr>
            <p:ph sz="quarter" idx="4"/>
          </p:nvPr>
        </p:nvSpPr>
        <p:spPr>
          <a:xfrm>
            <a:off x="6172200" y="992221"/>
            <a:ext cx="5183188" cy="5197442"/>
          </a:xfrm>
        </p:spPr>
        <p:txBody>
          <a:bodyPr/>
          <a:lstStyle/>
          <a:p>
            <a:r>
              <a:rPr lang="el-GR" dirty="0" smtClean="0"/>
              <a:t>Η εναρκτήρια σκηνή παρουσιάζει τη γέννηση του Όλιβερ. Η μητέρα του, νεαρή γυναίκα, πεθαίνει μετά τη γέννα. Το παιδί μένει ορφανό αντιμέτωπο με τη σκληρότητα του συστήματος. Ο γιατρός και η μαία είναι οι μόνοι μάρτυρες αυτής της τραγικής στιγμής που θα καθορίσει τη μοίρα του πρωταγωνιστή.</a:t>
            </a:r>
            <a:endParaRPr lang="el-GR" dirty="0"/>
          </a:p>
        </p:txBody>
      </p:sp>
    </p:spTree>
    <p:extLst>
      <p:ext uri="{BB962C8B-B14F-4D97-AF65-F5344CB8AC3E}">
        <p14:creationId xmlns:p14="http://schemas.microsoft.com/office/powerpoint/2010/main" val="3507105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κειμένου 4"/>
          <p:cNvSpPr>
            <a:spLocks noGrp="1"/>
          </p:cNvSpPr>
          <p:nvPr>
            <p:ph type="body" idx="1"/>
          </p:nvPr>
        </p:nvSpPr>
        <p:spPr>
          <a:xfrm>
            <a:off x="673389" y="991435"/>
            <a:ext cx="5498811" cy="618837"/>
          </a:xfrm>
        </p:spPr>
        <p:txBody>
          <a:bodyPr/>
          <a:lstStyle/>
          <a:p>
            <a:r>
              <a:rPr lang="el-GR" dirty="0" smtClean="0"/>
              <a:t>Η ατμόσφαιρα και το ύφος</a:t>
            </a:r>
            <a:endParaRPr lang="el-GR" dirty="0"/>
          </a:p>
        </p:txBody>
      </p:sp>
      <p:sp>
        <p:nvSpPr>
          <p:cNvPr id="8" name="Θέση περιεχομένου 7"/>
          <p:cNvSpPr>
            <a:spLocks noGrp="1"/>
          </p:cNvSpPr>
          <p:nvPr>
            <p:ph sz="quarter" idx="4"/>
          </p:nvPr>
        </p:nvSpPr>
        <p:spPr>
          <a:xfrm>
            <a:off x="6172200" y="991435"/>
            <a:ext cx="5183188" cy="5198228"/>
          </a:xfrm>
        </p:spPr>
        <p:txBody>
          <a:bodyPr>
            <a:normAutofit/>
          </a:bodyPr>
          <a:lstStyle/>
          <a:p>
            <a:r>
              <a:rPr lang="el-GR" dirty="0" smtClean="0"/>
              <a:t>Ο Ντίκενς χρησιμοποιεί ένα μείγμα ειρωνείας και κοινωνικής κριτικής ήδη από την εναρκτήρια σκηνή. Η ατμόσφαιρα είναι σκοτεινή και πιεστική, αλλά ο συγγραφέας χρησιμοποιεί έναν σαρκαστικό τόνο για να καταγγείλει την υποκρισία των θεσμών. Η λεπτομερής περιγραφή του οικοτροφείου και του προσωπικού αναδεικνύει την αδιαφορία της κοινωνίας απέναντι στις πιο ευπαθείς ομάδες.</a:t>
            </a:r>
            <a:endParaRPr lang="el-GR" dirty="0"/>
          </a:p>
        </p:txBody>
      </p:sp>
    </p:spTree>
    <p:extLst>
      <p:ext uri="{BB962C8B-B14F-4D97-AF65-F5344CB8AC3E}">
        <p14:creationId xmlns:p14="http://schemas.microsoft.com/office/powerpoint/2010/main" val="3685072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κειμένου 4"/>
          <p:cNvSpPr>
            <a:spLocks noGrp="1"/>
          </p:cNvSpPr>
          <p:nvPr>
            <p:ph type="body" idx="1"/>
          </p:nvPr>
        </p:nvSpPr>
        <p:spPr>
          <a:xfrm>
            <a:off x="498042" y="545090"/>
            <a:ext cx="5157787" cy="1166978"/>
          </a:xfrm>
        </p:spPr>
        <p:txBody>
          <a:bodyPr/>
          <a:lstStyle/>
          <a:p>
            <a:r>
              <a:rPr lang="el-GR" dirty="0" smtClean="0"/>
              <a:t>Κεντρικά θέματα</a:t>
            </a:r>
            <a:endParaRPr lang="el-GR" dirty="0"/>
          </a:p>
        </p:txBody>
      </p:sp>
      <p:sp>
        <p:nvSpPr>
          <p:cNvPr id="8" name="Θέση περιεχομένου 7"/>
          <p:cNvSpPr>
            <a:spLocks noGrp="1"/>
          </p:cNvSpPr>
          <p:nvPr>
            <p:ph sz="quarter" idx="4"/>
          </p:nvPr>
        </p:nvSpPr>
        <p:spPr>
          <a:xfrm>
            <a:off x="6172200" y="1196502"/>
            <a:ext cx="5183188" cy="4993161"/>
          </a:xfrm>
        </p:spPr>
        <p:txBody>
          <a:bodyPr>
            <a:normAutofit/>
          </a:bodyPr>
          <a:lstStyle/>
          <a:p>
            <a:r>
              <a:rPr lang="el-GR" dirty="0" smtClean="0"/>
              <a:t>Τα κεντρικά θέματα που θίγονται ήδη από την εναρκτήρια σκηνή είναι</a:t>
            </a:r>
            <a:r>
              <a:rPr lang="en-US" dirty="0" smtClean="0"/>
              <a:t>:</a:t>
            </a:r>
          </a:p>
          <a:p>
            <a:r>
              <a:rPr lang="el-GR" dirty="0" smtClean="0"/>
              <a:t>Η κοινωνική αδικία</a:t>
            </a:r>
          </a:p>
          <a:p>
            <a:r>
              <a:rPr lang="el-GR" dirty="0" smtClean="0"/>
              <a:t>Η εγκατάλειψη και η μοναξιά</a:t>
            </a:r>
          </a:p>
          <a:p>
            <a:r>
              <a:rPr lang="el-GR" dirty="0" smtClean="0"/>
              <a:t>Η αγωνία της  επιβίωσης.</a:t>
            </a:r>
          </a:p>
          <a:p>
            <a:r>
              <a:rPr lang="el-GR" dirty="0" smtClean="0"/>
              <a:t>Ο κοινωνικός ντετερμινισμός.</a:t>
            </a:r>
          </a:p>
          <a:p>
            <a:r>
              <a:rPr lang="el-GR" dirty="0" smtClean="0"/>
              <a:t>Η καταπάτηση των ανθρωπίνων δικαιωμάτων. </a:t>
            </a:r>
          </a:p>
          <a:p>
            <a:endParaRPr lang="el-GR" dirty="0" smtClean="0"/>
          </a:p>
          <a:p>
            <a:pPr marL="0" indent="0">
              <a:buNone/>
            </a:pPr>
            <a:r>
              <a:rPr lang="el-GR" dirty="0"/>
              <a:t> </a:t>
            </a:r>
          </a:p>
        </p:txBody>
      </p:sp>
    </p:spTree>
    <p:extLst>
      <p:ext uri="{BB962C8B-B14F-4D97-AF65-F5344CB8AC3E}">
        <p14:creationId xmlns:p14="http://schemas.microsoft.com/office/powerpoint/2010/main" val="75838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κειμένου 2"/>
          <p:cNvSpPr>
            <a:spLocks noGrp="1"/>
          </p:cNvSpPr>
          <p:nvPr>
            <p:ph type="body" idx="1"/>
          </p:nvPr>
        </p:nvSpPr>
        <p:spPr>
          <a:xfrm>
            <a:off x="839788" y="1021403"/>
            <a:ext cx="5157787" cy="817125"/>
          </a:xfrm>
        </p:spPr>
        <p:txBody>
          <a:bodyPr/>
          <a:lstStyle/>
          <a:p>
            <a:r>
              <a:rPr lang="el-GR" dirty="0" smtClean="0"/>
              <a:t>Η σπουδαιότητα της εναρκτήριας σκηνής </a:t>
            </a:r>
            <a:endParaRPr lang="el-GR" dirty="0"/>
          </a:p>
        </p:txBody>
      </p:sp>
      <p:sp>
        <p:nvSpPr>
          <p:cNvPr id="6" name="Θέση περιεχομένου 5"/>
          <p:cNvSpPr>
            <a:spLocks noGrp="1"/>
          </p:cNvSpPr>
          <p:nvPr>
            <p:ph sz="quarter" idx="4"/>
          </p:nvPr>
        </p:nvSpPr>
        <p:spPr>
          <a:xfrm>
            <a:off x="6346825" y="1177047"/>
            <a:ext cx="5183188" cy="5012616"/>
          </a:xfrm>
        </p:spPr>
        <p:txBody>
          <a:bodyPr>
            <a:normAutofit/>
          </a:bodyPr>
          <a:lstStyle/>
          <a:p>
            <a:pPr marL="0" indent="0">
              <a:buNone/>
            </a:pPr>
            <a:r>
              <a:rPr lang="el-GR" dirty="0" smtClean="0"/>
              <a:t>Υφαίνει τον καμβά του μυθοπλαστικού σύμπαντος:</a:t>
            </a:r>
          </a:p>
          <a:p>
            <a:r>
              <a:rPr lang="el-GR" dirty="0" smtClean="0"/>
              <a:t>Θέτει το κοινωνικό και ιστορικό πλαίσιο.</a:t>
            </a:r>
          </a:p>
          <a:p>
            <a:r>
              <a:rPr lang="el-GR" dirty="0" smtClean="0"/>
              <a:t>Εισάγει τον πρωταγωνιστή και την τραγική του κατάσταση</a:t>
            </a:r>
          </a:p>
          <a:p>
            <a:r>
              <a:rPr lang="el-GR" dirty="0" smtClean="0"/>
              <a:t>Παρουσιάζει το χαρακτηριστικό αφηγηματικό ύφος του Ντίκενς</a:t>
            </a:r>
          </a:p>
          <a:p>
            <a:r>
              <a:rPr lang="el-GR" dirty="0" smtClean="0"/>
              <a:t>Εισάγει τις βασικές συνιστώσες </a:t>
            </a:r>
            <a:r>
              <a:rPr lang="el-GR" dirty="0" err="1" smtClean="0"/>
              <a:t>τςη</a:t>
            </a:r>
            <a:r>
              <a:rPr lang="el-GR" dirty="0" smtClean="0"/>
              <a:t> αφήγησης (χώρο/χρόνο/ χαρακτήρες/ υπόθεση).</a:t>
            </a:r>
          </a:p>
          <a:p>
            <a:pPr marL="0" indent="0">
              <a:buNone/>
            </a:pPr>
            <a:r>
              <a:rPr lang="el-GR" dirty="0" smtClean="0"/>
              <a:t>Αυτή η εισαγωγή παραμένει μια από τις πιο αξιοσημείωτες της βικτωριανής λογοτεχνίας.</a:t>
            </a:r>
          </a:p>
          <a:p>
            <a:endParaRPr lang="el-GR" dirty="0"/>
          </a:p>
        </p:txBody>
      </p:sp>
    </p:spTree>
    <p:extLst>
      <p:ext uri="{BB962C8B-B14F-4D97-AF65-F5344CB8AC3E}">
        <p14:creationId xmlns:p14="http://schemas.microsoft.com/office/powerpoint/2010/main" val="3940183849"/>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TM10001115[[fn=Δέμα]]</Template>
  <TotalTime>22</TotalTime>
  <Words>296</Words>
  <Application>Microsoft Office PowerPoint</Application>
  <PresentationFormat>Ευρεία οθόνη</PresentationFormat>
  <Paragraphs>25</Paragraphs>
  <Slides>6</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6</vt:i4>
      </vt:variant>
    </vt:vector>
  </HeadingPairs>
  <TitlesOfParts>
    <vt:vector size="10" baseType="lpstr">
      <vt:lpstr>Arial</vt:lpstr>
      <vt:lpstr>Corbel</vt:lpstr>
      <vt:lpstr>Gill Sans MT</vt:lpstr>
      <vt:lpstr>Parcel</vt:lpstr>
      <vt:lpstr>ΟΛΙΒΕΡ ΤΟΥΙΣΤ ΤΟΥ ΚΑΡΟΛΟΥ ΝΤΙΚΕΝΣ </vt:lpstr>
      <vt:lpstr>Η εναρκτηρια σκηνη </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ΟΛΙΒΕΡ ΤΟΥΙΣΤ ΤΟΥ ΚΑΡΟΥΛΟΥ ΝΤΙΚΕΝΣ </dc:title>
  <dc:creator>ALEXANDRA</dc:creator>
  <cp:lastModifiedBy>ALEXANDRA</cp:lastModifiedBy>
  <cp:revision>4</cp:revision>
  <dcterms:created xsi:type="dcterms:W3CDTF">2025-03-18T20:05:02Z</dcterms:created>
  <dcterms:modified xsi:type="dcterms:W3CDTF">2025-06-18T06:25:40Z</dcterms:modified>
</cp:coreProperties>
</file>