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C927A0F-18BD-4947-ADB4-60A4BF5E2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7306C8E4-1C8F-4ADF-87F1-E40ECEDB1A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2C5300F-547F-437D-AA73-6C0FD966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1430F26-CAA4-46F7-9BF8-4B1B5BD80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9ABD7D2-9A43-4397-9891-20EA1B58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07479E9-94D4-45F1-9EA1-D16E50C2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12BB79B4-F376-40BD-AEA6-E464D4446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2312CFA8-F961-475A-9684-B6E3A3E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D620F2B-082B-47D0-8CFD-0AD2FE1C8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15653943-8698-4A47-B943-80AC7E90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5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51B60977-DC29-4BD2-BBEC-D262C8D2D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85BC5B84-81D2-4A0E-B372-64B2EB8C8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450295B1-CABD-41C7-BA57-C5BA3E30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6296395-5724-4F63-B64A-D7C05995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033D2F5-5B77-477B-95F3-B7AC9B61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7603A14-6AF6-4465-895F-98FA09C6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1BE63B1-942A-4BAA-83E1-61C595F23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DF64C88-9B2C-4B64-97CE-1D3F85477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94DEB610-A9D9-48A3-9EA6-CCC002CB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5D374CF9-3B56-4151-975C-2CB406561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1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6613A2A-D0D2-41EE-93FE-684B2D00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F48F0A9-4B00-48A5-974E-537DEFCF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730F1578-7928-4BE7-8F19-AAAC239D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D4032A1-100A-4D26-9D0D-FCC5BEE1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690426D-9EAF-42C2-A809-23A5D61A9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5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0FBC922-C918-4468-AE4B-81DB5C27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C80E7D7-6E07-44EC-A638-4875BF35A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90D22FB8-7FD1-4AED-9748-AA8F24BAC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C02217E-2213-473B-A87B-7990DB92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38DDFAD2-154F-4104-A744-C9EDB77D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D5EDF90C-D613-4CDF-92FF-396BA5471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05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F9A83CB-76E5-46E8-862A-6461386A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84FBC035-2E28-4A32-A33C-B070AEBF3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E08AFD08-A06D-4783-A40E-0B2A476A4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9ACC5456-EFE0-4935-B94C-A315A64DB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FE9DC47E-0334-4FF7-95A6-DC0C52EEC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C41DE48C-56C7-4550-9B25-76CF5CCFF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AF2F08AB-65D6-4A3A-8DD7-F54541DAA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EC01E2A8-C5C2-4003-B366-4A55A6C7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4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E472CD-9FC4-428E-B3E1-D3E68F1C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74D26A83-0926-4307-97CC-FFDE1771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6C1FC0F2-0DC2-474E-8559-E040E62F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1EFE6C0B-681B-45ED-ACBB-E7312B8F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0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CF01C130-3827-4AB3-97ED-8AA451FA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9838754E-EA4D-45BA-BFC6-65527AE5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0E9DF0E6-D3AE-493A-B613-D94EC3A9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8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32E2C51-B711-4AC3-9D0A-40982990E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B53A7D2-15CC-4C81-84D5-0044CDFFB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202FB0A4-DF40-4EDC-97E0-08555461F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28408382-3D45-427E-8329-ABF706B46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6AD47782-50D7-429B-8AF8-9338DF8C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D34E0F78-554F-4317-86C1-765EFA4B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3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696D01A1-BBE7-41D3-809F-BF3B25C60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F071E81E-A783-4E4D-BE11-40C89452C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B8FB9E60-3747-4218-9234-58F063AE5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8F153266-D665-4F8B-B61B-8195C4B55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7A8D291C-DB8E-41F4-9884-50A5FD187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EB89E5CE-D5B7-4EE8-8277-9B73DAD9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584A3BD4-E98F-462F-93B3-377275085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076606EF-B505-4D23-BE86-10B2CE24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1421E54-0096-4F00-803B-44A5940C1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D2CD-2D75-40A7-B0D6-22F40A53751C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FC7A209-ACDE-411D-8973-5B5CCC2A45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351CC34-DA02-4E78-BE46-F07CC4B58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6909A-A3B8-4145-AD2D-B3313AA05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1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T71KeoA8pk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4CA99B6-3B1E-4652-ADED-F33D06666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9219"/>
            <a:ext cx="8648700" cy="879476"/>
          </a:xfrm>
        </p:spPr>
        <p:txBody>
          <a:bodyPr>
            <a:normAutofit fontScale="90000"/>
          </a:bodyPr>
          <a:lstStyle/>
          <a:p>
            <a:r>
              <a:rPr lang="el-GR" dirty="0"/>
              <a:t>ΠΟΛΥΤΕΧΝΕΙΟ</a:t>
            </a:r>
            <a:endParaRPr lang="en-US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810" y="1456356"/>
            <a:ext cx="3969490" cy="45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Ηλεκτρονικά πολυμέσα 3" title="Η εξέγερση του Πολυτεχνείου - 17η Νοεμβρίου 1973 - Τι γιορτάζουμε ; - Μαθαίνουμε κι αλλιώς">
            <a:hlinkClick r:id="" action="ppaction://media"/>
            <a:extLst>
              <a:ext uri="{FF2B5EF4-FFF2-40B4-BE49-F238E27FC236}">
                <a16:creationId xmlns:a16="http://schemas.microsoft.com/office/drawing/2014/main" xmlns="" id="{A1DFF44D-A874-4E2A-B7CE-452EEE0BBF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7314" y="452192"/>
            <a:ext cx="10820400" cy="611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47B3687F-6D22-4486-A19B-DD22E1CF9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CBBD95DA-4112-472C-AF76-5650F0896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22" b="19137"/>
          <a:stretch/>
        </p:blipFill>
        <p:spPr>
          <a:xfrm>
            <a:off x="838200" y="754148"/>
            <a:ext cx="10515600" cy="49955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1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25E6C9F3-077B-456F-8C98-7C74F3467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89" y="382968"/>
            <a:ext cx="3252623" cy="459384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C9B1B9C4-9514-4D0E-812C-854E4DC30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586" y="827277"/>
            <a:ext cx="56388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Ευρεία οθόνη</PresentationFormat>
  <Paragraphs>1</Paragraphs>
  <Slides>5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Θέμα του Office</vt:lpstr>
      <vt:lpstr>ΠΟΛΥΤΕΧΝΕΙΟ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ΠΟΛΥΤΕΧΝΕΙΟ</dc:title>
  <dc:creator>vaia giata</dc:creator>
  <cp:lastModifiedBy>Λογαριασμός Microsoft</cp:lastModifiedBy>
  <cp:revision>3</cp:revision>
  <dcterms:created xsi:type="dcterms:W3CDTF">2021-11-17T20:04:30Z</dcterms:created>
  <dcterms:modified xsi:type="dcterms:W3CDTF">2024-11-11T19:08:15Z</dcterms:modified>
</cp:coreProperties>
</file>