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1/14/2025</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endParaRPr lang="en-US" dirty="0"/>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DF9FFFF-3106-4DDB-AA62-0C80862170D6}"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A3DA38B7-AE95-4DC8-9A51-7A71F545B098}"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l-GR" smtClean="0"/>
              <a:t>Στυλ κύριου τίτλου</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86F1EC2B-8188-4AC2-9F0D-8D09C51D505A}"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9212B75E-944F-430B-BE5F-C69FA8823C04}"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24507B7-F2DC-4B2C-B14D-58A9766807A2}" type="datetimeFigureOut">
              <a:rPr lang="en-US" dirty="0"/>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dirty="0"/>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dirty="0"/>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D8CF2683-E6E7-4CC3-9EEE-7854DD4F3545}"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7E120F81-B39D-4CBB-8BF3-5D6E395D0F72}" type="datetimeFigureOut">
              <a:rPr lang="en-US" dirty="0"/>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1/14/2025</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2359241" y="2967335"/>
            <a:ext cx="7473521" cy="1754326"/>
          </a:xfrm>
          <a:prstGeom prst="rect">
            <a:avLst/>
          </a:prstGeom>
          <a:noFill/>
        </p:spPr>
        <p:txBody>
          <a:bodyPr wrap="none" lIns="91440" tIns="45720" rIns="91440" bIns="45720">
            <a:spAutoFit/>
          </a:bodyPr>
          <a:lstStyle/>
          <a:p>
            <a:pPr algn="ctr"/>
            <a:r>
              <a:rPr lang="en-GB" sz="5400" b="1" dirty="0" smtClean="0">
                <a:ln w="22225">
                  <a:solidFill>
                    <a:schemeClr val="accent2"/>
                  </a:solidFill>
                  <a:prstDash val="solid"/>
                </a:ln>
                <a:solidFill>
                  <a:schemeClr val="accent2">
                    <a:lumMod val="40000"/>
                    <a:lumOff val="60000"/>
                  </a:schemeClr>
                </a:solidFill>
              </a:rPr>
              <a:t>CHRISTMAS HOLIDAYS</a:t>
            </a:r>
          </a:p>
          <a:p>
            <a:pPr algn="ctr"/>
            <a:endParaRPr lang="el-GR"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806641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725864" y="829559"/>
            <a:ext cx="11095348" cy="5344998"/>
          </a:xfrm>
        </p:spPr>
        <p:txBody>
          <a:bodyPr>
            <a:normAutofit fontScale="62500" lnSpcReduction="20000"/>
          </a:bodyPr>
          <a:lstStyle/>
          <a:p>
            <a:r>
              <a:rPr lang="en-US" sz="3600" dirty="0"/>
              <a:t>For the Christmas holidays I went to my beautiful village.  On New Year's Eve, we changed time together with my family at the most famous festival of the village.  At the moment when the time was changing, I saw a familiar face, it was my best friend Katerina.  I went to greet her and saw two other friends</a:t>
            </a:r>
            <a:r>
              <a:rPr lang="en-US" sz="3600" dirty="0" smtClean="0"/>
              <a:t>, </a:t>
            </a:r>
            <a:r>
              <a:rPr lang="en-US" sz="3600" dirty="0" err="1"/>
              <a:t>Vasia</a:t>
            </a:r>
            <a:r>
              <a:rPr lang="en-US" sz="3600" dirty="0"/>
              <a:t> and Georgina. </a:t>
            </a:r>
          </a:p>
          <a:p>
            <a:r>
              <a:rPr lang="en-US" sz="3600" dirty="0"/>
              <a:t> We came up with the idea to sleepover as the village of </a:t>
            </a:r>
            <a:r>
              <a:rPr lang="en-US" sz="3600" dirty="0" smtClean="0"/>
              <a:t>Katerina </a:t>
            </a:r>
            <a:r>
              <a:rPr lang="en-US" sz="3600" dirty="0"/>
              <a:t>was only ten minutes away. </a:t>
            </a:r>
            <a:r>
              <a:rPr lang="en-US" sz="3600" dirty="0" smtClean="0"/>
              <a:t> </a:t>
            </a:r>
            <a:r>
              <a:rPr lang="en-US" sz="3600" dirty="0"/>
              <a:t>after it was arranged we started for the village of Katerina.  The next morning we went for a long walk to the port of </a:t>
            </a:r>
            <a:r>
              <a:rPr lang="en-US" sz="3600" dirty="0" err="1"/>
              <a:t>Nafpaktos</a:t>
            </a:r>
            <a:r>
              <a:rPr lang="en-US" sz="3600" dirty="0"/>
              <a:t> and another to </a:t>
            </a:r>
            <a:r>
              <a:rPr lang="en-US" sz="3600" dirty="0" err="1"/>
              <a:t>Messolonghi</a:t>
            </a:r>
            <a:r>
              <a:rPr lang="en-US" sz="3600" dirty="0"/>
              <a:t>.  We had a fun day eating and shopping.</a:t>
            </a:r>
          </a:p>
          <a:p>
            <a:r>
              <a:rPr lang="en-US" sz="3600" dirty="0"/>
              <a:t> I had a great time and I think it was the best Christmas vacation as I was with my </a:t>
            </a:r>
            <a:r>
              <a:rPr lang="en-US" sz="3600" dirty="0" smtClean="0"/>
              <a:t>BEST friends </a:t>
            </a:r>
            <a:r>
              <a:rPr lang="en-US" sz="3600" dirty="0"/>
              <a:t>in my most favorite place</a:t>
            </a:r>
            <a:r>
              <a:rPr lang="en-US" sz="3600" dirty="0" smtClean="0"/>
              <a:t>.</a:t>
            </a:r>
            <a:endParaRPr lang="el-GR" sz="3600" dirty="0" smtClean="0"/>
          </a:p>
          <a:p>
            <a:r>
              <a:rPr lang="el-GR" sz="3600" dirty="0"/>
              <a:t> </a:t>
            </a:r>
            <a:r>
              <a:rPr lang="el-GR" sz="3600" dirty="0" smtClean="0"/>
              <a:t>                      </a:t>
            </a:r>
          </a:p>
          <a:p>
            <a:r>
              <a:rPr lang="el-GR" sz="3600" dirty="0"/>
              <a:t> </a:t>
            </a:r>
            <a:r>
              <a:rPr lang="el-GR" sz="3600" dirty="0" smtClean="0"/>
              <a:t>                                                                                                           </a:t>
            </a:r>
            <a:r>
              <a:rPr lang="en-US" sz="3600" dirty="0" smtClean="0"/>
              <a:t>MELINA</a:t>
            </a:r>
            <a:endParaRPr lang="el-GR" sz="3600" dirty="0"/>
          </a:p>
        </p:txBody>
      </p:sp>
    </p:spTree>
    <p:extLst>
      <p:ext uri="{BB962C8B-B14F-4D97-AF65-F5344CB8AC3E}">
        <p14:creationId xmlns:p14="http://schemas.microsoft.com/office/powerpoint/2010/main" val="560369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754144" y="940670"/>
            <a:ext cx="10454326" cy="5083057"/>
          </a:xfrm>
        </p:spPr>
        <p:txBody>
          <a:bodyPr/>
          <a:lstStyle/>
          <a:p>
            <a:r>
              <a:rPr lang="en-US" dirty="0"/>
              <a:t>This Christmas I went with my family and two friends to my village.</a:t>
            </a:r>
          </a:p>
          <a:p>
            <a:r>
              <a:rPr lang="en-US" dirty="0"/>
              <a:t>That night, New Year's Eve, we all went together to my village event to celebrate the New </a:t>
            </a:r>
            <a:r>
              <a:rPr lang="en-US" dirty="0" err="1"/>
              <a:t>Year.We</a:t>
            </a:r>
            <a:r>
              <a:rPr lang="en-US" dirty="0"/>
              <a:t> were very happy to celebrate the New Year together for the first time as best friends.</a:t>
            </a:r>
          </a:p>
          <a:p>
            <a:r>
              <a:rPr lang="en-US" dirty="0"/>
              <a:t>During the event we met Melina who was from the next </a:t>
            </a:r>
            <a:r>
              <a:rPr lang="en-US" dirty="0" err="1"/>
              <a:t>village.When</a:t>
            </a:r>
            <a:r>
              <a:rPr lang="en-US" dirty="0"/>
              <a:t> we saw her we were very happy and immediately came up with the idea to do a </a:t>
            </a:r>
            <a:r>
              <a:rPr lang="en-US" dirty="0" err="1"/>
              <a:t>sleepover.After</a:t>
            </a:r>
            <a:r>
              <a:rPr lang="en-US" dirty="0"/>
              <a:t> a lot of effort to convince our parents I and the girls arranged this unforgettable day to spend together!</a:t>
            </a:r>
          </a:p>
          <a:p>
            <a:r>
              <a:rPr lang="en-US" dirty="0"/>
              <a:t>When we arrived in my village, we had a sleepover and the next day we went and ate all </a:t>
            </a:r>
            <a:r>
              <a:rPr lang="en-US" dirty="0" err="1"/>
              <a:t>together.After</a:t>
            </a:r>
            <a:r>
              <a:rPr lang="en-US" dirty="0"/>
              <a:t> eating we went to buy many souvenirs to have in </a:t>
            </a:r>
            <a:r>
              <a:rPr lang="en-US" dirty="0" err="1"/>
              <a:t>Athens.Then</a:t>
            </a:r>
            <a:r>
              <a:rPr lang="en-US" dirty="0"/>
              <a:t> Melina left and we departed for </a:t>
            </a:r>
            <a:r>
              <a:rPr lang="en-US" dirty="0" err="1"/>
              <a:t>Athens.It</a:t>
            </a:r>
            <a:r>
              <a:rPr lang="en-US" dirty="0"/>
              <a:t> was the best Christmas holiday we have all spent together</a:t>
            </a:r>
            <a:r>
              <a:rPr lang="en-US" dirty="0" smtClean="0"/>
              <a:t>.</a:t>
            </a:r>
            <a:endParaRPr lang="el-GR" dirty="0" smtClean="0"/>
          </a:p>
          <a:p>
            <a:endParaRPr lang="el-GR" dirty="0"/>
          </a:p>
          <a:p>
            <a:r>
              <a:rPr lang="el-GR" dirty="0" smtClean="0"/>
              <a:t>Κ</a:t>
            </a:r>
            <a:r>
              <a:rPr lang="en-US" dirty="0" smtClean="0"/>
              <a:t>ATERINA                                         TZWRTZINA                                            VASIA </a:t>
            </a:r>
            <a:endParaRPr lang="el-GR" dirty="0"/>
          </a:p>
        </p:txBody>
      </p:sp>
    </p:spTree>
    <p:extLst>
      <p:ext uri="{BB962C8B-B14F-4D97-AF65-F5344CB8AC3E}">
        <p14:creationId xmlns:p14="http://schemas.microsoft.com/office/powerpoint/2010/main" val="34725880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TM02900722[[fn=Αίθουσα συσκέψεων (Ιόντα)]]</Template>
  <TotalTime>2945</TotalTime>
  <Words>317</Words>
  <Application>Microsoft Office PowerPoint</Application>
  <PresentationFormat>Ευρεία οθόνη</PresentationFormat>
  <Paragraphs>12</Paragraphs>
  <Slides>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vt:i4>
      </vt:variant>
    </vt:vector>
  </HeadingPairs>
  <TitlesOfParts>
    <vt:vector size="7" baseType="lpstr">
      <vt:lpstr>Arial</vt:lpstr>
      <vt:lpstr>Century Gothic</vt:lpstr>
      <vt:lpstr>Wingdings 3</vt:lpstr>
      <vt:lpstr>Αίθουσα συσκέψεων "Ιόν"</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Κατερίνα Μπελαλή</dc:creator>
  <cp:lastModifiedBy>Κατερίνα Μπελαλή</cp:lastModifiedBy>
  <cp:revision>4</cp:revision>
  <dcterms:created xsi:type="dcterms:W3CDTF">2025-01-10T13:39:12Z</dcterms:created>
  <dcterms:modified xsi:type="dcterms:W3CDTF">2025-01-14T12:08:16Z</dcterms:modified>
</cp:coreProperties>
</file>