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0" r:id="rId6"/>
    <p:sldId id="261" r:id="rId7"/>
    <p:sldId id="264" r:id="rId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Στυλ με θέμα 1 - Έμφαση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image" Target="../media/image16.jpg"/><Relationship Id="rId4" Type="http://schemas.openxmlformats.org/officeDocument/2006/relationships/image" Target="../media/image19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image" Target="../media/image23.jpg"/><Relationship Id="rId4" Type="http://schemas.openxmlformats.org/officeDocument/2006/relationships/image" Target="../media/image26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image" Target="../media/image16.jpg"/><Relationship Id="rId4" Type="http://schemas.openxmlformats.org/officeDocument/2006/relationships/image" Target="../media/image19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image" Target="../media/image23.jpg"/><Relationship Id="rId4" Type="http://schemas.openxmlformats.org/officeDocument/2006/relationships/image" Target="../media/image2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228A7D-3BFA-42A3-A3F2-12FB80206140}" type="doc">
      <dgm:prSet loTypeId="urn:microsoft.com/office/officeart/2005/8/layout/pList2#1" loCatId="list" qsTypeId="urn:microsoft.com/office/officeart/2005/8/quickstyle/simple1" qsCatId="simple" csTypeId="urn:microsoft.com/office/officeart/2005/8/colors/colorful2" csCatId="colorful" phldr="1"/>
      <dgm:spPr/>
    </dgm:pt>
    <dgm:pt modelId="{CAD874A5-6A69-43D4-A17B-5386964CFC04}">
      <dgm:prSet phldrT="[Κείμενο]"/>
      <dgm:spPr>
        <a:scene3d>
          <a:camera prst="orthographicFront">
            <a:rot lat="10800000" lon="10800000" rev="0"/>
          </a:camera>
          <a:lightRig rig="threePt" dir="t"/>
        </a:scene3d>
      </dgm:spPr>
      <dgm:t>
        <a:bodyPr>
          <a:scene3d>
            <a:camera prst="isometricRightUp">
              <a:rot lat="10800000" lon="10800000" rev="20319143"/>
            </a:camera>
            <a:lightRig rig="threePt" dir="t"/>
          </a:scene3d>
        </a:bodyPr>
        <a:lstStyle/>
        <a:p>
          <a:r>
            <a:rPr lang="el-GR" b="1" dirty="0" smtClean="0">
              <a:solidFill>
                <a:schemeClr val="accent6">
                  <a:lumMod val="50000"/>
                </a:schemeClr>
              </a:solidFill>
            </a:rPr>
            <a:t>Δρεπάνι</a:t>
          </a:r>
          <a:endParaRPr lang="el-GR" b="1" dirty="0">
            <a:solidFill>
              <a:schemeClr val="accent6">
                <a:lumMod val="50000"/>
              </a:schemeClr>
            </a:solidFill>
          </a:endParaRPr>
        </a:p>
      </dgm:t>
    </dgm:pt>
    <dgm:pt modelId="{BB3E928E-6FBB-49A0-B5CD-0A54C776C316}" type="parTrans" cxnId="{3E91C63D-1F3F-44E4-AD45-7B403146BD54}">
      <dgm:prSet/>
      <dgm:spPr/>
      <dgm:t>
        <a:bodyPr/>
        <a:lstStyle/>
        <a:p>
          <a:endParaRPr lang="el-GR"/>
        </a:p>
      </dgm:t>
    </dgm:pt>
    <dgm:pt modelId="{BED7AF65-72E6-4E54-A471-7E5DE7DE0E5B}" type="sibTrans" cxnId="{3E91C63D-1F3F-44E4-AD45-7B403146BD54}">
      <dgm:prSet/>
      <dgm:spPr/>
      <dgm:t>
        <a:bodyPr/>
        <a:lstStyle/>
        <a:p>
          <a:endParaRPr lang="el-GR"/>
        </a:p>
      </dgm:t>
    </dgm:pt>
    <dgm:pt modelId="{E901F9ED-BEEB-4B4D-8D13-5C7D4FA5F2BA}">
      <dgm:prSet/>
      <dgm:spPr/>
      <dgm:t>
        <a:bodyPr/>
        <a:lstStyle/>
        <a:p>
          <a:r>
            <a:rPr lang="el-GR" b="1" dirty="0" smtClean="0">
              <a:solidFill>
                <a:schemeClr val="accent6">
                  <a:lumMod val="75000"/>
                </a:schemeClr>
              </a:solidFill>
            </a:rPr>
            <a:t>Φτυάρι</a:t>
          </a:r>
          <a:endParaRPr lang="el-GR" b="1" dirty="0">
            <a:solidFill>
              <a:schemeClr val="accent6">
                <a:lumMod val="75000"/>
              </a:schemeClr>
            </a:solidFill>
          </a:endParaRPr>
        </a:p>
      </dgm:t>
    </dgm:pt>
    <dgm:pt modelId="{CB593101-0596-4EAD-A933-3DB078ED20F6}" type="sibTrans" cxnId="{828DA6C3-4404-4953-9396-9BD133C93329}">
      <dgm:prSet/>
      <dgm:spPr/>
      <dgm:t>
        <a:bodyPr/>
        <a:lstStyle/>
        <a:p>
          <a:endParaRPr lang="el-GR"/>
        </a:p>
      </dgm:t>
    </dgm:pt>
    <dgm:pt modelId="{6634AEAC-FD47-476E-AD1D-56763BBEE214}" type="parTrans" cxnId="{828DA6C3-4404-4953-9396-9BD133C93329}">
      <dgm:prSet/>
      <dgm:spPr/>
      <dgm:t>
        <a:bodyPr/>
        <a:lstStyle/>
        <a:p>
          <a:endParaRPr lang="el-GR"/>
        </a:p>
      </dgm:t>
    </dgm:pt>
    <dgm:pt modelId="{0EB9CDA6-C44D-41CF-913C-A965F0B8D260}">
      <dgm:prSet phldrT="[Κείμενο]"/>
      <dgm:spPr/>
      <dgm:t>
        <a:bodyPr/>
        <a:lstStyle/>
        <a:p>
          <a:r>
            <a:rPr lang="el-GR" b="1" dirty="0" smtClean="0">
              <a:solidFill>
                <a:schemeClr val="accent1">
                  <a:lumMod val="50000"/>
                </a:schemeClr>
              </a:solidFill>
            </a:rPr>
            <a:t>Σβάρνα</a:t>
          </a:r>
          <a:endParaRPr lang="el-GR" b="1" dirty="0">
            <a:solidFill>
              <a:schemeClr val="accent1">
                <a:lumMod val="50000"/>
              </a:schemeClr>
            </a:solidFill>
          </a:endParaRPr>
        </a:p>
      </dgm:t>
    </dgm:pt>
    <dgm:pt modelId="{4C2999EE-A607-4A5A-B35A-915EABCFD351}" type="sibTrans" cxnId="{F0D40A31-E268-4DA6-855A-1DD1E6C3990A}">
      <dgm:prSet/>
      <dgm:spPr/>
      <dgm:t>
        <a:bodyPr/>
        <a:lstStyle/>
        <a:p>
          <a:endParaRPr lang="el-GR"/>
        </a:p>
      </dgm:t>
    </dgm:pt>
    <dgm:pt modelId="{FE352FAA-0257-402E-82E9-1AE1D550F692}" type="parTrans" cxnId="{F0D40A31-E268-4DA6-855A-1DD1E6C3990A}">
      <dgm:prSet/>
      <dgm:spPr/>
      <dgm:t>
        <a:bodyPr/>
        <a:lstStyle/>
        <a:p>
          <a:endParaRPr lang="el-GR"/>
        </a:p>
      </dgm:t>
    </dgm:pt>
    <dgm:pt modelId="{FC5B0092-4B96-4CFC-8E3C-B72AF89E0086}">
      <dgm:prSet phldrT="[Κείμενο]"/>
      <dgm:spPr/>
      <dgm:t>
        <a:bodyPr/>
        <a:lstStyle/>
        <a:p>
          <a:r>
            <a:rPr lang="el-GR" b="1" dirty="0" smtClean="0">
              <a:solidFill>
                <a:srgbClr val="002060"/>
              </a:solidFill>
            </a:rPr>
            <a:t>Άροτρο</a:t>
          </a:r>
          <a:endParaRPr lang="el-GR" b="1" dirty="0">
            <a:solidFill>
              <a:srgbClr val="002060"/>
            </a:solidFill>
          </a:endParaRPr>
        </a:p>
      </dgm:t>
    </dgm:pt>
    <dgm:pt modelId="{CEF1D664-B161-4141-99FF-900E38059899}" type="sibTrans" cxnId="{37E361E5-CD75-4312-8428-DCCBA29E4A01}">
      <dgm:prSet/>
      <dgm:spPr/>
      <dgm:t>
        <a:bodyPr/>
        <a:lstStyle/>
        <a:p>
          <a:endParaRPr lang="el-GR"/>
        </a:p>
      </dgm:t>
    </dgm:pt>
    <dgm:pt modelId="{F0489414-8F27-42B2-A249-851F805C1367}" type="parTrans" cxnId="{37E361E5-CD75-4312-8428-DCCBA29E4A01}">
      <dgm:prSet/>
      <dgm:spPr/>
      <dgm:t>
        <a:bodyPr/>
        <a:lstStyle/>
        <a:p>
          <a:endParaRPr lang="el-GR"/>
        </a:p>
      </dgm:t>
    </dgm:pt>
    <dgm:pt modelId="{602CF85A-C3B2-4370-B773-EA3750F2A0DC}">
      <dgm:prSet/>
      <dgm:spPr/>
      <dgm:t>
        <a:bodyPr/>
        <a:lstStyle/>
        <a:p>
          <a:endParaRPr lang="el-GR"/>
        </a:p>
      </dgm:t>
    </dgm:pt>
    <dgm:pt modelId="{DED69F60-2702-4302-863B-F44869117311}" type="parTrans" cxnId="{B5B97D15-F670-41C1-8A9B-A53DD39A6519}">
      <dgm:prSet/>
      <dgm:spPr/>
      <dgm:t>
        <a:bodyPr/>
        <a:lstStyle/>
        <a:p>
          <a:endParaRPr lang="el-GR"/>
        </a:p>
      </dgm:t>
    </dgm:pt>
    <dgm:pt modelId="{FA3EB9C9-0CF5-4110-95C3-A20218DBFE96}" type="sibTrans" cxnId="{B5B97D15-F670-41C1-8A9B-A53DD39A6519}">
      <dgm:prSet/>
      <dgm:spPr/>
      <dgm:t>
        <a:bodyPr/>
        <a:lstStyle/>
        <a:p>
          <a:endParaRPr lang="el-GR"/>
        </a:p>
      </dgm:t>
    </dgm:pt>
    <dgm:pt modelId="{4808FE98-00CC-4907-A2D8-9C09DDA03FC6}" type="pres">
      <dgm:prSet presAssocID="{EC228A7D-3BFA-42A3-A3F2-12FB80206140}" presName="Name0" presStyleCnt="0">
        <dgm:presLayoutVars>
          <dgm:dir/>
          <dgm:resizeHandles val="exact"/>
        </dgm:presLayoutVars>
      </dgm:prSet>
      <dgm:spPr/>
    </dgm:pt>
    <dgm:pt modelId="{BFC7909E-6C4E-41EF-A659-BC8021926E58}" type="pres">
      <dgm:prSet presAssocID="{EC228A7D-3BFA-42A3-A3F2-12FB80206140}" presName="bkgdShp" presStyleLbl="alignAccFollowNode1" presStyleIdx="0" presStyleCnt="1" custLinFactNeighborX="-44084" custLinFactNeighborY="-14775"/>
      <dgm:spPr/>
    </dgm:pt>
    <dgm:pt modelId="{767A3DED-F228-467F-BF05-6A9553DA8559}" type="pres">
      <dgm:prSet presAssocID="{EC228A7D-3BFA-42A3-A3F2-12FB80206140}" presName="linComp" presStyleCnt="0"/>
      <dgm:spPr/>
    </dgm:pt>
    <dgm:pt modelId="{19477148-4C7C-4E60-9D14-F7439C92BD81}" type="pres">
      <dgm:prSet presAssocID="{CAD874A5-6A69-43D4-A17B-5386964CFC04}" presName="compNode" presStyleCnt="0"/>
      <dgm:spPr/>
    </dgm:pt>
    <dgm:pt modelId="{7C3ACEB2-8E2D-4E3E-89CE-508D60765590}" type="pres">
      <dgm:prSet presAssocID="{CAD874A5-6A69-43D4-A17B-5386964CFC04}" presName="node" presStyleLbl="node1" presStyleIdx="0" presStyleCnt="5" custAng="0" custScaleX="2000000" custScaleY="48280" custLinFactNeighborX="-1525" custLinFactNeighborY="-310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3820FBA-B6B4-44A7-B40F-7A2CF5AEA9BC}" type="pres">
      <dgm:prSet presAssocID="{CAD874A5-6A69-43D4-A17B-5386964CFC04}" presName="invisiNode" presStyleLbl="node1" presStyleIdx="0" presStyleCnt="5"/>
      <dgm:spPr/>
    </dgm:pt>
    <dgm:pt modelId="{D87235D5-C226-40F2-9269-30DD16BC4CCF}" type="pres">
      <dgm:prSet presAssocID="{CAD874A5-6A69-43D4-A17B-5386964CFC04}" presName="imagNode" presStyleLbl="fgImgPlace1" presStyleIdx="0" presStyleCnt="5" custScaleX="2000000" custScaleY="219697" custLinFactNeighborX="-15543" custLinFactNeighborY="-5170"/>
      <dgm:spPr>
        <a:blipFill rotWithShape="0">
          <a:blip xmlns:r="http://schemas.openxmlformats.org/officeDocument/2006/relationships" r:embed="rId1">
            <a:lum bright="20000" contrast="20000"/>
          </a:blip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81F09F3B-DBFD-4075-8E3D-E565BE0F1D0C}" type="pres">
      <dgm:prSet presAssocID="{BED7AF65-72E6-4E54-A471-7E5DE7DE0E5B}" presName="sibTrans" presStyleLbl="sibTrans2D1" presStyleIdx="0" presStyleCnt="0"/>
      <dgm:spPr/>
      <dgm:t>
        <a:bodyPr/>
        <a:lstStyle/>
        <a:p>
          <a:endParaRPr lang="el-GR"/>
        </a:p>
      </dgm:t>
    </dgm:pt>
    <dgm:pt modelId="{F9E08BA4-B51E-4595-91D3-E37459D58C64}" type="pres">
      <dgm:prSet presAssocID="{FC5B0092-4B96-4CFC-8E3C-B72AF89E0086}" presName="compNode" presStyleCnt="0"/>
      <dgm:spPr/>
    </dgm:pt>
    <dgm:pt modelId="{72CA518C-BCE9-4C6C-8DFF-1D858C1CC672}" type="pres">
      <dgm:prSet presAssocID="{FC5B0092-4B96-4CFC-8E3C-B72AF89E0086}" presName="node" presStyleLbl="node1" presStyleIdx="1" presStyleCnt="5" custScaleX="2000000" custScaleY="5423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8B42C13-DF64-45A3-AC01-D76B5F536BCF}" type="pres">
      <dgm:prSet presAssocID="{FC5B0092-4B96-4CFC-8E3C-B72AF89E0086}" presName="invisiNode" presStyleLbl="node1" presStyleIdx="1" presStyleCnt="5"/>
      <dgm:spPr/>
    </dgm:pt>
    <dgm:pt modelId="{0C37463D-4098-4310-800B-14EBCAA82FA5}" type="pres">
      <dgm:prSet presAssocID="{FC5B0092-4B96-4CFC-8E3C-B72AF89E0086}" presName="imagNode" presStyleLbl="fgImgPlace1" presStyleIdx="1" presStyleCnt="5" custScaleX="2000000" custScaleY="21969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FFE62135-5B65-4171-83A9-4AFD4956B86B}" type="pres">
      <dgm:prSet presAssocID="{CEF1D664-B161-4141-99FF-900E38059899}" presName="sibTrans" presStyleLbl="sibTrans2D1" presStyleIdx="0" presStyleCnt="0"/>
      <dgm:spPr/>
      <dgm:t>
        <a:bodyPr/>
        <a:lstStyle/>
        <a:p>
          <a:endParaRPr lang="el-GR"/>
        </a:p>
      </dgm:t>
    </dgm:pt>
    <dgm:pt modelId="{0AE3C9CA-4917-4F5F-94E0-CCBAB152D66F}" type="pres">
      <dgm:prSet presAssocID="{0EB9CDA6-C44D-41CF-913C-A965F0B8D260}" presName="compNode" presStyleCnt="0"/>
      <dgm:spPr/>
    </dgm:pt>
    <dgm:pt modelId="{D776B772-68EF-495D-B656-C24784E5DDF8}" type="pres">
      <dgm:prSet presAssocID="{0EB9CDA6-C44D-41CF-913C-A965F0B8D260}" presName="node" presStyleLbl="node1" presStyleIdx="2" presStyleCnt="5" custScaleX="2000000" custScaleY="48280" custLinFactNeighborX="-4999" custLinFactNeighborY="-310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E5FD515-CB1F-4DA1-822B-4EDB6675EC61}" type="pres">
      <dgm:prSet presAssocID="{0EB9CDA6-C44D-41CF-913C-A965F0B8D260}" presName="invisiNode" presStyleLbl="node1" presStyleIdx="2" presStyleCnt="5"/>
      <dgm:spPr/>
    </dgm:pt>
    <dgm:pt modelId="{C5E6637E-7737-4CBF-88A3-DD678D8CD9C1}" type="pres">
      <dgm:prSet presAssocID="{0EB9CDA6-C44D-41CF-913C-A965F0B8D260}" presName="imagNode" presStyleLbl="fgImgPlace1" presStyleIdx="2" presStyleCnt="5" custScaleX="2000000" custScaleY="219697" custLinFactNeighborX="32149" custLinFactNeighborY="302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>
          <a:solidFill>
            <a:srgbClr val="FFFF00"/>
          </a:solidFill>
        </a:ln>
      </dgm:spPr>
    </dgm:pt>
    <dgm:pt modelId="{F47BD917-8C9D-486D-B660-67253A50F05E}" type="pres">
      <dgm:prSet presAssocID="{4C2999EE-A607-4A5A-B35A-915EABCFD351}" presName="sibTrans" presStyleLbl="sibTrans2D1" presStyleIdx="0" presStyleCnt="0"/>
      <dgm:spPr/>
      <dgm:t>
        <a:bodyPr/>
        <a:lstStyle/>
        <a:p>
          <a:endParaRPr lang="el-GR"/>
        </a:p>
      </dgm:t>
    </dgm:pt>
    <dgm:pt modelId="{0855A27C-47A4-4488-BF4C-1B0261BCCC86}" type="pres">
      <dgm:prSet presAssocID="{602CF85A-C3B2-4370-B773-EA3750F2A0DC}" presName="compNode" presStyleCnt="0"/>
      <dgm:spPr/>
    </dgm:pt>
    <dgm:pt modelId="{87AC812D-7BA0-4B84-B877-452E709CFB54}" type="pres">
      <dgm:prSet presAssocID="{602CF85A-C3B2-4370-B773-EA3750F2A0D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31A0C88-C371-4BDD-B44A-CABE8E629702}" type="pres">
      <dgm:prSet presAssocID="{602CF85A-C3B2-4370-B773-EA3750F2A0DC}" presName="invisiNode" presStyleLbl="node1" presStyleIdx="3" presStyleCnt="5"/>
      <dgm:spPr/>
    </dgm:pt>
    <dgm:pt modelId="{FA2D0B87-EC32-4D8E-888B-15923B6997DF}" type="pres">
      <dgm:prSet presAssocID="{602CF85A-C3B2-4370-B773-EA3750F2A0DC}" presName="imagNode" presStyleLbl="fgImgPlace1" presStyleIdx="3" presStyleCnt="5"/>
      <dgm:spPr/>
    </dgm:pt>
    <dgm:pt modelId="{397A7469-047F-4724-AED6-19090D502028}" type="pres">
      <dgm:prSet presAssocID="{FA3EB9C9-0CF5-4110-95C3-A20218DBFE96}" presName="sibTrans" presStyleLbl="sibTrans2D1" presStyleIdx="0" presStyleCnt="0"/>
      <dgm:spPr/>
      <dgm:t>
        <a:bodyPr/>
        <a:lstStyle/>
        <a:p>
          <a:endParaRPr lang="el-GR"/>
        </a:p>
      </dgm:t>
    </dgm:pt>
    <dgm:pt modelId="{2CFBFC7A-B9A5-4E2A-81A7-D89380A1D0A8}" type="pres">
      <dgm:prSet presAssocID="{E901F9ED-BEEB-4B4D-8D13-5C7D4FA5F2BA}" presName="compNode" presStyleCnt="0"/>
      <dgm:spPr/>
    </dgm:pt>
    <dgm:pt modelId="{8432A820-16AB-478B-81FD-277DA337AF14}" type="pres">
      <dgm:prSet presAssocID="{E901F9ED-BEEB-4B4D-8D13-5C7D4FA5F2BA}" presName="node" presStyleLbl="node1" presStyleIdx="4" presStyleCnt="5" custFlipHor="1" custScaleX="2000000" custScaleY="48280" custLinFactNeighborX="-4999" custLinFactNeighborY="-310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A2A834E-0D29-4447-90D6-44C71BC5D329}" type="pres">
      <dgm:prSet presAssocID="{E901F9ED-BEEB-4B4D-8D13-5C7D4FA5F2BA}" presName="invisiNode" presStyleLbl="node1" presStyleIdx="4" presStyleCnt="5"/>
      <dgm:spPr/>
    </dgm:pt>
    <dgm:pt modelId="{9EE32568-FA9A-4A3C-B195-48C90869A85C}" type="pres">
      <dgm:prSet presAssocID="{E901F9ED-BEEB-4B4D-8D13-5C7D4FA5F2BA}" presName="imagNode" presStyleLbl="fgImgPlace1" presStyleIdx="4" presStyleCnt="5" custScaleX="2000000" custScaleY="219697" custLinFactNeighborX="-4999" custLinFactNeighborY="-5170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rgbClr val="00B050"/>
          </a:solidFill>
        </a:ln>
      </dgm:spPr>
    </dgm:pt>
  </dgm:ptLst>
  <dgm:cxnLst>
    <dgm:cxn modelId="{B26FC178-D333-4E35-A63A-C2FCDB37A975}" type="presOf" srcId="{0EB9CDA6-C44D-41CF-913C-A965F0B8D260}" destId="{D776B772-68EF-495D-B656-C24784E5DDF8}" srcOrd="0" destOrd="0" presId="urn:microsoft.com/office/officeart/2005/8/layout/pList2#1"/>
    <dgm:cxn modelId="{4918D339-7ECE-4FC3-9C2E-B322109D342C}" type="presOf" srcId="{E901F9ED-BEEB-4B4D-8D13-5C7D4FA5F2BA}" destId="{8432A820-16AB-478B-81FD-277DA337AF14}" srcOrd="0" destOrd="0" presId="urn:microsoft.com/office/officeart/2005/8/layout/pList2#1"/>
    <dgm:cxn modelId="{3E91C63D-1F3F-44E4-AD45-7B403146BD54}" srcId="{EC228A7D-3BFA-42A3-A3F2-12FB80206140}" destId="{CAD874A5-6A69-43D4-A17B-5386964CFC04}" srcOrd="0" destOrd="0" parTransId="{BB3E928E-6FBB-49A0-B5CD-0A54C776C316}" sibTransId="{BED7AF65-72E6-4E54-A471-7E5DE7DE0E5B}"/>
    <dgm:cxn modelId="{3B77473D-0AB8-4A21-BA7E-FE91E76BB57F}" type="presOf" srcId="{BED7AF65-72E6-4E54-A471-7E5DE7DE0E5B}" destId="{81F09F3B-DBFD-4075-8E3D-E565BE0F1D0C}" srcOrd="0" destOrd="0" presId="urn:microsoft.com/office/officeart/2005/8/layout/pList2#1"/>
    <dgm:cxn modelId="{B5B97D15-F670-41C1-8A9B-A53DD39A6519}" srcId="{EC228A7D-3BFA-42A3-A3F2-12FB80206140}" destId="{602CF85A-C3B2-4370-B773-EA3750F2A0DC}" srcOrd="3" destOrd="0" parTransId="{DED69F60-2702-4302-863B-F44869117311}" sibTransId="{FA3EB9C9-0CF5-4110-95C3-A20218DBFE96}"/>
    <dgm:cxn modelId="{85931CC6-1A99-45D8-BD45-E8A6C8DF03E7}" type="presOf" srcId="{CAD874A5-6A69-43D4-A17B-5386964CFC04}" destId="{7C3ACEB2-8E2D-4E3E-89CE-508D60765590}" srcOrd="0" destOrd="0" presId="urn:microsoft.com/office/officeart/2005/8/layout/pList2#1"/>
    <dgm:cxn modelId="{A461BB6B-9800-41C1-98D6-511157603127}" type="presOf" srcId="{4C2999EE-A607-4A5A-B35A-915EABCFD351}" destId="{F47BD917-8C9D-486D-B660-67253A50F05E}" srcOrd="0" destOrd="0" presId="urn:microsoft.com/office/officeart/2005/8/layout/pList2#1"/>
    <dgm:cxn modelId="{A794C6FB-F04D-4779-8BE9-2BB060097B7C}" type="presOf" srcId="{FA3EB9C9-0CF5-4110-95C3-A20218DBFE96}" destId="{397A7469-047F-4724-AED6-19090D502028}" srcOrd="0" destOrd="0" presId="urn:microsoft.com/office/officeart/2005/8/layout/pList2#1"/>
    <dgm:cxn modelId="{77262680-7AD8-4482-9EF9-4D856D5A89E3}" type="presOf" srcId="{FC5B0092-4B96-4CFC-8E3C-B72AF89E0086}" destId="{72CA518C-BCE9-4C6C-8DFF-1D858C1CC672}" srcOrd="0" destOrd="0" presId="urn:microsoft.com/office/officeart/2005/8/layout/pList2#1"/>
    <dgm:cxn modelId="{0C4398C9-97E8-4E5B-9263-D7143F67B9EA}" type="presOf" srcId="{EC228A7D-3BFA-42A3-A3F2-12FB80206140}" destId="{4808FE98-00CC-4907-A2D8-9C09DDA03FC6}" srcOrd="0" destOrd="0" presId="urn:microsoft.com/office/officeart/2005/8/layout/pList2#1"/>
    <dgm:cxn modelId="{37E361E5-CD75-4312-8428-DCCBA29E4A01}" srcId="{EC228A7D-3BFA-42A3-A3F2-12FB80206140}" destId="{FC5B0092-4B96-4CFC-8E3C-B72AF89E0086}" srcOrd="1" destOrd="0" parTransId="{F0489414-8F27-42B2-A249-851F805C1367}" sibTransId="{CEF1D664-B161-4141-99FF-900E38059899}"/>
    <dgm:cxn modelId="{F0D40A31-E268-4DA6-855A-1DD1E6C3990A}" srcId="{EC228A7D-3BFA-42A3-A3F2-12FB80206140}" destId="{0EB9CDA6-C44D-41CF-913C-A965F0B8D260}" srcOrd="2" destOrd="0" parTransId="{FE352FAA-0257-402E-82E9-1AE1D550F692}" sibTransId="{4C2999EE-A607-4A5A-B35A-915EABCFD351}"/>
    <dgm:cxn modelId="{828DA6C3-4404-4953-9396-9BD133C93329}" srcId="{EC228A7D-3BFA-42A3-A3F2-12FB80206140}" destId="{E901F9ED-BEEB-4B4D-8D13-5C7D4FA5F2BA}" srcOrd="4" destOrd="0" parTransId="{6634AEAC-FD47-476E-AD1D-56763BBEE214}" sibTransId="{CB593101-0596-4EAD-A933-3DB078ED20F6}"/>
    <dgm:cxn modelId="{E9D11E84-C4B6-46C4-BF24-B7FC031C95CA}" type="presOf" srcId="{CEF1D664-B161-4141-99FF-900E38059899}" destId="{FFE62135-5B65-4171-83A9-4AFD4956B86B}" srcOrd="0" destOrd="0" presId="urn:microsoft.com/office/officeart/2005/8/layout/pList2#1"/>
    <dgm:cxn modelId="{E7EAA19D-437C-428C-8763-BF05756C971D}" type="presOf" srcId="{602CF85A-C3B2-4370-B773-EA3750F2A0DC}" destId="{87AC812D-7BA0-4B84-B877-452E709CFB54}" srcOrd="0" destOrd="0" presId="urn:microsoft.com/office/officeart/2005/8/layout/pList2#1"/>
    <dgm:cxn modelId="{F787E26A-71AF-46E5-A997-BE012030D63B}" type="presParOf" srcId="{4808FE98-00CC-4907-A2D8-9C09DDA03FC6}" destId="{BFC7909E-6C4E-41EF-A659-BC8021926E58}" srcOrd="0" destOrd="0" presId="urn:microsoft.com/office/officeart/2005/8/layout/pList2#1"/>
    <dgm:cxn modelId="{BFA0F708-0034-4A17-B3E3-FA75D8CC072E}" type="presParOf" srcId="{4808FE98-00CC-4907-A2D8-9C09DDA03FC6}" destId="{767A3DED-F228-467F-BF05-6A9553DA8559}" srcOrd="1" destOrd="0" presId="urn:microsoft.com/office/officeart/2005/8/layout/pList2#1"/>
    <dgm:cxn modelId="{2786AAF7-6951-48F6-BB20-7918FCE8F79E}" type="presParOf" srcId="{767A3DED-F228-467F-BF05-6A9553DA8559}" destId="{19477148-4C7C-4E60-9D14-F7439C92BD81}" srcOrd="0" destOrd="0" presId="urn:microsoft.com/office/officeart/2005/8/layout/pList2#1"/>
    <dgm:cxn modelId="{E6FAC760-C23B-4E09-947C-DE4EE17F42D5}" type="presParOf" srcId="{19477148-4C7C-4E60-9D14-F7439C92BD81}" destId="{7C3ACEB2-8E2D-4E3E-89CE-508D60765590}" srcOrd="0" destOrd="0" presId="urn:microsoft.com/office/officeart/2005/8/layout/pList2#1"/>
    <dgm:cxn modelId="{E2F22BF2-FD97-4C3A-A1E6-30C8F7CB90D4}" type="presParOf" srcId="{19477148-4C7C-4E60-9D14-F7439C92BD81}" destId="{F3820FBA-B6B4-44A7-B40F-7A2CF5AEA9BC}" srcOrd="1" destOrd="0" presId="urn:microsoft.com/office/officeart/2005/8/layout/pList2#1"/>
    <dgm:cxn modelId="{B3127863-AFB3-46A8-A917-966F559EF1E4}" type="presParOf" srcId="{19477148-4C7C-4E60-9D14-F7439C92BD81}" destId="{D87235D5-C226-40F2-9269-30DD16BC4CCF}" srcOrd="2" destOrd="0" presId="urn:microsoft.com/office/officeart/2005/8/layout/pList2#1"/>
    <dgm:cxn modelId="{1FF4070E-71FD-4E7C-8FDC-A1396378F378}" type="presParOf" srcId="{767A3DED-F228-467F-BF05-6A9553DA8559}" destId="{81F09F3B-DBFD-4075-8E3D-E565BE0F1D0C}" srcOrd="1" destOrd="0" presId="urn:microsoft.com/office/officeart/2005/8/layout/pList2#1"/>
    <dgm:cxn modelId="{EC181C38-DD87-4DE6-A890-181D3C4D84CB}" type="presParOf" srcId="{767A3DED-F228-467F-BF05-6A9553DA8559}" destId="{F9E08BA4-B51E-4595-91D3-E37459D58C64}" srcOrd="2" destOrd="0" presId="urn:microsoft.com/office/officeart/2005/8/layout/pList2#1"/>
    <dgm:cxn modelId="{90F73B0A-50DD-4CA0-A204-AD75553D6B3B}" type="presParOf" srcId="{F9E08BA4-B51E-4595-91D3-E37459D58C64}" destId="{72CA518C-BCE9-4C6C-8DFF-1D858C1CC672}" srcOrd="0" destOrd="0" presId="urn:microsoft.com/office/officeart/2005/8/layout/pList2#1"/>
    <dgm:cxn modelId="{24FD2F71-9372-4B30-A9CE-C6BB46F78571}" type="presParOf" srcId="{F9E08BA4-B51E-4595-91D3-E37459D58C64}" destId="{98B42C13-DF64-45A3-AC01-D76B5F536BCF}" srcOrd="1" destOrd="0" presId="urn:microsoft.com/office/officeart/2005/8/layout/pList2#1"/>
    <dgm:cxn modelId="{BAAEED25-1098-467D-B36E-EA9E9580C1E5}" type="presParOf" srcId="{F9E08BA4-B51E-4595-91D3-E37459D58C64}" destId="{0C37463D-4098-4310-800B-14EBCAA82FA5}" srcOrd="2" destOrd="0" presId="urn:microsoft.com/office/officeart/2005/8/layout/pList2#1"/>
    <dgm:cxn modelId="{FB8B6E20-BB15-4F3E-A13D-BFD556466E28}" type="presParOf" srcId="{767A3DED-F228-467F-BF05-6A9553DA8559}" destId="{FFE62135-5B65-4171-83A9-4AFD4956B86B}" srcOrd="3" destOrd="0" presId="urn:microsoft.com/office/officeart/2005/8/layout/pList2#1"/>
    <dgm:cxn modelId="{E5286176-7852-4270-8C71-0ADA942077D6}" type="presParOf" srcId="{767A3DED-F228-467F-BF05-6A9553DA8559}" destId="{0AE3C9CA-4917-4F5F-94E0-CCBAB152D66F}" srcOrd="4" destOrd="0" presId="urn:microsoft.com/office/officeart/2005/8/layout/pList2#1"/>
    <dgm:cxn modelId="{79683E05-6AF1-406E-8FF8-3847B046DA4C}" type="presParOf" srcId="{0AE3C9CA-4917-4F5F-94E0-CCBAB152D66F}" destId="{D776B772-68EF-495D-B656-C24784E5DDF8}" srcOrd="0" destOrd="0" presId="urn:microsoft.com/office/officeart/2005/8/layout/pList2#1"/>
    <dgm:cxn modelId="{761B9F1B-F057-4C76-9D41-54521DC05EB1}" type="presParOf" srcId="{0AE3C9CA-4917-4F5F-94E0-CCBAB152D66F}" destId="{9E5FD515-CB1F-4DA1-822B-4EDB6675EC61}" srcOrd="1" destOrd="0" presId="urn:microsoft.com/office/officeart/2005/8/layout/pList2#1"/>
    <dgm:cxn modelId="{A8707B86-4DF2-42C8-80DD-55EBBC0895EB}" type="presParOf" srcId="{0AE3C9CA-4917-4F5F-94E0-CCBAB152D66F}" destId="{C5E6637E-7737-4CBF-88A3-DD678D8CD9C1}" srcOrd="2" destOrd="0" presId="urn:microsoft.com/office/officeart/2005/8/layout/pList2#1"/>
    <dgm:cxn modelId="{BB2AE8E1-C0F1-4307-BA98-C5178FB067C7}" type="presParOf" srcId="{767A3DED-F228-467F-BF05-6A9553DA8559}" destId="{F47BD917-8C9D-486D-B660-67253A50F05E}" srcOrd="5" destOrd="0" presId="urn:microsoft.com/office/officeart/2005/8/layout/pList2#1"/>
    <dgm:cxn modelId="{D4B8D2E6-6ECF-4276-986F-DCD713947D4A}" type="presParOf" srcId="{767A3DED-F228-467F-BF05-6A9553DA8559}" destId="{0855A27C-47A4-4488-BF4C-1B0261BCCC86}" srcOrd="6" destOrd="0" presId="urn:microsoft.com/office/officeart/2005/8/layout/pList2#1"/>
    <dgm:cxn modelId="{A86845F5-713E-4653-9525-48F90330380C}" type="presParOf" srcId="{0855A27C-47A4-4488-BF4C-1B0261BCCC86}" destId="{87AC812D-7BA0-4B84-B877-452E709CFB54}" srcOrd="0" destOrd="0" presId="urn:microsoft.com/office/officeart/2005/8/layout/pList2#1"/>
    <dgm:cxn modelId="{4AA0A625-93FB-4B88-8310-E49368A558EA}" type="presParOf" srcId="{0855A27C-47A4-4488-BF4C-1B0261BCCC86}" destId="{A31A0C88-C371-4BDD-B44A-CABE8E629702}" srcOrd="1" destOrd="0" presId="urn:microsoft.com/office/officeart/2005/8/layout/pList2#1"/>
    <dgm:cxn modelId="{D1BAA911-5D35-4BB0-AD51-F46E2D662B31}" type="presParOf" srcId="{0855A27C-47A4-4488-BF4C-1B0261BCCC86}" destId="{FA2D0B87-EC32-4D8E-888B-15923B6997DF}" srcOrd="2" destOrd="0" presId="urn:microsoft.com/office/officeart/2005/8/layout/pList2#1"/>
    <dgm:cxn modelId="{CA9D735D-8DEE-49C9-AF5C-E6806B2F6E7A}" type="presParOf" srcId="{767A3DED-F228-467F-BF05-6A9553DA8559}" destId="{397A7469-047F-4724-AED6-19090D502028}" srcOrd="7" destOrd="0" presId="urn:microsoft.com/office/officeart/2005/8/layout/pList2#1"/>
    <dgm:cxn modelId="{C96C0B91-8D49-4561-ACB8-2170369969B6}" type="presParOf" srcId="{767A3DED-F228-467F-BF05-6A9553DA8559}" destId="{2CFBFC7A-B9A5-4E2A-81A7-D89380A1D0A8}" srcOrd="8" destOrd="0" presId="urn:microsoft.com/office/officeart/2005/8/layout/pList2#1"/>
    <dgm:cxn modelId="{DF48F91B-5D9C-4B6F-B85F-DCF0F64F5AD0}" type="presParOf" srcId="{2CFBFC7A-B9A5-4E2A-81A7-D89380A1D0A8}" destId="{8432A820-16AB-478B-81FD-277DA337AF14}" srcOrd="0" destOrd="0" presId="urn:microsoft.com/office/officeart/2005/8/layout/pList2#1"/>
    <dgm:cxn modelId="{8141E1C8-6DAD-4DEC-B8AF-F53B955384D4}" type="presParOf" srcId="{2CFBFC7A-B9A5-4E2A-81A7-D89380A1D0A8}" destId="{DA2A834E-0D29-4447-90D6-44C71BC5D329}" srcOrd="1" destOrd="0" presId="urn:microsoft.com/office/officeart/2005/8/layout/pList2#1"/>
    <dgm:cxn modelId="{137FD9A1-1BF3-491E-B55B-DE702E117005}" type="presParOf" srcId="{2CFBFC7A-B9A5-4E2A-81A7-D89380A1D0A8}" destId="{9EE32568-FA9A-4A3C-B195-48C90869A85C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7D32C4-12E4-4122-BCA2-4BFC0A2FE711}" type="doc">
      <dgm:prSet loTypeId="urn:microsoft.com/office/officeart/2005/8/layout/pList2#2" loCatId="list" qsTypeId="urn:microsoft.com/office/officeart/2005/8/quickstyle/simple1" qsCatId="simple" csTypeId="urn:microsoft.com/office/officeart/2005/8/colors/colorful1#1" csCatId="colorful" phldr="1"/>
      <dgm:spPr/>
    </dgm:pt>
    <dgm:pt modelId="{B6215234-387F-4F31-9292-17B1003DCAFE}">
      <dgm:prSet phldrT="[Κείμενο]" custT="1"/>
      <dgm:spPr/>
      <dgm:t>
        <a:bodyPr/>
        <a:lstStyle/>
        <a:p>
          <a:r>
            <a:rPr lang="el-GR" sz="2400" b="1" dirty="0" smtClean="0">
              <a:solidFill>
                <a:schemeClr val="tx2"/>
              </a:solidFill>
            </a:rPr>
            <a:t>Κασμάς</a:t>
          </a:r>
          <a:endParaRPr lang="el-GR" sz="2400" b="1" dirty="0">
            <a:solidFill>
              <a:schemeClr val="tx2"/>
            </a:solidFill>
          </a:endParaRPr>
        </a:p>
      </dgm:t>
    </dgm:pt>
    <dgm:pt modelId="{E4B2ECDF-0823-4D88-A8B6-DEFB8BDBF423}" type="parTrans" cxnId="{6DF4E3C4-F912-48DD-AD0D-C56E195910A6}">
      <dgm:prSet/>
      <dgm:spPr/>
      <dgm:t>
        <a:bodyPr/>
        <a:lstStyle/>
        <a:p>
          <a:endParaRPr lang="el-GR"/>
        </a:p>
      </dgm:t>
    </dgm:pt>
    <dgm:pt modelId="{196FE809-4E03-4A0E-A1E2-5E0C6E4A4ED8}" type="sibTrans" cxnId="{6DF4E3C4-F912-48DD-AD0D-C56E195910A6}">
      <dgm:prSet/>
      <dgm:spPr/>
      <dgm:t>
        <a:bodyPr/>
        <a:lstStyle/>
        <a:p>
          <a:endParaRPr lang="el-GR"/>
        </a:p>
      </dgm:t>
    </dgm:pt>
    <dgm:pt modelId="{179B2AF8-55F8-4648-B1C4-F88F47225890}">
      <dgm:prSet phldrT="[Κείμενο]" custT="1"/>
      <dgm:spPr/>
      <dgm:t>
        <a:bodyPr/>
        <a:lstStyle/>
        <a:p>
          <a:r>
            <a:rPr lang="el-GR" sz="2000" b="1" dirty="0" smtClean="0">
              <a:solidFill>
                <a:srgbClr val="0070C0"/>
              </a:solidFill>
            </a:rPr>
            <a:t>Τσαπί</a:t>
          </a:r>
          <a:endParaRPr lang="el-GR" sz="2000" b="1" dirty="0">
            <a:solidFill>
              <a:srgbClr val="0070C0"/>
            </a:solidFill>
          </a:endParaRPr>
        </a:p>
      </dgm:t>
    </dgm:pt>
    <dgm:pt modelId="{570117BB-3733-4055-AAAE-A8E1F0E80EB8}" type="parTrans" cxnId="{7FF2525D-DCBF-499A-B507-A9A0E9B8D48A}">
      <dgm:prSet/>
      <dgm:spPr/>
      <dgm:t>
        <a:bodyPr/>
        <a:lstStyle/>
        <a:p>
          <a:endParaRPr lang="el-GR"/>
        </a:p>
      </dgm:t>
    </dgm:pt>
    <dgm:pt modelId="{D2B98A86-DCEB-4D92-9834-CEC688C279E9}" type="sibTrans" cxnId="{7FF2525D-DCBF-499A-B507-A9A0E9B8D48A}">
      <dgm:prSet/>
      <dgm:spPr/>
      <dgm:t>
        <a:bodyPr/>
        <a:lstStyle/>
        <a:p>
          <a:endParaRPr lang="el-GR"/>
        </a:p>
      </dgm:t>
    </dgm:pt>
    <dgm:pt modelId="{944472B7-212E-457E-96FF-BB05FEA4E384}">
      <dgm:prSet phldrT="[Κείμενο]"/>
      <dgm:spPr/>
      <dgm:t>
        <a:bodyPr/>
        <a:lstStyle/>
        <a:p>
          <a:r>
            <a:rPr lang="el-GR" b="1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Κλαδευτήρι</a:t>
          </a:r>
          <a:endParaRPr lang="el-GR" b="1" dirty="0">
            <a:solidFill>
              <a:schemeClr val="accent4">
                <a:lumMod val="60000"/>
                <a:lumOff val="40000"/>
              </a:schemeClr>
            </a:solidFill>
          </a:endParaRPr>
        </a:p>
      </dgm:t>
    </dgm:pt>
    <dgm:pt modelId="{6C6C0847-962A-4A82-819F-52EF592C0D96}" type="parTrans" cxnId="{AEDA8380-FE2C-4CFE-B251-6136C4A66BE4}">
      <dgm:prSet/>
      <dgm:spPr/>
      <dgm:t>
        <a:bodyPr/>
        <a:lstStyle/>
        <a:p>
          <a:endParaRPr lang="el-GR"/>
        </a:p>
      </dgm:t>
    </dgm:pt>
    <dgm:pt modelId="{B859B0A1-4F73-4240-BC38-49D75439A06A}" type="sibTrans" cxnId="{AEDA8380-FE2C-4CFE-B251-6136C4A66BE4}">
      <dgm:prSet/>
      <dgm:spPr/>
      <dgm:t>
        <a:bodyPr/>
        <a:lstStyle/>
        <a:p>
          <a:endParaRPr lang="el-GR"/>
        </a:p>
      </dgm:t>
    </dgm:pt>
    <dgm:pt modelId="{067C67E3-8B13-40DC-B978-F9941B6D6C2E}">
      <dgm:prSet custT="1"/>
      <dgm:spPr/>
      <dgm:t>
        <a:bodyPr/>
        <a:lstStyle/>
        <a:p>
          <a:r>
            <a:rPr lang="el-GR" sz="1800" b="1" dirty="0" smtClean="0">
              <a:solidFill>
                <a:schemeClr val="tx2">
                  <a:lumMod val="50000"/>
                </a:schemeClr>
              </a:solidFill>
            </a:rPr>
            <a:t>Σκαλιστήρι</a:t>
          </a:r>
          <a:endParaRPr lang="el-GR" sz="1800" b="1" dirty="0">
            <a:solidFill>
              <a:schemeClr val="tx2">
                <a:lumMod val="50000"/>
              </a:schemeClr>
            </a:solidFill>
          </a:endParaRPr>
        </a:p>
      </dgm:t>
    </dgm:pt>
    <dgm:pt modelId="{672E648F-7271-4A6A-8A74-FC5C0C0734EE}" type="parTrans" cxnId="{D9A7B1B7-A113-4E2C-89F8-18C5A666540C}">
      <dgm:prSet/>
      <dgm:spPr/>
      <dgm:t>
        <a:bodyPr/>
        <a:lstStyle/>
        <a:p>
          <a:endParaRPr lang="el-GR"/>
        </a:p>
      </dgm:t>
    </dgm:pt>
    <dgm:pt modelId="{55AFCE26-39B3-4726-B003-085D2689B50D}" type="sibTrans" cxnId="{D9A7B1B7-A113-4E2C-89F8-18C5A666540C}">
      <dgm:prSet/>
      <dgm:spPr/>
      <dgm:t>
        <a:bodyPr/>
        <a:lstStyle/>
        <a:p>
          <a:endParaRPr lang="el-GR"/>
        </a:p>
      </dgm:t>
    </dgm:pt>
    <dgm:pt modelId="{1C15E88F-4679-4524-910B-30351E1E6092}">
      <dgm:prSet custT="1"/>
      <dgm:spPr/>
      <dgm:t>
        <a:bodyPr/>
        <a:lstStyle/>
        <a:p>
          <a:r>
            <a:rPr lang="el-GR" sz="2000" b="1" dirty="0" smtClean="0">
              <a:solidFill>
                <a:srgbClr val="FFFF00"/>
              </a:solidFill>
            </a:rPr>
            <a:t>Δικέλλι</a:t>
          </a:r>
          <a:endParaRPr lang="el-GR" sz="2000" b="1" dirty="0">
            <a:solidFill>
              <a:srgbClr val="FFFF00"/>
            </a:solidFill>
          </a:endParaRPr>
        </a:p>
      </dgm:t>
    </dgm:pt>
    <dgm:pt modelId="{07B8A4D1-EB8F-40BB-B2AE-B0B905BA0111}" type="parTrans" cxnId="{9419B06D-84A1-47CF-B8B7-01D91848CF32}">
      <dgm:prSet/>
      <dgm:spPr/>
      <dgm:t>
        <a:bodyPr/>
        <a:lstStyle/>
        <a:p>
          <a:endParaRPr lang="el-GR"/>
        </a:p>
      </dgm:t>
    </dgm:pt>
    <dgm:pt modelId="{28EAA378-2959-4C94-BF7B-DB6D3B3CF6C6}" type="sibTrans" cxnId="{9419B06D-84A1-47CF-B8B7-01D91848CF32}">
      <dgm:prSet/>
      <dgm:spPr/>
      <dgm:t>
        <a:bodyPr/>
        <a:lstStyle/>
        <a:p>
          <a:endParaRPr lang="el-GR"/>
        </a:p>
      </dgm:t>
    </dgm:pt>
    <dgm:pt modelId="{FB32A83F-8EA6-46DC-82F9-CE2C5C1E9D71}" type="pres">
      <dgm:prSet presAssocID="{0C7D32C4-12E4-4122-BCA2-4BFC0A2FE711}" presName="Name0" presStyleCnt="0">
        <dgm:presLayoutVars>
          <dgm:dir/>
          <dgm:resizeHandles val="exact"/>
        </dgm:presLayoutVars>
      </dgm:prSet>
      <dgm:spPr/>
    </dgm:pt>
    <dgm:pt modelId="{0EBB904D-C98E-4B0E-BE91-86715C3FA780}" type="pres">
      <dgm:prSet presAssocID="{0C7D32C4-12E4-4122-BCA2-4BFC0A2FE711}" presName="bkgdShp" presStyleLbl="alignAccFollowNode1" presStyleIdx="0" presStyleCnt="1"/>
      <dgm:spPr/>
    </dgm:pt>
    <dgm:pt modelId="{5AEB99EB-4A4D-42D6-9D7F-90BC4FE624FA}" type="pres">
      <dgm:prSet presAssocID="{0C7D32C4-12E4-4122-BCA2-4BFC0A2FE711}" presName="linComp" presStyleCnt="0"/>
      <dgm:spPr/>
    </dgm:pt>
    <dgm:pt modelId="{0CE628A7-3114-4AD0-9E6C-1256F1EC1293}" type="pres">
      <dgm:prSet presAssocID="{067C67E3-8B13-40DC-B978-F9941B6D6C2E}" presName="compNode" presStyleCnt="0"/>
      <dgm:spPr/>
    </dgm:pt>
    <dgm:pt modelId="{EF090B74-84EB-4659-8EC2-60368B02A13D}" type="pres">
      <dgm:prSet presAssocID="{067C67E3-8B13-40DC-B978-F9941B6D6C2E}" presName="node" presStyleLbl="node1" presStyleIdx="0" presStyleCnt="5" custScaleY="4921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92F1BAF-5EC0-4B76-8AC8-B551C862D5BD}" type="pres">
      <dgm:prSet presAssocID="{067C67E3-8B13-40DC-B978-F9941B6D6C2E}" presName="invisiNode" presStyleLbl="node1" presStyleIdx="0" presStyleCnt="5"/>
      <dgm:spPr/>
    </dgm:pt>
    <dgm:pt modelId="{391800EE-6895-4532-AF87-48F059402562}" type="pres">
      <dgm:prSet presAssocID="{067C67E3-8B13-40DC-B978-F9941B6D6C2E}" presName="imagNode" presStyleLbl="fgImgPlace1" presStyleIdx="0" presStyleCnt="5" custScaleY="204368" custLinFactNeighborX="3285" custLinFactNeighborY="6563"/>
      <dgm:spPr>
        <a:blipFill rotWithShape="0">
          <a:blip xmlns:r="http://schemas.openxmlformats.org/officeDocument/2006/relationships" r:embed="rId1">
            <a:lum bright="20000" contrast="10000"/>
          </a:blip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E3D74E17-BF4C-49F2-8CA6-D8AD345FB2FC}" type="pres">
      <dgm:prSet presAssocID="{55AFCE26-39B3-4726-B003-085D2689B50D}" presName="sibTrans" presStyleLbl="sibTrans2D1" presStyleIdx="0" presStyleCnt="0"/>
      <dgm:spPr/>
      <dgm:t>
        <a:bodyPr/>
        <a:lstStyle/>
        <a:p>
          <a:endParaRPr lang="el-GR"/>
        </a:p>
      </dgm:t>
    </dgm:pt>
    <dgm:pt modelId="{3DA31EFA-09E2-448E-8FE7-6FD83CC8FD34}" type="pres">
      <dgm:prSet presAssocID="{B6215234-387F-4F31-9292-17B1003DCAFE}" presName="compNode" presStyleCnt="0"/>
      <dgm:spPr/>
    </dgm:pt>
    <dgm:pt modelId="{7775B798-A91B-4848-93E5-2ACBEBC2FF19}" type="pres">
      <dgm:prSet presAssocID="{B6215234-387F-4F31-9292-17B1003DCAFE}" presName="node" presStyleLbl="node1" presStyleIdx="1" presStyleCnt="5" custScaleY="4921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CEFF917-CAB3-4996-98D3-34250266EDA7}" type="pres">
      <dgm:prSet presAssocID="{B6215234-387F-4F31-9292-17B1003DCAFE}" presName="invisiNode" presStyleLbl="node1" presStyleIdx="1" presStyleCnt="5"/>
      <dgm:spPr/>
    </dgm:pt>
    <dgm:pt modelId="{545A4599-596C-4880-AEBC-E7265F5ED464}" type="pres">
      <dgm:prSet presAssocID="{B6215234-387F-4F31-9292-17B1003DCAFE}" presName="imagNode" presStyleLbl="fgImgPlace1" presStyleIdx="1" presStyleCnt="5" custScaleY="204368"/>
      <dgm:spPr>
        <a:blipFill rotWithShape="0">
          <a:blip xmlns:r="http://schemas.openxmlformats.org/officeDocument/2006/relationships" r:embed="rId2">
            <a:lum bright="10000" contrast="10000"/>
          </a:blip>
          <a:stretch>
            <a:fillRect/>
          </a:stretch>
        </a:blipFill>
        <a:ln>
          <a:solidFill>
            <a:srgbClr val="00B050"/>
          </a:solidFill>
        </a:ln>
      </dgm:spPr>
    </dgm:pt>
    <dgm:pt modelId="{760C1D87-2BE7-4BDF-A063-57912817C62F}" type="pres">
      <dgm:prSet presAssocID="{196FE809-4E03-4A0E-A1E2-5E0C6E4A4ED8}" presName="sibTrans" presStyleLbl="sibTrans2D1" presStyleIdx="0" presStyleCnt="0"/>
      <dgm:spPr/>
      <dgm:t>
        <a:bodyPr/>
        <a:lstStyle/>
        <a:p>
          <a:endParaRPr lang="el-GR"/>
        </a:p>
      </dgm:t>
    </dgm:pt>
    <dgm:pt modelId="{4F3D9E16-9907-4251-A4B2-D7EDB5F70D42}" type="pres">
      <dgm:prSet presAssocID="{179B2AF8-55F8-4648-B1C4-F88F47225890}" presName="compNode" presStyleCnt="0"/>
      <dgm:spPr/>
    </dgm:pt>
    <dgm:pt modelId="{4D148A99-8CA0-46B5-A4FA-E7EDFD3C7C4E}" type="pres">
      <dgm:prSet presAssocID="{179B2AF8-55F8-4648-B1C4-F88F47225890}" presName="node" presStyleLbl="node1" presStyleIdx="2" presStyleCnt="5" custScaleY="4921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80833B4-DF38-4A2D-96B3-5E0F39F13635}" type="pres">
      <dgm:prSet presAssocID="{179B2AF8-55F8-4648-B1C4-F88F47225890}" presName="invisiNode" presStyleLbl="node1" presStyleIdx="2" presStyleCnt="5"/>
      <dgm:spPr/>
    </dgm:pt>
    <dgm:pt modelId="{A3C41C74-186F-47C0-B8CA-8CACAF7539C1}" type="pres">
      <dgm:prSet presAssocID="{179B2AF8-55F8-4648-B1C4-F88F47225890}" presName="imagNode" presStyleLbl="fgImgPlace1" presStyleIdx="2" presStyleCnt="5" custScaleY="204368"/>
      <dgm:spPr>
        <a:blipFill rotWithShape="0">
          <a:blip xmlns:r="http://schemas.openxmlformats.org/officeDocument/2006/relationships" r:embed="rId3">
            <a:lum bright="10000" contrast="10000"/>
          </a:blip>
          <a:stretch>
            <a:fillRect/>
          </a:stretch>
        </a:blipFill>
        <a:ln>
          <a:solidFill>
            <a:srgbClr val="0070C0"/>
          </a:solidFill>
        </a:ln>
      </dgm:spPr>
    </dgm:pt>
    <dgm:pt modelId="{448C8CB2-AC6F-4A2C-90D5-F1B3284E80F0}" type="pres">
      <dgm:prSet presAssocID="{D2B98A86-DCEB-4D92-9834-CEC688C279E9}" presName="sibTrans" presStyleLbl="sibTrans2D1" presStyleIdx="0" presStyleCnt="0"/>
      <dgm:spPr/>
      <dgm:t>
        <a:bodyPr/>
        <a:lstStyle/>
        <a:p>
          <a:endParaRPr lang="el-GR"/>
        </a:p>
      </dgm:t>
    </dgm:pt>
    <dgm:pt modelId="{8091F1B4-6EEF-48C7-8F70-8005A41AB5B2}" type="pres">
      <dgm:prSet presAssocID="{1C15E88F-4679-4524-910B-30351E1E6092}" presName="compNode" presStyleCnt="0"/>
      <dgm:spPr/>
    </dgm:pt>
    <dgm:pt modelId="{1110692E-8711-448C-910B-F88D59656DE0}" type="pres">
      <dgm:prSet presAssocID="{1C15E88F-4679-4524-910B-30351E1E6092}" presName="node" presStyleLbl="node1" presStyleIdx="3" presStyleCnt="5" custScaleY="4921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E3E7133-5E0C-47E7-BF51-02B7B52C5F70}" type="pres">
      <dgm:prSet presAssocID="{1C15E88F-4679-4524-910B-30351E1E6092}" presName="invisiNode" presStyleLbl="node1" presStyleIdx="3" presStyleCnt="5"/>
      <dgm:spPr/>
    </dgm:pt>
    <dgm:pt modelId="{48DF61B8-B7AA-4CB9-8AB1-0BA75B682D7C}" type="pres">
      <dgm:prSet presAssocID="{1C15E88F-4679-4524-910B-30351E1E6092}" presName="imagNode" presStyleLbl="fgImgPlace1" presStyleIdx="3" presStyleCnt="5" custScaleY="204368"/>
      <dgm:spPr>
        <a:blipFill rotWithShape="0">
          <a:blip xmlns:r="http://schemas.openxmlformats.org/officeDocument/2006/relationships" r:embed="rId4">
            <a:lum bright="20000"/>
          </a:blip>
          <a:stretch>
            <a:fillRect/>
          </a:stretch>
        </a:blipFill>
      </dgm:spPr>
    </dgm:pt>
    <dgm:pt modelId="{A352EA8F-74EE-4BDD-A3E1-ACCE959C6A95}" type="pres">
      <dgm:prSet presAssocID="{28EAA378-2959-4C94-BF7B-DB6D3B3CF6C6}" presName="sibTrans" presStyleLbl="sibTrans2D1" presStyleIdx="0" presStyleCnt="0"/>
      <dgm:spPr/>
      <dgm:t>
        <a:bodyPr/>
        <a:lstStyle/>
        <a:p>
          <a:endParaRPr lang="el-GR"/>
        </a:p>
      </dgm:t>
    </dgm:pt>
    <dgm:pt modelId="{821724DB-CC92-4C04-9BD0-EE76E5B5CC59}" type="pres">
      <dgm:prSet presAssocID="{944472B7-212E-457E-96FF-BB05FEA4E384}" presName="compNode" presStyleCnt="0"/>
      <dgm:spPr/>
    </dgm:pt>
    <dgm:pt modelId="{388B7BBD-5438-409C-8C6F-78EB42D9A5EA}" type="pres">
      <dgm:prSet presAssocID="{944472B7-212E-457E-96FF-BB05FEA4E384}" presName="node" presStyleLbl="node1" presStyleIdx="4" presStyleCnt="5" custScaleY="4921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3996936-0A55-4AD3-906A-98EA59AE2159}" type="pres">
      <dgm:prSet presAssocID="{944472B7-212E-457E-96FF-BB05FEA4E384}" presName="invisiNode" presStyleLbl="node1" presStyleIdx="4" presStyleCnt="5"/>
      <dgm:spPr/>
    </dgm:pt>
    <dgm:pt modelId="{7B1595E4-82BA-48F2-812C-8AE205F8A236}" type="pres">
      <dgm:prSet presAssocID="{944472B7-212E-457E-96FF-BB05FEA4E384}" presName="imagNode" presStyleLbl="fgImgPlace1" presStyleIdx="4" presStyleCnt="5" custScaleY="204368"/>
      <dgm:spPr>
        <a:blipFill rotWithShape="0">
          <a:blip xmlns:r="http://schemas.openxmlformats.org/officeDocument/2006/relationships" r:embed="rId5">
            <a:lum bright="20000"/>
          </a:blip>
          <a:stretch>
            <a:fillRect/>
          </a:stretch>
        </a:blipFill>
      </dgm:spPr>
    </dgm:pt>
  </dgm:ptLst>
  <dgm:cxnLst>
    <dgm:cxn modelId="{9AD05CC5-767F-4E5F-BE86-F7E46B7E583D}" type="presOf" srcId="{1C15E88F-4679-4524-910B-30351E1E6092}" destId="{1110692E-8711-448C-910B-F88D59656DE0}" srcOrd="0" destOrd="0" presId="urn:microsoft.com/office/officeart/2005/8/layout/pList2#2"/>
    <dgm:cxn modelId="{ADF5061F-FC85-45F1-9671-57D05726018E}" type="presOf" srcId="{0C7D32C4-12E4-4122-BCA2-4BFC0A2FE711}" destId="{FB32A83F-8EA6-46DC-82F9-CE2C5C1E9D71}" srcOrd="0" destOrd="0" presId="urn:microsoft.com/office/officeart/2005/8/layout/pList2#2"/>
    <dgm:cxn modelId="{764FC855-73B0-417F-BAC4-F1591F33F608}" type="presOf" srcId="{067C67E3-8B13-40DC-B978-F9941B6D6C2E}" destId="{EF090B74-84EB-4659-8EC2-60368B02A13D}" srcOrd="0" destOrd="0" presId="urn:microsoft.com/office/officeart/2005/8/layout/pList2#2"/>
    <dgm:cxn modelId="{0D7AFA4E-AFC8-4226-A866-80CFA116A9E1}" type="presOf" srcId="{179B2AF8-55F8-4648-B1C4-F88F47225890}" destId="{4D148A99-8CA0-46B5-A4FA-E7EDFD3C7C4E}" srcOrd="0" destOrd="0" presId="urn:microsoft.com/office/officeart/2005/8/layout/pList2#2"/>
    <dgm:cxn modelId="{9419B06D-84A1-47CF-B8B7-01D91848CF32}" srcId="{0C7D32C4-12E4-4122-BCA2-4BFC0A2FE711}" destId="{1C15E88F-4679-4524-910B-30351E1E6092}" srcOrd="3" destOrd="0" parTransId="{07B8A4D1-EB8F-40BB-B2AE-B0B905BA0111}" sibTransId="{28EAA378-2959-4C94-BF7B-DB6D3B3CF6C6}"/>
    <dgm:cxn modelId="{D9A7B1B7-A113-4E2C-89F8-18C5A666540C}" srcId="{0C7D32C4-12E4-4122-BCA2-4BFC0A2FE711}" destId="{067C67E3-8B13-40DC-B978-F9941B6D6C2E}" srcOrd="0" destOrd="0" parTransId="{672E648F-7271-4A6A-8A74-FC5C0C0734EE}" sibTransId="{55AFCE26-39B3-4726-B003-085D2689B50D}"/>
    <dgm:cxn modelId="{7FF2525D-DCBF-499A-B507-A9A0E9B8D48A}" srcId="{0C7D32C4-12E4-4122-BCA2-4BFC0A2FE711}" destId="{179B2AF8-55F8-4648-B1C4-F88F47225890}" srcOrd="2" destOrd="0" parTransId="{570117BB-3733-4055-AAAE-A8E1F0E80EB8}" sibTransId="{D2B98A86-DCEB-4D92-9834-CEC688C279E9}"/>
    <dgm:cxn modelId="{269D3C99-05BF-4356-97B0-BA45B71EDF67}" type="presOf" srcId="{28EAA378-2959-4C94-BF7B-DB6D3B3CF6C6}" destId="{A352EA8F-74EE-4BDD-A3E1-ACCE959C6A95}" srcOrd="0" destOrd="0" presId="urn:microsoft.com/office/officeart/2005/8/layout/pList2#2"/>
    <dgm:cxn modelId="{6DF4E3C4-F912-48DD-AD0D-C56E195910A6}" srcId="{0C7D32C4-12E4-4122-BCA2-4BFC0A2FE711}" destId="{B6215234-387F-4F31-9292-17B1003DCAFE}" srcOrd="1" destOrd="0" parTransId="{E4B2ECDF-0823-4D88-A8B6-DEFB8BDBF423}" sibTransId="{196FE809-4E03-4A0E-A1E2-5E0C6E4A4ED8}"/>
    <dgm:cxn modelId="{3061E052-E0C5-49A6-A00C-D6F25FF42F85}" type="presOf" srcId="{D2B98A86-DCEB-4D92-9834-CEC688C279E9}" destId="{448C8CB2-AC6F-4A2C-90D5-F1B3284E80F0}" srcOrd="0" destOrd="0" presId="urn:microsoft.com/office/officeart/2005/8/layout/pList2#2"/>
    <dgm:cxn modelId="{75E7524A-FE2F-4D02-ACB7-E8504FA68990}" type="presOf" srcId="{55AFCE26-39B3-4726-B003-085D2689B50D}" destId="{E3D74E17-BF4C-49F2-8CA6-D8AD345FB2FC}" srcOrd="0" destOrd="0" presId="urn:microsoft.com/office/officeart/2005/8/layout/pList2#2"/>
    <dgm:cxn modelId="{80A9E5EA-F47D-4C31-B0FE-8FC138E4CA24}" type="presOf" srcId="{944472B7-212E-457E-96FF-BB05FEA4E384}" destId="{388B7BBD-5438-409C-8C6F-78EB42D9A5EA}" srcOrd="0" destOrd="0" presId="urn:microsoft.com/office/officeart/2005/8/layout/pList2#2"/>
    <dgm:cxn modelId="{435BFD41-05DF-41D4-A95F-8BCEB0D31CE9}" type="presOf" srcId="{196FE809-4E03-4A0E-A1E2-5E0C6E4A4ED8}" destId="{760C1D87-2BE7-4BDF-A063-57912817C62F}" srcOrd="0" destOrd="0" presId="urn:microsoft.com/office/officeart/2005/8/layout/pList2#2"/>
    <dgm:cxn modelId="{AEDA8380-FE2C-4CFE-B251-6136C4A66BE4}" srcId="{0C7D32C4-12E4-4122-BCA2-4BFC0A2FE711}" destId="{944472B7-212E-457E-96FF-BB05FEA4E384}" srcOrd="4" destOrd="0" parTransId="{6C6C0847-962A-4A82-819F-52EF592C0D96}" sibTransId="{B859B0A1-4F73-4240-BC38-49D75439A06A}"/>
    <dgm:cxn modelId="{A344B204-7E31-48ED-B192-CB03CB5108EA}" type="presOf" srcId="{B6215234-387F-4F31-9292-17B1003DCAFE}" destId="{7775B798-A91B-4848-93E5-2ACBEBC2FF19}" srcOrd="0" destOrd="0" presId="urn:microsoft.com/office/officeart/2005/8/layout/pList2#2"/>
    <dgm:cxn modelId="{0F348F97-B2E7-4789-B18A-657C6BFA5766}" type="presParOf" srcId="{FB32A83F-8EA6-46DC-82F9-CE2C5C1E9D71}" destId="{0EBB904D-C98E-4B0E-BE91-86715C3FA780}" srcOrd="0" destOrd="0" presId="urn:microsoft.com/office/officeart/2005/8/layout/pList2#2"/>
    <dgm:cxn modelId="{235FBC0E-1A17-4268-BE18-F4A6EEDE6F45}" type="presParOf" srcId="{FB32A83F-8EA6-46DC-82F9-CE2C5C1E9D71}" destId="{5AEB99EB-4A4D-42D6-9D7F-90BC4FE624FA}" srcOrd="1" destOrd="0" presId="urn:microsoft.com/office/officeart/2005/8/layout/pList2#2"/>
    <dgm:cxn modelId="{26D5C480-AEA2-4485-A713-82495449CE53}" type="presParOf" srcId="{5AEB99EB-4A4D-42D6-9D7F-90BC4FE624FA}" destId="{0CE628A7-3114-4AD0-9E6C-1256F1EC1293}" srcOrd="0" destOrd="0" presId="urn:microsoft.com/office/officeart/2005/8/layout/pList2#2"/>
    <dgm:cxn modelId="{24DF0E95-A314-4F4B-A757-85847BE04074}" type="presParOf" srcId="{0CE628A7-3114-4AD0-9E6C-1256F1EC1293}" destId="{EF090B74-84EB-4659-8EC2-60368B02A13D}" srcOrd="0" destOrd="0" presId="urn:microsoft.com/office/officeart/2005/8/layout/pList2#2"/>
    <dgm:cxn modelId="{BE6DBDE6-0FF7-43B1-ACC0-3468F48F1BD2}" type="presParOf" srcId="{0CE628A7-3114-4AD0-9E6C-1256F1EC1293}" destId="{092F1BAF-5EC0-4B76-8AC8-B551C862D5BD}" srcOrd="1" destOrd="0" presId="urn:microsoft.com/office/officeart/2005/8/layout/pList2#2"/>
    <dgm:cxn modelId="{F6A98FB3-F043-48B9-8DDA-0626374AE25C}" type="presParOf" srcId="{0CE628A7-3114-4AD0-9E6C-1256F1EC1293}" destId="{391800EE-6895-4532-AF87-48F059402562}" srcOrd="2" destOrd="0" presId="urn:microsoft.com/office/officeart/2005/8/layout/pList2#2"/>
    <dgm:cxn modelId="{10699C30-7787-4F9D-AA55-0B74D5684AFD}" type="presParOf" srcId="{5AEB99EB-4A4D-42D6-9D7F-90BC4FE624FA}" destId="{E3D74E17-BF4C-49F2-8CA6-D8AD345FB2FC}" srcOrd="1" destOrd="0" presId="urn:microsoft.com/office/officeart/2005/8/layout/pList2#2"/>
    <dgm:cxn modelId="{849FE4A6-5DFE-49EB-9879-C28F96B5EED0}" type="presParOf" srcId="{5AEB99EB-4A4D-42D6-9D7F-90BC4FE624FA}" destId="{3DA31EFA-09E2-448E-8FE7-6FD83CC8FD34}" srcOrd="2" destOrd="0" presId="urn:microsoft.com/office/officeart/2005/8/layout/pList2#2"/>
    <dgm:cxn modelId="{7B0951F9-045D-4145-81CF-78F6E5F8C30F}" type="presParOf" srcId="{3DA31EFA-09E2-448E-8FE7-6FD83CC8FD34}" destId="{7775B798-A91B-4848-93E5-2ACBEBC2FF19}" srcOrd="0" destOrd="0" presId="urn:microsoft.com/office/officeart/2005/8/layout/pList2#2"/>
    <dgm:cxn modelId="{782E9914-1FEC-48DE-8AB4-F2F3313D18E4}" type="presParOf" srcId="{3DA31EFA-09E2-448E-8FE7-6FD83CC8FD34}" destId="{BCEFF917-CAB3-4996-98D3-34250266EDA7}" srcOrd="1" destOrd="0" presId="urn:microsoft.com/office/officeart/2005/8/layout/pList2#2"/>
    <dgm:cxn modelId="{7CAFF2D8-A3EE-4429-9F67-A935214D22A4}" type="presParOf" srcId="{3DA31EFA-09E2-448E-8FE7-6FD83CC8FD34}" destId="{545A4599-596C-4880-AEBC-E7265F5ED464}" srcOrd="2" destOrd="0" presId="urn:microsoft.com/office/officeart/2005/8/layout/pList2#2"/>
    <dgm:cxn modelId="{12269A4E-1644-49A2-A55C-CEE3189AB1BE}" type="presParOf" srcId="{5AEB99EB-4A4D-42D6-9D7F-90BC4FE624FA}" destId="{760C1D87-2BE7-4BDF-A063-57912817C62F}" srcOrd="3" destOrd="0" presId="urn:microsoft.com/office/officeart/2005/8/layout/pList2#2"/>
    <dgm:cxn modelId="{E29A759C-D863-494A-9B96-108498D93280}" type="presParOf" srcId="{5AEB99EB-4A4D-42D6-9D7F-90BC4FE624FA}" destId="{4F3D9E16-9907-4251-A4B2-D7EDB5F70D42}" srcOrd="4" destOrd="0" presId="urn:microsoft.com/office/officeart/2005/8/layout/pList2#2"/>
    <dgm:cxn modelId="{168FC0A7-7F23-4684-AF49-D2A307CA3A1E}" type="presParOf" srcId="{4F3D9E16-9907-4251-A4B2-D7EDB5F70D42}" destId="{4D148A99-8CA0-46B5-A4FA-E7EDFD3C7C4E}" srcOrd="0" destOrd="0" presId="urn:microsoft.com/office/officeart/2005/8/layout/pList2#2"/>
    <dgm:cxn modelId="{227748F7-205D-4815-8AD7-547E6C02C9C8}" type="presParOf" srcId="{4F3D9E16-9907-4251-A4B2-D7EDB5F70D42}" destId="{280833B4-DF38-4A2D-96B3-5E0F39F13635}" srcOrd="1" destOrd="0" presId="urn:microsoft.com/office/officeart/2005/8/layout/pList2#2"/>
    <dgm:cxn modelId="{429EE52E-9B7F-48B5-8E46-CE8499DC9F2D}" type="presParOf" srcId="{4F3D9E16-9907-4251-A4B2-D7EDB5F70D42}" destId="{A3C41C74-186F-47C0-B8CA-8CACAF7539C1}" srcOrd="2" destOrd="0" presId="urn:microsoft.com/office/officeart/2005/8/layout/pList2#2"/>
    <dgm:cxn modelId="{E19FD1CA-CE5E-4A69-8305-9D7A88D43975}" type="presParOf" srcId="{5AEB99EB-4A4D-42D6-9D7F-90BC4FE624FA}" destId="{448C8CB2-AC6F-4A2C-90D5-F1B3284E80F0}" srcOrd="5" destOrd="0" presId="urn:microsoft.com/office/officeart/2005/8/layout/pList2#2"/>
    <dgm:cxn modelId="{C54D8168-3B56-4761-B000-8FDBB0E9D0FA}" type="presParOf" srcId="{5AEB99EB-4A4D-42D6-9D7F-90BC4FE624FA}" destId="{8091F1B4-6EEF-48C7-8F70-8005A41AB5B2}" srcOrd="6" destOrd="0" presId="urn:microsoft.com/office/officeart/2005/8/layout/pList2#2"/>
    <dgm:cxn modelId="{6908BF15-27DF-43D4-874F-28113C4E6C4F}" type="presParOf" srcId="{8091F1B4-6EEF-48C7-8F70-8005A41AB5B2}" destId="{1110692E-8711-448C-910B-F88D59656DE0}" srcOrd="0" destOrd="0" presId="urn:microsoft.com/office/officeart/2005/8/layout/pList2#2"/>
    <dgm:cxn modelId="{88D85D26-8FA1-4AC5-A1D1-2816A6022D80}" type="presParOf" srcId="{8091F1B4-6EEF-48C7-8F70-8005A41AB5B2}" destId="{1E3E7133-5E0C-47E7-BF51-02B7B52C5F70}" srcOrd="1" destOrd="0" presId="urn:microsoft.com/office/officeart/2005/8/layout/pList2#2"/>
    <dgm:cxn modelId="{7259F597-5811-45C8-ADDB-D3AD1DDD7322}" type="presParOf" srcId="{8091F1B4-6EEF-48C7-8F70-8005A41AB5B2}" destId="{48DF61B8-B7AA-4CB9-8AB1-0BA75B682D7C}" srcOrd="2" destOrd="0" presId="urn:microsoft.com/office/officeart/2005/8/layout/pList2#2"/>
    <dgm:cxn modelId="{F19DAC88-5BE1-4405-9C53-A5FE7541C918}" type="presParOf" srcId="{5AEB99EB-4A4D-42D6-9D7F-90BC4FE624FA}" destId="{A352EA8F-74EE-4BDD-A3E1-ACCE959C6A95}" srcOrd="7" destOrd="0" presId="urn:microsoft.com/office/officeart/2005/8/layout/pList2#2"/>
    <dgm:cxn modelId="{D44AF2E7-2D2E-488E-ACDF-823BF944ECD6}" type="presParOf" srcId="{5AEB99EB-4A4D-42D6-9D7F-90BC4FE624FA}" destId="{821724DB-CC92-4C04-9BD0-EE76E5B5CC59}" srcOrd="8" destOrd="0" presId="urn:microsoft.com/office/officeart/2005/8/layout/pList2#2"/>
    <dgm:cxn modelId="{11C3FDE0-D41F-4B79-BEDF-A59FB4A7F288}" type="presParOf" srcId="{821724DB-CC92-4C04-9BD0-EE76E5B5CC59}" destId="{388B7BBD-5438-409C-8C6F-78EB42D9A5EA}" srcOrd="0" destOrd="0" presId="urn:microsoft.com/office/officeart/2005/8/layout/pList2#2"/>
    <dgm:cxn modelId="{43150436-CB36-48FF-ADBE-10E8D4A30516}" type="presParOf" srcId="{821724DB-CC92-4C04-9BD0-EE76E5B5CC59}" destId="{D3996936-0A55-4AD3-906A-98EA59AE2159}" srcOrd="1" destOrd="0" presId="urn:microsoft.com/office/officeart/2005/8/layout/pList2#2"/>
    <dgm:cxn modelId="{0C3DAEBD-0A9F-4012-B785-E9417CADAFF9}" type="presParOf" srcId="{821724DB-CC92-4C04-9BD0-EE76E5B5CC59}" destId="{7B1595E4-82BA-48F2-812C-8AE205F8A236}" srcOrd="2" destOrd="0" presId="urn:microsoft.com/office/officeart/2005/8/layout/pList2#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D19162-6B54-44F7-9B5B-E68712EA2DF4}" type="doc">
      <dgm:prSet loTypeId="urn:microsoft.com/office/officeart/2005/8/layout/pList2#3" loCatId="list" qsTypeId="urn:microsoft.com/office/officeart/2005/8/quickstyle/simple1" qsCatId="simple" csTypeId="urn:microsoft.com/office/officeart/2005/8/colors/accent1_2" csCatId="accent1" phldr="1"/>
      <dgm:spPr/>
    </dgm:pt>
    <dgm:pt modelId="{17B05A48-C0E4-4D8B-8381-120F80A58C9C}">
      <dgm:prSet phldrT="[Κείμενο]"/>
      <dgm:spPr/>
      <dgm:t>
        <a:bodyPr/>
        <a:lstStyle/>
        <a:p>
          <a:r>
            <a:rPr lang="el-GR" dirty="0" smtClean="0"/>
            <a:t>Τρακτέρ</a:t>
          </a:r>
          <a:endParaRPr lang="el-GR" dirty="0"/>
        </a:p>
      </dgm:t>
    </dgm:pt>
    <dgm:pt modelId="{E8AB3065-3FAC-4E69-8140-ABC8C4D7B40A}" type="parTrans" cxnId="{0D4BF09C-FF5F-443C-8D3E-406D0FC372A6}">
      <dgm:prSet/>
      <dgm:spPr/>
      <dgm:t>
        <a:bodyPr/>
        <a:lstStyle/>
        <a:p>
          <a:endParaRPr lang="el-GR"/>
        </a:p>
      </dgm:t>
    </dgm:pt>
    <dgm:pt modelId="{4E1F0D7C-A3EF-496A-9B60-5B9ED6B01CDD}" type="sibTrans" cxnId="{0D4BF09C-FF5F-443C-8D3E-406D0FC372A6}">
      <dgm:prSet/>
      <dgm:spPr/>
      <dgm:t>
        <a:bodyPr/>
        <a:lstStyle/>
        <a:p>
          <a:endParaRPr lang="el-GR"/>
        </a:p>
      </dgm:t>
    </dgm:pt>
    <dgm:pt modelId="{0641574C-3043-492E-88EE-97BACB26AF28}">
      <dgm:prSet phldrT="[Κείμενο]"/>
      <dgm:spPr/>
      <dgm:t>
        <a:bodyPr/>
        <a:lstStyle/>
        <a:p>
          <a:r>
            <a:rPr lang="el-GR" dirty="0" smtClean="0"/>
            <a:t>Μηχανή  συλλογής</a:t>
          </a:r>
        </a:p>
        <a:p>
          <a:r>
            <a:rPr lang="el-GR" dirty="0" smtClean="0"/>
            <a:t>βαμβακιού</a:t>
          </a:r>
          <a:endParaRPr lang="el-GR" dirty="0"/>
        </a:p>
      </dgm:t>
    </dgm:pt>
    <dgm:pt modelId="{E17E7FE0-07C6-48DF-882B-AB62A69F8457}" type="parTrans" cxnId="{CEE987F1-8D75-4004-A556-60CD11866A66}">
      <dgm:prSet/>
      <dgm:spPr/>
      <dgm:t>
        <a:bodyPr/>
        <a:lstStyle/>
        <a:p>
          <a:endParaRPr lang="el-GR"/>
        </a:p>
      </dgm:t>
    </dgm:pt>
    <dgm:pt modelId="{575F5378-39FC-4C73-B9DE-39A9ED3DEF25}" type="sibTrans" cxnId="{CEE987F1-8D75-4004-A556-60CD11866A66}">
      <dgm:prSet/>
      <dgm:spPr/>
      <dgm:t>
        <a:bodyPr/>
        <a:lstStyle/>
        <a:p>
          <a:endParaRPr lang="el-GR"/>
        </a:p>
      </dgm:t>
    </dgm:pt>
    <dgm:pt modelId="{C197A354-B435-4BA2-84DA-C37DC7B67AAB}">
      <dgm:prSet/>
      <dgm:spPr/>
      <dgm:t>
        <a:bodyPr/>
        <a:lstStyle/>
        <a:p>
          <a:r>
            <a:rPr lang="el-GR" dirty="0" smtClean="0"/>
            <a:t>Θεριζοαλωνιστική</a:t>
          </a:r>
        </a:p>
        <a:p>
          <a:r>
            <a:rPr lang="el-GR" dirty="0" smtClean="0"/>
            <a:t>Μηχανή</a:t>
          </a:r>
          <a:endParaRPr lang="el-GR" dirty="0"/>
        </a:p>
      </dgm:t>
    </dgm:pt>
    <dgm:pt modelId="{4DE80017-BAA6-4725-BFAA-B5DED819C1F3}" type="parTrans" cxnId="{743C791B-73A0-45C8-B78B-622593876C7C}">
      <dgm:prSet/>
      <dgm:spPr/>
      <dgm:t>
        <a:bodyPr/>
        <a:lstStyle/>
        <a:p>
          <a:endParaRPr lang="el-GR"/>
        </a:p>
      </dgm:t>
    </dgm:pt>
    <dgm:pt modelId="{5733F983-B5BF-480F-AC4D-E3711FAE3FCE}" type="sibTrans" cxnId="{743C791B-73A0-45C8-B78B-622593876C7C}">
      <dgm:prSet/>
      <dgm:spPr/>
      <dgm:t>
        <a:bodyPr/>
        <a:lstStyle/>
        <a:p>
          <a:endParaRPr lang="el-GR"/>
        </a:p>
      </dgm:t>
    </dgm:pt>
    <dgm:pt modelId="{F9057339-D1FB-4672-9592-2B56621767E7}" type="pres">
      <dgm:prSet presAssocID="{C9D19162-6B54-44F7-9B5B-E68712EA2DF4}" presName="Name0" presStyleCnt="0">
        <dgm:presLayoutVars>
          <dgm:dir/>
          <dgm:resizeHandles val="exact"/>
        </dgm:presLayoutVars>
      </dgm:prSet>
      <dgm:spPr/>
    </dgm:pt>
    <dgm:pt modelId="{4EB446FA-B4C1-455D-83D1-FB72222F467C}" type="pres">
      <dgm:prSet presAssocID="{C9D19162-6B54-44F7-9B5B-E68712EA2DF4}" presName="bkgdShp" presStyleLbl="alignAccFollowNode1" presStyleIdx="0" presStyleCnt="1"/>
      <dgm:spPr/>
    </dgm:pt>
    <dgm:pt modelId="{F9FA068E-008A-4F2D-8CC3-1792FCE81174}" type="pres">
      <dgm:prSet presAssocID="{C9D19162-6B54-44F7-9B5B-E68712EA2DF4}" presName="linComp" presStyleCnt="0"/>
      <dgm:spPr/>
    </dgm:pt>
    <dgm:pt modelId="{EC7C868A-E513-4519-88BD-40CF14894944}" type="pres">
      <dgm:prSet presAssocID="{17B05A48-C0E4-4D8B-8381-120F80A58C9C}" presName="compNode" presStyleCnt="0"/>
      <dgm:spPr/>
    </dgm:pt>
    <dgm:pt modelId="{A7EF0E3F-C3D6-4838-B7B6-CA8F19A49B49}" type="pres">
      <dgm:prSet presAssocID="{17B05A48-C0E4-4D8B-8381-120F80A58C9C}" presName="node" presStyleLbl="node1" presStyleIdx="0" presStyleCnt="3" custScaleY="71958" custLinFactNeighborX="-1484" custLinFactNeighborY="78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813FCB3-EDA8-4817-8481-CBC76A048916}" type="pres">
      <dgm:prSet presAssocID="{17B05A48-C0E4-4D8B-8381-120F80A58C9C}" presName="invisiNode" presStyleLbl="node1" presStyleIdx="0" presStyleCnt="3"/>
      <dgm:spPr/>
    </dgm:pt>
    <dgm:pt modelId="{41022326-4C1C-457F-9764-9F9E6663D1B1}" type="pres">
      <dgm:prSet presAssocID="{17B05A48-C0E4-4D8B-8381-120F80A58C9C}" presName="imagNode" presStyleLbl="fgImgPlace1" presStyleIdx="0" presStyleCnt="3" custScaleY="175734" custLinFactNeighborX="-1484" custLinFactNeighborY="-276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solidFill>
            <a:srgbClr val="FF0000"/>
          </a:solidFill>
        </a:ln>
      </dgm:spPr>
    </dgm:pt>
    <dgm:pt modelId="{F8546216-F163-494B-A407-24C0524989AE}" type="pres">
      <dgm:prSet presAssocID="{4E1F0D7C-A3EF-496A-9B60-5B9ED6B01CDD}" presName="sibTrans" presStyleLbl="sibTrans2D1" presStyleIdx="0" presStyleCnt="0"/>
      <dgm:spPr/>
      <dgm:t>
        <a:bodyPr/>
        <a:lstStyle/>
        <a:p>
          <a:endParaRPr lang="el-GR"/>
        </a:p>
      </dgm:t>
    </dgm:pt>
    <dgm:pt modelId="{0398FA89-2BD4-4F6C-90AD-E5E9D3D7D12B}" type="pres">
      <dgm:prSet presAssocID="{C197A354-B435-4BA2-84DA-C37DC7B67AAB}" presName="compNode" presStyleCnt="0"/>
      <dgm:spPr/>
    </dgm:pt>
    <dgm:pt modelId="{5978A8BD-B87C-4855-B826-065723432787}" type="pres">
      <dgm:prSet presAssocID="{C197A354-B435-4BA2-84DA-C37DC7B67AAB}" presName="node" presStyleLbl="node1" presStyleIdx="1" presStyleCnt="3" custScaleY="7195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BECC130-A1AC-4736-B20B-749ED0BA7CAD}" type="pres">
      <dgm:prSet presAssocID="{C197A354-B435-4BA2-84DA-C37DC7B67AAB}" presName="invisiNode" presStyleLbl="node1" presStyleIdx="1" presStyleCnt="3"/>
      <dgm:spPr/>
    </dgm:pt>
    <dgm:pt modelId="{4F1F389E-EC38-4622-B969-937D141E433A}" type="pres">
      <dgm:prSet presAssocID="{C197A354-B435-4BA2-84DA-C37DC7B67AAB}" presName="imagNode" presStyleLbl="fgImgPlace1" presStyleIdx="1" presStyleCnt="3" custScaleY="175734" custLinFactNeighborX="2557" custLinFactNeighborY="-2762"/>
      <dgm:spPr>
        <a:blipFill rotWithShape="0">
          <a:blip xmlns:r="http://schemas.openxmlformats.org/officeDocument/2006/relationships" r:embed="rId2">
            <a:lum bright="20000"/>
          </a:blip>
          <a:stretch>
            <a:fillRect/>
          </a:stretch>
        </a:blipFill>
        <a:ln>
          <a:solidFill>
            <a:schemeClr val="bg1">
              <a:lumMod val="85000"/>
            </a:schemeClr>
          </a:solidFill>
        </a:ln>
      </dgm:spPr>
    </dgm:pt>
    <dgm:pt modelId="{6F1198F8-F412-490E-A7A7-C09E3E6BA2B4}" type="pres">
      <dgm:prSet presAssocID="{5733F983-B5BF-480F-AC4D-E3711FAE3FCE}" presName="sibTrans" presStyleLbl="sibTrans2D1" presStyleIdx="0" presStyleCnt="0"/>
      <dgm:spPr/>
      <dgm:t>
        <a:bodyPr/>
        <a:lstStyle/>
        <a:p>
          <a:endParaRPr lang="el-GR"/>
        </a:p>
      </dgm:t>
    </dgm:pt>
    <dgm:pt modelId="{E74AF1E5-FB4A-4E92-BE3E-8E686829BD16}" type="pres">
      <dgm:prSet presAssocID="{0641574C-3043-492E-88EE-97BACB26AF28}" presName="compNode" presStyleCnt="0"/>
      <dgm:spPr/>
    </dgm:pt>
    <dgm:pt modelId="{2BF72E6F-A648-4790-BE47-A576EE62A832}" type="pres">
      <dgm:prSet presAssocID="{0641574C-3043-492E-88EE-97BACB26AF28}" presName="node" presStyleLbl="node1" presStyleIdx="2" presStyleCnt="3" custScaleY="7195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A6EB3EC-41A4-47EA-9539-9D1BF3EDDD6D}" type="pres">
      <dgm:prSet presAssocID="{0641574C-3043-492E-88EE-97BACB26AF28}" presName="invisiNode" presStyleLbl="node1" presStyleIdx="2" presStyleCnt="3"/>
      <dgm:spPr/>
    </dgm:pt>
    <dgm:pt modelId="{884A8E7B-E910-4348-983B-C411A124BB9C}" type="pres">
      <dgm:prSet presAssocID="{0641574C-3043-492E-88EE-97BACB26AF28}" presName="imagNode" presStyleLbl="fgImgPlace1" presStyleIdx="2" presStyleCnt="3" custScaleY="175734" custLinFactNeighborX="2557" custLinFactNeighborY="-2762"/>
      <dgm:spPr>
        <a:blipFill rotWithShape="0">
          <a:blip xmlns:r="http://schemas.openxmlformats.org/officeDocument/2006/relationships" r:embed="rId3">
            <a:lum bright="20000"/>
          </a:blip>
          <a:stretch>
            <a:fillRect/>
          </a:stretch>
        </a:blipFill>
        <a:ln>
          <a:solidFill>
            <a:schemeClr val="bg2">
              <a:lumMod val="75000"/>
            </a:schemeClr>
          </a:solidFill>
        </a:ln>
      </dgm:spPr>
    </dgm:pt>
  </dgm:ptLst>
  <dgm:cxnLst>
    <dgm:cxn modelId="{0D4BF09C-FF5F-443C-8D3E-406D0FC372A6}" srcId="{C9D19162-6B54-44F7-9B5B-E68712EA2DF4}" destId="{17B05A48-C0E4-4D8B-8381-120F80A58C9C}" srcOrd="0" destOrd="0" parTransId="{E8AB3065-3FAC-4E69-8140-ABC8C4D7B40A}" sibTransId="{4E1F0D7C-A3EF-496A-9B60-5B9ED6B01CDD}"/>
    <dgm:cxn modelId="{685C9681-5995-42BB-9E38-6C12D3B2CB67}" type="presOf" srcId="{C9D19162-6B54-44F7-9B5B-E68712EA2DF4}" destId="{F9057339-D1FB-4672-9592-2B56621767E7}" srcOrd="0" destOrd="0" presId="urn:microsoft.com/office/officeart/2005/8/layout/pList2#3"/>
    <dgm:cxn modelId="{743C791B-73A0-45C8-B78B-622593876C7C}" srcId="{C9D19162-6B54-44F7-9B5B-E68712EA2DF4}" destId="{C197A354-B435-4BA2-84DA-C37DC7B67AAB}" srcOrd="1" destOrd="0" parTransId="{4DE80017-BAA6-4725-BFAA-B5DED819C1F3}" sibTransId="{5733F983-B5BF-480F-AC4D-E3711FAE3FCE}"/>
    <dgm:cxn modelId="{EE473A3B-E0DF-4A60-ADC6-1F42D24C56E9}" type="presOf" srcId="{0641574C-3043-492E-88EE-97BACB26AF28}" destId="{2BF72E6F-A648-4790-BE47-A576EE62A832}" srcOrd="0" destOrd="0" presId="urn:microsoft.com/office/officeart/2005/8/layout/pList2#3"/>
    <dgm:cxn modelId="{CEE987F1-8D75-4004-A556-60CD11866A66}" srcId="{C9D19162-6B54-44F7-9B5B-E68712EA2DF4}" destId="{0641574C-3043-492E-88EE-97BACB26AF28}" srcOrd="2" destOrd="0" parTransId="{E17E7FE0-07C6-48DF-882B-AB62A69F8457}" sibTransId="{575F5378-39FC-4C73-B9DE-39A9ED3DEF25}"/>
    <dgm:cxn modelId="{C521BE5E-6C2A-4F6E-A547-5CFF217873F2}" type="presOf" srcId="{17B05A48-C0E4-4D8B-8381-120F80A58C9C}" destId="{A7EF0E3F-C3D6-4838-B7B6-CA8F19A49B49}" srcOrd="0" destOrd="0" presId="urn:microsoft.com/office/officeart/2005/8/layout/pList2#3"/>
    <dgm:cxn modelId="{154A5242-0CED-46A0-9BA2-7574C3DB0A85}" type="presOf" srcId="{C197A354-B435-4BA2-84DA-C37DC7B67AAB}" destId="{5978A8BD-B87C-4855-B826-065723432787}" srcOrd="0" destOrd="0" presId="urn:microsoft.com/office/officeart/2005/8/layout/pList2#3"/>
    <dgm:cxn modelId="{85D50164-11D0-457B-B52D-DC2D30FA1625}" type="presOf" srcId="{4E1F0D7C-A3EF-496A-9B60-5B9ED6B01CDD}" destId="{F8546216-F163-494B-A407-24C0524989AE}" srcOrd="0" destOrd="0" presId="urn:microsoft.com/office/officeart/2005/8/layout/pList2#3"/>
    <dgm:cxn modelId="{B018C4B3-7499-4E93-9AE7-02ED5FA20034}" type="presOf" srcId="{5733F983-B5BF-480F-AC4D-E3711FAE3FCE}" destId="{6F1198F8-F412-490E-A7A7-C09E3E6BA2B4}" srcOrd="0" destOrd="0" presId="urn:microsoft.com/office/officeart/2005/8/layout/pList2#3"/>
    <dgm:cxn modelId="{B9699C08-083A-4F33-85BE-2761738CEF21}" type="presParOf" srcId="{F9057339-D1FB-4672-9592-2B56621767E7}" destId="{4EB446FA-B4C1-455D-83D1-FB72222F467C}" srcOrd="0" destOrd="0" presId="urn:microsoft.com/office/officeart/2005/8/layout/pList2#3"/>
    <dgm:cxn modelId="{EBEFC5A0-517D-44C3-B771-BA723FAAE9DC}" type="presParOf" srcId="{F9057339-D1FB-4672-9592-2B56621767E7}" destId="{F9FA068E-008A-4F2D-8CC3-1792FCE81174}" srcOrd="1" destOrd="0" presId="urn:microsoft.com/office/officeart/2005/8/layout/pList2#3"/>
    <dgm:cxn modelId="{E6265533-F986-4DDA-881A-998EEF0CE85D}" type="presParOf" srcId="{F9FA068E-008A-4F2D-8CC3-1792FCE81174}" destId="{EC7C868A-E513-4519-88BD-40CF14894944}" srcOrd="0" destOrd="0" presId="urn:microsoft.com/office/officeart/2005/8/layout/pList2#3"/>
    <dgm:cxn modelId="{11D1A652-F9F9-4ADB-B6EA-610634B2983F}" type="presParOf" srcId="{EC7C868A-E513-4519-88BD-40CF14894944}" destId="{A7EF0E3F-C3D6-4838-B7B6-CA8F19A49B49}" srcOrd="0" destOrd="0" presId="urn:microsoft.com/office/officeart/2005/8/layout/pList2#3"/>
    <dgm:cxn modelId="{AC305C21-A012-4714-A19C-C82575B33512}" type="presParOf" srcId="{EC7C868A-E513-4519-88BD-40CF14894944}" destId="{2813FCB3-EDA8-4817-8481-CBC76A048916}" srcOrd="1" destOrd="0" presId="urn:microsoft.com/office/officeart/2005/8/layout/pList2#3"/>
    <dgm:cxn modelId="{71A34826-BAE4-450F-AF99-B168F2F11812}" type="presParOf" srcId="{EC7C868A-E513-4519-88BD-40CF14894944}" destId="{41022326-4C1C-457F-9764-9F9E6663D1B1}" srcOrd="2" destOrd="0" presId="urn:microsoft.com/office/officeart/2005/8/layout/pList2#3"/>
    <dgm:cxn modelId="{9C7BB0A9-0CA4-42FC-B167-B652E793728E}" type="presParOf" srcId="{F9FA068E-008A-4F2D-8CC3-1792FCE81174}" destId="{F8546216-F163-494B-A407-24C0524989AE}" srcOrd="1" destOrd="0" presId="urn:microsoft.com/office/officeart/2005/8/layout/pList2#3"/>
    <dgm:cxn modelId="{ECD05326-62BF-4A60-9C1D-E79E1E52D5A0}" type="presParOf" srcId="{F9FA068E-008A-4F2D-8CC3-1792FCE81174}" destId="{0398FA89-2BD4-4F6C-90AD-E5E9D3D7D12B}" srcOrd="2" destOrd="0" presId="urn:microsoft.com/office/officeart/2005/8/layout/pList2#3"/>
    <dgm:cxn modelId="{941F1135-A60B-473A-AD8C-8076C1798033}" type="presParOf" srcId="{0398FA89-2BD4-4F6C-90AD-E5E9D3D7D12B}" destId="{5978A8BD-B87C-4855-B826-065723432787}" srcOrd="0" destOrd="0" presId="urn:microsoft.com/office/officeart/2005/8/layout/pList2#3"/>
    <dgm:cxn modelId="{7BF9917D-34E3-4F5E-951C-23DFCA6D5726}" type="presParOf" srcId="{0398FA89-2BD4-4F6C-90AD-E5E9D3D7D12B}" destId="{3BECC130-A1AC-4736-B20B-749ED0BA7CAD}" srcOrd="1" destOrd="0" presId="urn:microsoft.com/office/officeart/2005/8/layout/pList2#3"/>
    <dgm:cxn modelId="{A1B94919-6649-4316-8970-C6AF7D0FED2E}" type="presParOf" srcId="{0398FA89-2BD4-4F6C-90AD-E5E9D3D7D12B}" destId="{4F1F389E-EC38-4622-B969-937D141E433A}" srcOrd="2" destOrd="0" presId="urn:microsoft.com/office/officeart/2005/8/layout/pList2#3"/>
    <dgm:cxn modelId="{31D017E7-44AA-4326-8FD6-520E691C0D99}" type="presParOf" srcId="{F9FA068E-008A-4F2D-8CC3-1792FCE81174}" destId="{6F1198F8-F412-490E-A7A7-C09E3E6BA2B4}" srcOrd="3" destOrd="0" presId="urn:microsoft.com/office/officeart/2005/8/layout/pList2#3"/>
    <dgm:cxn modelId="{2414B47C-66B9-4793-B30C-7FEE81D609C4}" type="presParOf" srcId="{F9FA068E-008A-4F2D-8CC3-1792FCE81174}" destId="{E74AF1E5-FB4A-4E92-BE3E-8E686829BD16}" srcOrd="4" destOrd="0" presId="urn:microsoft.com/office/officeart/2005/8/layout/pList2#3"/>
    <dgm:cxn modelId="{02E84C5F-6E6B-4D0D-B131-A87E91C017CA}" type="presParOf" srcId="{E74AF1E5-FB4A-4E92-BE3E-8E686829BD16}" destId="{2BF72E6F-A648-4790-BE47-A576EE62A832}" srcOrd="0" destOrd="0" presId="urn:microsoft.com/office/officeart/2005/8/layout/pList2#3"/>
    <dgm:cxn modelId="{15FB4DC6-4DB8-469E-9FFB-82EC3FE69CF7}" type="presParOf" srcId="{E74AF1E5-FB4A-4E92-BE3E-8E686829BD16}" destId="{4A6EB3EC-41A4-47EA-9539-9D1BF3EDDD6D}" srcOrd="1" destOrd="0" presId="urn:microsoft.com/office/officeart/2005/8/layout/pList2#3"/>
    <dgm:cxn modelId="{CAEBFAA1-95AC-47C1-99E0-7CE58E15C9FB}" type="presParOf" srcId="{E74AF1E5-FB4A-4E92-BE3E-8E686829BD16}" destId="{884A8E7B-E910-4348-983B-C411A124BB9C}" srcOrd="2" destOrd="0" presId="urn:microsoft.com/office/officeart/2005/8/layout/pList2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D19162-6B54-44F7-9B5B-E68712EA2DF4}" type="doc">
      <dgm:prSet loTypeId="urn:microsoft.com/office/officeart/2005/8/layout/pList2#4" loCatId="list" qsTypeId="urn:microsoft.com/office/officeart/2005/8/quickstyle/simple1" qsCatId="simple" csTypeId="urn:microsoft.com/office/officeart/2005/8/colors/accent1_2" csCatId="accent1" phldr="1"/>
      <dgm:spPr/>
    </dgm:pt>
    <dgm:pt modelId="{17B05A48-C0E4-4D8B-8381-120F80A58C9C}">
      <dgm:prSet phldrT="[Κείμενο]"/>
      <dgm:spPr/>
      <dgm:t>
        <a:bodyPr/>
        <a:lstStyle/>
        <a:p>
          <a:r>
            <a:rPr lang="el-GR" dirty="0" smtClean="0"/>
            <a:t>Μηχανή </a:t>
          </a:r>
        </a:p>
        <a:p>
          <a:r>
            <a:rPr lang="el-GR" dirty="0" smtClean="0"/>
            <a:t>ραντίσματος</a:t>
          </a:r>
          <a:endParaRPr lang="el-GR" dirty="0"/>
        </a:p>
      </dgm:t>
    </dgm:pt>
    <dgm:pt modelId="{E8AB3065-3FAC-4E69-8140-ABC8C4D7B40A}" type="parTrans" cxnId="{0D4BF09C-FF5F-443C-8D3E-406D0FC372A6}">
      <dgm:prSet/>
      <dgm:spPr/>
      <dgm:t>
        <a:bodyPr/>
        <a:lstStyle/>
        <a:p>
          <a:endParaRPr lang="el-GR"/>
        </a:p>
      </dgm:t>
    </dgm:pt>
    <dgm:pt modelId="{4E1F0D7C-A3EF-496A-9B60-5B9ED6B01CDD}" type="sibTrans" cxnId="{0D4BF09C-FF5F-443C-8D3E-406D0FC372A6}">
      <dgm:prSet/>
      <dgm:spPr/>
      <dgm:t>
        <a:bodyPr/>
        <a:lstStyle/>
        <a:p>
          <a:endParaRPr lang="el-GR"/>
        </a:p>
      </dgm:t>
    </dgm:pt>
    <dgm:pt modelId="{0641574C-3043-492E-88EE-97BACB26AF28}">
      <dgm:prSet phldrT="[Κείμενο]"/>
      <dgm:spPr/>
      <dgm:t>
        <a:bodyPr/>
        <a:lstStyle/>
        <a:p>
          <a:r>
            <a:rPr lang="el-GR" dirty="0" smtClean="0"/>
            <a:t>Αλυσοπρίονο</a:t>
          </a:r>
          <a:endParaRPr lang="el-GR" dirty="0"/>
        </a:p>
      </dgm:t>
    </dgm:pt>
    <dgm:pt modelId="{E17E7FE0-07C6-48DF-882B-AB62A69F8457}" type="parTrans" cxnId="{CEE987F1-8D75-4004-A556-60CD11866A66}">
      <dgm:prSet/>
      <dgm:spPr/>
      <dgm:t>
        <a:bodyPr/>
        <a:lstStyle/>
        <a:p>
          <a:endParaRPr lang="el-GR"/>
        </a:p>
      </dgm:t>
    </dgm:pt>
    <dgm:pt modelId="{575F5378-39FC-4C73-B9DE-39A9ED3DEF25}" type="sibTrans" cxnId="{CEE987F1-8D75-4004-A556-60CD11866A66}">
      <dgm:prSet/>
      <dgm:spPr/>
      <dgm:t>
        <a:bodyPr/>
        <a:lstStyle/>
        <a:p>
          <a:endParaRPr lang="el-GR"/>
        </a:p>
      </dgm:t>
    </dgm:pt>
    <dgm:pt modelId="{1CFDC42E-2888-4CD5-AB37-11ADD6295FC9}">
      <dgm:prSet phldrT="[Κείμενο]"/>
      <dgm:spPr/>
      <dgm:t>
        <a:bodyPr/>
        <a:lstStyle/>
        <a:p>
          <a:r>
            <a:rPr lang="el-GR" dirty="0" smtClean="0"/>
            <a:t>Ξηραντήριο</a:t>
          </a:r>
          <a:endParaRPr lang="el-GR" dirty="0"/>
        </a:p>
      </dgm:t>
    </dgm:pt>
    <dgm:pt modelId="{BC1223E8-DBDE-444F-92FC-F16E9BEB32B3}" type="parTrans" cxnId="{02F5E47B-1990-4281-98AD-DEFFF2FB291C}">
      <dgm:prSet/>
      <dgm:spPr/>
      <dgm:t>
        <a:bodyPr/>
        <a:lstStyle/>
        <a:p>
          <a:endParaRPr lang="el-GR"/>
        </a:p>
      </dgm:t>
    </dgm:pt>
    <dgm:pt modelId="{1747D401-312B-4A6F-8661-3AAE6FF584E4}" type="sibTrans" cxnId="{02F5E47B-1990-4281-98AD-DEFFF2FB291C}">
      <dgm:prSet/>
      <dgm:spPr/>
      <dgm:t>
        <a:bodyPr/>
        <a:lstStyle/>
        <a:p>
          <a:endParaRPr lang="el-GR"/>
        </a:p>
      </dgm:t>
    </dgm:pt>
    <dgm:pt modelId="{DA8C047E-9A25-47B7-B00C-5CA27420E5BB}">
      <dgm:prSet/>
      <dgm:spPr/>
      <dgm:t>
        <a:bodyPr/>
        <a:lstStyle/>
        <a:p>
          <a:r>
            <a:rPr lang="el-GR" dirty="0" smtClean="0"/>
            <a:t>Άροτρο</a:t>
          </a:r>
          <a:endParaRPr lang="el-GR" dirty="0"/>
        </a:p>
      </dgm:t>
    </dgm:pt>
    <dgm:pt modelId="{90E801C2-C831-4BD3-A64B-470D3B672518}" type="parTrans" cxnId="{6BFADD62-DF92-4373-B7BD-5C81F8AD4EA5}">
      <dgm:prSet/>
      <dgm:spPr/>
      <dgm:t>
        <a:bodyPr/>
        <a:lstStyle/>
        <a:p>
          <a:endParaRPr lang="el-GR"/>
        </a:p>
      </dgm:t>
    </dgm:pt>
    <dgm:pt modelId="{54F0AD60-5E3C-4084-9FE1-9C25347EF3A2}" type="sibTrans" cxnId="{6BFADD62-DF92-4373-B7BD-5C81F8AD4EA5}">
      <dgm:prSet/>
      <dgm:spPr/>
      <dgm:t>
        <a:bodyPr/>
        <a:lstStyle/>
        <a:p>
          <a:endParaRPr lang="el-GR"/>
        </a:p>
      </dgm:t>
    </dgm:pt>
    <dgm:pt modelId="{F9057339-D1FB-4672-9592-2B56621767E7}" type="pres">
      <dgm:prSet presAssocID="{C9D19162-6B54-44F7-9B5B-E68712EA2DF4}" presName="Name0" presStyleCnt="0">
        <dgm:presLayoutVars>
          <dgm:dir/>
          <dgm:resizeHandles val="exact"/>
        </dgm:presLayoutVars>
      </dgm:prSet>
      <dgm:spPr/>
    </dgm:pt>
    <dgm:pt modelId="{4EB446FA-B4C1-455D-83D1-FB72222F467C}" type="pres">
      <dgm:prSet presAssocID="{C9D19162-6B54-44F7-9B5B-E68712EA2DF4}" presName="bkgdShp" presStyleLbl="alignAccFollowNode1" presStyleIdx="0" presStyleCnt="1"/>
      <dgm:spPr/>
    </dgm:pt>
    <dgm:pt modelId="{F9FA068E-008A-4F2D-8CC3-1792FCE81174}" type="pres">
      <dgm:prSet presAssocID="{C9D19162-6B54-44F7-9B5B-E68712EA2DF4}" presName="linComp" presStyleCnt="0"/>
      <dgm:spPr/>
    </dgm:pt>
    <dgm:pt modelId="{EC7C868A-E513-4519-88BD-40CF14894944}" type="pres">
      <dgm:prSet presAssocID="{17B05A48-C0E4-4D8B-8381-120F80A58C9C}" presName="compNode" presStyleCnt="0"/>
      <dgm:spPr/>
    </dgm:pt>
    <dgm:pt modelId="{A7EF0E3F-C3D6-4838-B7B6-CA8F19A49B49}" type="pres">
      <dgm:prSet presAssocID="{17B05A48-C0E4-4D8B-8381-120F80A58C9C}" presName="node" presStyleLbl="node1" presStyleIdx="0" presStyleCnt="4" custScaleY="83103" custLinFactNeighborX="2835" custLinFactNeighborY="594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813FCB3-EDA8-4817-8481-CBC76A048916}" type="pres">
      <dgm:prSet presAssocID="{17B05A48-C0E4-4D8B-8381-120F80A58C9C}" presName="invisiNode" presStyleLbl="node1" presStyleIdx="0" presStyleCnt="4"/>
      <dgm:spPr/>
    </dgm:pt>
    <dgm:pt modelId="{41022326-4C1C-457F-9764-9F9E6663D1B1}" type="pres">
      <dgm:prSet presAssocID="{17B05A48-C0E4-4D8B-8381-120F80A58C9C}" presName="imagNode" presStyleLbl="fgImgPlace1" presStyleIdx="0" presStyleCnt="4" custScaleY="15226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>
          <a:solidFill>
            <a:srgbClr val="FFFF00"/>
          </a:solidFill>
        </a:ln>
      </dgm:spPr>
    </dgm:pt>
    <dgm:pt modelId="{F8546216-F163-494B-A407-24C0524989AE}" type="pres">
      <dgm:prSet presAssocID="{4E1F0D7C-A3EF-496A-9B60-5B9ED6B01CDD}" presName="sibTrans" presStyleLbl="sibTrans2D1" presStyleIdx="0" presStyleCnt="0"/>
      <dgm:spPr/>
      <dgm:t>
        <a:bodyPr/>
        <a:lstStyle/>
        <a:p>
          <a:endParaRPr lang="el-GR"/>
        </a:p>
      </dgm:t>
    </dgm:pt>
    <dgm:pt modelId="{0F07CABF-C125-4E3C-87CA-5FA8C6047A13}" type="pres">
      <dgm:prSet presAssocID="{DA8C047E-9A25-47B7-B00C-5CA27420E5BB}" presName="compNode" presStyleCnt="0"/>
      <dgm:spPr/>
    </dgm:pt>
    <dgm:pt modelId="{754E6804-0239-4F4D-A7DC-35044AB46F8C}" type="pres">
      <dgm:prSet presAssocID="{DA8C047E-9A25-47B7-B00C-5CA27420E5BB}" presName="node" presStyleLbl="node1" presStyleIdx="1" presStyleCnt="4" custScaleY="83103" custLinFactNeighborX="4319" custLinFactNeighborY="594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052DC20-0E2D-4022-9D8F-A41CBAFD0D72}" type="pres">
      <dgm:prSet presAssocID="{DA8C047E-9A25-47B7-B00C-5CA27420E5BB}" presName="invisiNode" presStyleLbl="node1" presStyleIdx="1" presStyleCnt="4"/>
      <dgm:spPr/>
    </dgm:pt>
    <dgm:pt modelId="{3D2AB1B3-2260-402E-9499-6BFA348A5273}" type="pres">
      <dgm:prSet presAssocID="{DA8C047E-9A25-47B7-B00C-5CA27420E5BB}" presName="imagNode" presStyleLbl="fgImgPlace1" presStyleIdx="1" presStyleCnt="4" custScaleY="15226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>
          <a:solidFill>
            <a:srgbClr val="00B050"/>
          </a:solidFill>
        </a:ln>
      </dgm:spPr>
    </dgm:pt>
    <dgm:pt modelId="{0D5D1DB4-3D11-4A90-BBCD-F0CFAFE5F41B}" type="pres">
      <dgm:prSet presAssocID="{54F0AD60-5E3C-4084-9FE1-9C25347EF3A2}" presName="sibTrans" presStyleLbl="sibTrans2D1" presStyleIdx="0" presStyleCnt="0"/>
      <dgm:spPr/>
      <dgm:t>
        <a:bodyPr/>
        <a:lstStyle/>
        <a:p>
          <a:endParaRPr lang="el-GR"/>
        </a:p>
      </dgm:t>
    </dgm:pt>
    <dgm:pt modelId="{E74AF1E5-FB4A-4E92-BE3E-8E686829BD16}" type="pres">
      <dgm:prSet presAssocID="{0641574C-3043-492E-88EE-97BACB26AF28}" presName="compNode" presStyleCnt="0"/>
      <dgm:spPr/>
    </dgm:pt>
    <dgm:pt modelId="{2BF72E6F-A648-4790-BE47-A576EE62A832}" type="pres">
      <dgm:prSet presAssocID="{0641574C-3043-492E-88EE-97BACB26AF28}" presName="node" presStyleLbl="node1" presStyleIdx="2" presStyleCnt="4" custScaleY="83103" custLinFactNeighborX="4319" custLinFactNeighborY="594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A6EB3EC-41A4-47EA-9539-9D1BF3EDDD6D}" type="pres">
      <dgm:prSet presAssocID="{0641574C-3043-492E-88EE-97BACB26AF28}" presName="invisiNode" presStyleLbl="node1" presStyleIdx="2" presStyleCnt="4"/>
      <dgm:spPr/>
    </dgm:pt>
    <dgm:pt modelId="{884A8E7B-E910-4348-983B-C411A124BB9C}" type="pres">
      <dgm:prSet presAssocID="{0641574C-3043-492E-88EE-97BACB26AF28}" presName="imagNode" presStyleLbl="fgImgPlace1" presStyleIdx="2" presStyleCnt="4" custScaleY="15226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>
          <a:solidFill>
            <a:schemeClr val="bg1">
              <a:lumMod val="50000"/>
            </a:schemeClr>
          </a:solidFill>
        </a:ln>
      </dgm:spPr>
    </dgm:pt>
    <dgm:pt modelId="{7B1E8542-5C6E-4F6C-82E4-F7A99FA2B2DD}" type="pres">
      <dgm:prSet presAssocID="{575F5378-39FC-4C73-B9DE-39A9ED3DEF25}" presName="sibTrans" presStyleLbl="sibTrans2D1" presStyleIdx="0" presStyleCnt="0"/>
      <dgm:spPr/>
      <dgm:t>
        <a:bodyPr/>
        <a:lstStyle/>
        <a:p>
          <a:endParaRPr lang="el-GR"/>
        </a:p>
      </dgm:t>
    </dgm:pt>
    <dgm:pt modelId="{E3DECC3F-3E7A-4346-89F5-9614B41B14E1}" type="pres">
      <dgm:prSet presAssocID="{1CFDC42E-2888-4CD5-AB37-11ADD6295FC9}" presName="compNode" presStyleCnt="0"/>
      <dgm:spPr/>
    </dgm:pt>
    <dgm:pt modelId="{06E2FD1D-8D4A-4E96-BDDE-726D1C326C47}" type="pres">
      <dgm:prSet presAssocID="{1CFDC42E-2888-4CD5-AB37-11ADD6295FC9}" presName="node" presStyleLbl="node1" presStyleIdx="3" presStyleCnt="4" custScaleY="83103" custLinFactNeighborX="4319" custLinFactNeighborY="594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E36299D-0DD0-4F6D-A247-6FF99D6730DB}" type="pres">
      <dgm:prSet presAssocID="{1CFDC42E-2888-4CD5-AB37-11ADD6295FC9}" presName="invisiNode" presStyleLbl="node1" presStyleIdx="3" presStyleCnt="4"/>
      <dgm:spPr/>
    </dgm:pt>
    <dgm:pt modelId="{5322624B-1E98-4224-BACC-8CB203F53E0E}" type="pres">
      <dgm:prSet presAssocID="{1CFDC42E-2888-4CD5-AB37-11ADD6295FC9}" presName="imagNode" presStyleLbl="fgImgPlace1" presStyleIdx="3" presStyleCnt="4" custScaleY="15226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>
          <a:solidFill>
            <a:srgbClr val="002060"/>
          </a:solidFill>
        </a:ln>
      </dgm:spPr>
    </dgm:pt>
  </dgm:ptLst>
  <dgm:cxnLst>
    <dgm:cxn modelId="{0E07D0F2-74C5-4960-A4AF-1598870D100B}" type="presOf" srcId="{4E1F0D7C-A3EF-496A-9B60-5B9ED6B01CDD}" destId="{F8546216-F163-494B-A407-24C0524989AE}" srcOrd="0" destOrd="0" presId="urn:microsoft.com/office/officeart/2005/8/layout/pList2#4"/>
    <dgm:cxn modelId="{0D4BF09C-FF5F-443C-8D3E-406D0FC372A6}" srcId="{C9D19162-6B54-44F7-9B5B-E68712EA2DF4}" destId="{17B05A48-C0E4-4D8B-8381-120F80A58C9C}" srcOrd="0" destOrd="0" parTransId="{E8AB3065-3FAC-4E69-8140-ABC8C4D7B40A}" sibTransId="{4E1F0D7C-A3EF-496A-9B60-5B9ED6B01CDD}"/>
    <dgm:cxn modelId="{DDBBA53F-9E8A-4C7F-9F4D-52D2884031E4}" type="presOf" srcId="{17B05A48-C0E4-4D8B-8381-120F80A58C9C}" destId="{A7EF0E3F-C3D6-4838-B7B6-CA8F19A49B49}" srcOrd="0" destOrd="0" presId="urn:microsoft.com/office/officeart/2005/8/layout/pList2#4"/>
    <dgm:cxn modelId="{D10DF434-4C8C-43EE-B648-FE097662B8B0}" type="presOf" srcId="{54F0AD60-5E3C-4084-9FE1-9C25347EF3A2}" destId="{0D5D1DB4-3D11-4A90-BBCD-F0CFAFE5F41B}" srcOrd="0" destOrd="0" presId="urn:microsoft.com/office/officeart/2005/8/layout/pList2#4"/>
    <dgm:cxn modelId="{6BFADD62-DF92-4373-B7BD-5C81F8AD4EA5}" srcId="{C9D19162-6B54-44F7-9B5B-E68712EA2DF4}" destId="{DA8C047E-9A25-47B7-B00C-5CA27420E5BB}" srcOrd="1" destOrd="0" parTransId="{90E801C2-C831-4BD3-A64B-470D3B672518}" sibTransId="{54F0AD60-5E3C-4084-9FE1-9C25347EF3A2}"/>
    <dgm:cxn modelId="{6D9246E7-19B2-438F-A829-F5042377F812}" type="presOf" srcId="{1CFDC42E-2888-4CD5-AB37-11ADD6295FC9}" destId="{06E2FD1D-8D4A-4E96-BDDE-726D1C326C47}" srcOrd="0" destOrd="0" presId="urn:microsoft.com/office/officeart/2005/8/layout/pList2#4"/>
    <dgm:cxn modelId="{03B7399C-EEC5-469A-B545-33A6FFEABDA4}" type="presOf" srcId="{0641574C-3043-492E-88EE-97BACB26AF28}" destId="{2BF72E6F-A648-4790-BE47-A576EE62A832}" srcOrd="0" destOrd="0" presId="urn:microsoft.com/office/officeart/2005/8/layout/pList2#4"/>
    <dgm:cxn modelId="{4600DAF9-8577-4309-8A77-DBDA2715AEC1}" type="presOf" srcId="{DA8C047E-9A25-47B7-B00C-5CA27420E5BB}" destId="{754E6804-0239-4F4D-A7DC-35044AB46F8C}" srcOrd="0" destOrd="0" presId="urn:microsoft.com/office/officeart/2005/8/layout/pList2#4"/>
    <dgm:cxn modelId="{4A58122F-CB55-437A-AA71-6A6876A1E2F0}" type="presOf" srcId="{C9D19162-6B54-44F7-9B5B-E68712EA2DF4}" destId="{F9057339-D1FB-4672-9592-2B56621767E7}" srcOrd="0" destOrd="0" presId="urn:microsoft.com/office/officeart/2005/8/layout/pList2#4"/>
    <dgm:cxn modelId="{CEE987F1-8D75-4004-A556-60CD11866A66}" srcId="{C9D19162-6B54-44F7-9B5B-E68712EA2DF4}" destId="{0641574C-3043-492E-88EE-97BACB26AF28}" srcOrd="2" destOrd="0" parTransId="{E17E7FE0-07C6-48DF-882B-AB62A69F8457}" sibTransId="{575F5378-39FC-4C73-B9DE-39A9ED3DEF25}"/>
    <dgm:cxn modelId="{02F5E47B-1990-4281-98AD-DEFFF2FB291C}" srcId="{C9D19162-6B54-44F7-9B5B-E68712EA2DF4}" destId="{1CFDC42E-2888-4CD5-AB37-11ADD6295FC9}" srcOrd="3" destOrd="0" parTransId="{BC1223E8-DBDE-444F-92FC-F16E9BEB32B3}" sibTransId="{1747D401-312B-4A6F-8661-3AAE6FF584E4}"/>
    <dgm:cxn modelId="{295973F1-55BA-42B3-A83C-F1487988883B}" type="presOf" srcId="{575F5378-39FC-4C73-B9DE-39A9ED3DEF25}" destId="{7B1E8542-5C6E-4F6C-82E4-F7A99FA2B2DD}" srcOrd="0" destOrd="0" presId="urn:microsoft.com/office/officeart/2005/8/layout/pList2#4"/>
    <dgm:cxn modelId="{C188F771-1304-4AB1-8AB2-3E28DFCDCEE2}" type="presParOf" srcId="{F9057339-D1FB-4672-9592-2B56621767E7}" destId="{4EB446FA-B4C1-455D-83D1-FB72222F467C}" srcOrd="0" destOrd="0" presId="urn:microsoft.com/office/officeart/2005/8/layout/pList2#4"/>
    <dgm:cxn modelId="{D8F32763-5480-4910-92CA-E1EBE5036D89}" type="presParOf" srcId="{F9057339-D1FB-4672-9592-2B56621767E7}" destId="{F9FA068E-008A-4F2D-8CC3-1792FCE81174}" srcOrd="1" destOrd="0" presId="urn:microsoft.com/office/officeart/2005/8/layout/pList2#4"/>
    <dgm:cxn modelId="{0AD041F9-9235-48A4-8602-FCFCBCC205BD}" type="presParOf" srcId="{F9FA068E-008A-4F2D-8CC3-1792FCE81174}" destId="{EC7C868A-E513-4519-88BD-40CF14894944}" srcOrd="0" destOrd="0" presId="urn:microsoft.com/office/officeart/2005/8/layout/pList2#4"/>
    <dgm:cxn modelId="{6224177C-D4CA-4597-9261-179035867720}" type="presParOf" srcId="{EC7C868A-E513-4519-88BD-40CF14894944}" destId="{A7EF0E3F-C3D6-4838-B7B6-CA8F19A49B49}" srcOrd="0" destOrd="0" presId="urn:microsoft.com/office/officeart/2005/8/layout/pList2#4"/>
    <dgm:cxn modelId="{F21165C1-CBDF-44DB-A4DD-CF92B58CFE44}" type="presParOf" srcId="{EC7C868A-E513-4519-88BD-40CF14894944}" destId="{2813FCB3-EDA8-4817-8481-CBC76A048916}" srcOrd="1" destOrd="0" presId="urn:microsoft.com/office/officeart/2005/8/layout/pList2#4"/>
    <dgm:cxn modelId="{45C3F7C0-4F99-4D10-9CC7-720D95C3A213}" type="presParOf" srcId="{EC7C868A-E513-4519-88BD-40CF14894944}" destId="{41022326-4C1C-457F-9764-9F9E6663D1B1}" srcOrd="2" destOrd="0" presId="urn:microsoft.com/office/officeart/2005/8/layout/pList2#4"/>
    <dgm:cxn modelId="{71ABCF58-3E3F-445E-ABD0-A85D4C6714D5}" type="presParOf" srcId="{F9FA068E-008A-4F2D-8CC3-1792FCE81174}" destId="{F8546216-F163-494B-A407-24C0524989AE}" srcOrd="1" destOrd="0" presId="urn:microsoft.com/office/officeart/2005/8/layout/pList2#4"/>
    <dgm:cxn modelId="{87D508E1-A61F-44A5-A3E8-5815BB09F96C}" type="presParOf" srcId="{F9FA068E-008A-4F2D-8CC3-1792FCE81174}" destId="{0F07CABF-C125-4E3C-87CA-5FA8C6047A13}" srcOrd="2" destOrd="0" presId="urn:microsoft.com/office/officeart/2005/8/layout/pList2#4"/>
    <dgm:cxn modelId="{697F46F4-FC03-42F6-98EB-F954AC1E43EA}" type="presParOf" srcId="{0F07CABF-C125-4E3C-87CA-5FA8C6047A13}" destId="{754E6804-0239-4F4D-A7DC-35044AB46F8C}" srcOrd="0" destOrd="0" presId="urn:microsoft.com/office/officeart/2005/8/layout/pList2#4"/>
    <dgm:cxn modelId="{5E9083C6-AA06-416F-910C-EB202562D101}" type="presParOf" srcId="{0F07CABF-C125-4E3C-87CA-5FA8C6047A13}" destId="{6052DC20-0E2D-4022-9D8F-A41CBAFD0D72}" srcOrd="1" destOrd="0" presId="urn:microsoft.com/office/officeart/2005/8/layout/pList2#4"/>
    <dgm:cxn modelId="{D9A77452-5E95-4948-881D-D05640A1B370}" type="presParOf" srcId="{0F07CABF-C125-4E3C-87CA-5FA8C6047A13}" destId="{3D2AB1B3-2260-402E-9499-6BFA348A5273}" srcOrd="2" destOrd="0" presId="urn:microsoft.com/office/officeart/2005/8/layout/pList2#4"/>
    <dgm:cxn modelId="{D9363FF2-E92A-4704-B1BE-68411DE2DE0A}" type="presParOf" srcId="{F9FA068E-008A-4F2D-8CC3-1792FCE81174}" destId="{0D5D1DB4-3D11-4A90-BBCD-F0CFAFE5F41B}" srcOrd="3" destOrd="0" presId="urn:microsoft.com/office/officeart/2005/8/layout/pList2#4"/>
    <dgm:cxn modelId="{191F47AF-C778-40E7-9315-457F9619FFEE}" type="presParOf" srcId="{F9FA068E-008A-4F2D-8CC3-1792FCE81174}" destId="{E74AF1E5-FB4A-4E92-BE3E-8E686829BD16}" srcOrd="4" destOrd="0" presId="urn:microsoft.com/office/officeart/2005/8/layout/pList2#4"/>
    <dgm:cxn modelId="{10B136B7-204F-46A4-AC42-95081E580495}" type="presParOf" srcId="{E74AF1E5-FB4A-4E92-BE3E-8E686829BD16}" destId="{2BF72E6F-A648-4790-BE47-A576EE62A832}" srcOrd="0" destOrd="0" presId="urn:microsoft.com/office/officeart/2005/8/layout/pList2#4"/>
    <dgm:cxn modelId="{2B78C5AE-5044-4CFD-B2A2-2FE5BD547C5A}" type="presParOf" srcId="{E74AF1E5-FB4A-4E92-BE3E-8E686829BD16}" destId="{4A6EB3EC-41A4-47EA-9539-9D1BF3EDDD6D}" srcOrd="1" destOrd="0" presId="urn:microsoft.com/office/officeart/2005/8/layout/pList2#4"/>
    <dgm:cxn modelId="{F5CA0A59-E785-4979-979C-7AEA0ACB34F4}" type="presParOf" srcId="{E74AF1E5-FB4A-4E92-BE3E-8E686829BD16}" destId="{884A8E7B-E910-4348-983B-C411A124BB9C}" srcOrd="2" destOrd="0" presId="urn:microsoft.com/office/officeart/2005/8/layout/pList2#4"/>
    <dgm:cxn modelId="{37C5AE8E-2B1D-493D-989F-8A9DEDF1061D}" type="presParOf" srcId="{F9FA068E-008A-4F2D-8CC3-1792FCE81174}" destId="{7B1E8542-5C6E-4F6C-82E4-F7A99FA2B2DD}" srcOrd="5" destOrd="0" presId="urn:microsoft.com/office/officeart/2005/8/layout/pList2#4"/>
    <dgm:cxn modelId="{D9F1B8D6-991B-473F-9394-C513183269AC}" type="presParOf" srcId="{F9FA068E-008A-4F2D-8CC3-1792FCE81174}" destId="{E3DECC3F-3E7A-4346-89F5-9614B41B14E1}" srcOrd="6" destOrd="0" presId="urn:microsoft.com/office/officeart/2005/8/layout/pList2#4"/>
    <dgm:cxn modelId="{C080AAC5-AB7B-43A8-AC54-578CD682B76F}" type="presParOf" srcId="{E3DECC3F-3E7A-4346-89F5-9614B41B14E1}" destId="{06E2FD1D-8D4A-4E96-BDDE-726D1C326C47}" srcOrd="0" destOrd="0" presId="urn:microsoft.com/office/officeart/2005/8/layout/pList2#4"/>
    <dgm:cxn modelId="{F43EC5A2-06F3-49B0-A3E0-62D4F4A0040A}" type="presParOf" srcId="{E3DECC3F-3E7A-4346-89F5-9614B41B14E1}" destId="{5E36299D-0DD0-4F6D-A247-6FF99D6730DB}" srcOrd="1" destOrd="0" presId="urn:microsoft.com/office/officeart/2005/8/layout/pList2#4"/>
    <dgm:cxn modelId="{D1075256-7C5B-49E5-9268-FE01F86FDCD9}" type="presParOf" srcId="{E3DECC3F-3E7A-4346-89F5-9614B41B14E1}" destId="{5322624B-1E98-4224-BACC-8CB203F53E0E}" srcOrd="2" destOrd="0" presId="urn:microsoft.com/office/officeart/2005/8/layout/pList2#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D19162-6B54-44F7-9B5B-E68712EA2DF4}" type="doc">
      <dgm:prSet loTypeId="urn:microsoft.com/office/officeart/2005/8/layout/pList2#3" loCatId="list" qsTypeId="urn:microsoft.com/office/officeart/2005/8/quickstyle/simple1" qsCatId="simple" csTypeId="urn:microsoft.com/office/officeart/2005/8/colors/accent1_2" csCatId="accent1" phldr="1"/>
      <dgm:spPr/>
    </dgm:pt>
    <dgm:pt modelId="{17B05A48-C0E4-4D8B-8381-120F80A58C9C}">
      <dgm:prSet phldrT="[Κείμενο]"/>
      <dgm:spPr/>
      <dgm:t>
        <a:bodyPr/>
        <a:lstStyle/>
        <a:p>
          <a:r>
            <a:rPr lang="el-GR" dirty="0" err="1" smtClean="0"/>
            <a:t>Ψεκαστική</a:t>
          </a:r>
          <a:r>
            <a:rPr lang="el-GR" dirty="0" smtClean="0"/>
            <a:t> μηχανή </a:t>
          </a:r>
          <a:endParaRPr lang="el-GR" dirty="0"/>
        </a:p>
      </dgm:t>
    </dgm:pt>
    <dgm:pt modelId="{E8AB3065-3FAC-4E69-8140-ABC8C4D7B40A}" type="parTrans" cxnId="{0D4BF09C-FF5F-443C-8D3E-406D0FC372A6}">
      <dgm:prSet/>
      <dgm:spPr/>
      <dgm:t>
        <a:bodyPr/>
        <a:lstStyle/>
        <a:p>
          <a:endParaRPr lang="el-GR"/>
        </a:p>
      </dgm:t>
    </dgm:pt>
    <dgm:pt modelId="{4E1F0D7C-A3EF-496A-9B60-5B9ED6B01CDD}" type="sibTrans" cxnId="{0D4BF09C-FF5F-443C-8D3E-406D0FC372A6}">
      <dgm:prSet/>
      <dgm:spPr/>
      <dgm:t>
        <a:bodyPr/>
        <a:lstStyle/>
        <a:p>
          <a:endParaRPr lang="el-GR"/>
        </a:p>
      </dgm:t>
    </dgm:pt>
    <dgm:pt modelId="{0641574C-3043-492E-88EE-97BACB26AF28}">
      <dgm:prSet phldrT="[Κείμενο]"/>
      <dgm:spPr/>
      <dgm:t>
        <a:bodyPr/>
        <a:lstStyle/>
        <a:p>
          <a:r>
            <a:rPr lang="el-GR" dirty="0" smtClean="0"/>
            <a:t>Μηχανή </a:t>
          </a:r>
          <a:r>
            <a:rPr lang="el-GR" dirty="0" smtClean="0"/>
            <a:t>Σποράς Καλαμποκιού </a:t>
          </a:r>
          <a:endParaRPr lang="el-GR" dirty="0"/>
        </a:p>
      </dgm:t>
    </dgm:pt>
    <dgm:pt modelId="{E17E7FE0-07C6-48DF-882B-AB62A69F8457}" type="parTrans" cxnId="{CEE987F1-8D75-4004-A556-60CD11866A66}">
      <dgm:prSet/>
      <dgm:spPr/>
      <dgm:t>
        <a:bodyPr/>
        <a:lstStyle/>
        <a:p>
          <a:endParaRPr lang="el-GR"/>
        </a:p>
      </dgm:t>
    </dgm:pt>
    <dgm:pt modelId="{575F5378-39FC-4C73-B9DE-39A9ED3DEF25}" type="sibTrans" cxnId="{CEE987F1-8D75-4004-A556-60CD11866A66}">
      <dgm:prSet/>
      <dgm:spPr/>
      <dgm:t>
        <a:bodyPr/>
        <a:lstStyle/>
        <a:p>
          <a:endParaRPr lang="el-GR"/>
        </a:p>
      </dgm:t>
    </dgm:pt>
    <dgm:pt modelId="{C197A354-B435-4BA2-84DA-C37DC7B67AAB}">
      <dgm:prSet/>
      <dgm:spPr/>
      <dgm:t>
        <a:bodyPr/>
        <a:lstStyle/>
        <a:p>
          <a:endParaRPr lang="el-GR" dirty="0" smtClean="0"/>
        </a:p>
        <a:p>
          <a:r>
            <a:rPr lang="el-GR" dirty="0" err="1" smtClean="0"/>
            <a:t>Λιπασματοδιανομέας</a:t>
          </a:r>
          <a:endParaRPr lang="el-GR" dirty="0"/>
        </a:p>
      </dgm:t>
    </dgm:pt>
    <dgm:pt modelId="{4DE80017-BAA6-4725-BFAA-B5DED819C1F3}" type="parTrans" cxnId="{743C791B-73A0-45C8-B78B-622593876C7C}">
      <dgm:prSet/>
      <dgm:spPr/>
      <dgm:t>
        <a:bodyPr/>
        <a:lstStyle/>
        <a:p>
          <a:endParaRPr lang="el-GR"/>
        </a:p>
      </dgm:t>
    </dgm:pt>
    <dgm:pt modelId="{5733F983-B5BF-480F-AC4D-E3711FAE3FCE}" type="sibTrans" cxnId="{743C791B-73A0-45C8-B78B-622593876C7C}">
      <dgm:prSet/>
      <dgm:spPr/>
      <dgm:t>
        <a:bodyPr/>
        <a:lstStyle/>
        <a:p>
          <a:endParaRPr lang="el-GR"/>
        </a:p>
      </dgm:t>
    </dgm:pt>
    <dgm:pt modelId="{F9057339-D1FB-4672-9592-2B56621767E7}" type="pres">
      <dgm:prSet presAssocID="{C9D19162-6B54-44F7-9B5B-E68712EA2DF4}" presName="Name0" presStyleCnt="0">
        <dgm:presLayoutVars>
          <dgm:dir/>
          <dgm:resizeHandles val="exact"/>
        </dgm:presLayoutVars>
      </dgm:prSet>
      <dgm:spPr/>
    </dgm:pt>
    <dgm:pt modelId="{4EB446FA-B4C1-455D-83D1-FB72222F467C}" type="pres">
      <dgm:prSet presAssocID="{C9D19162-6B54-44F7-9B5B-E68712EA2DF4}" presName="bkgdShp" presStyleLbl="alignAccFollowNode1" presStyleIdx="0" presStyleCnt="1"/>
      <dgm:spPr/>
    </dgm:pt>
    <dgm:pt modelId="{F9FA068E-008A-4F2D-8CC3-1792FCE81174}" type="pres">
      <dgm:prSet presAssocID="{C9D19162-6B54-44F7-9B5B-E68712EA2DF4}" presName="linComp" presStyleCnt="0"/>
      <dgm:spPr/>
    </dgm:pt>
    <dgm:pt modelId="{EC7C868A-E513-4519-88BD-40CF14894944}" type="pres">
      <dgm:prSet presAssocID="{17B05A48-C0E4-4D8B-8381-120F80A58C9C}" presName="compNode" presStyleCnt="0"/>
      <dgm:spPr/>
    </dgm:pt>
    <dgm:pt modelId="{A7EF0E3F-C3D6-4838-B7B6-CA8F19A49B49}" type="pres">
      <dgm:prSet presAssocID="{17B05A48-C0E4-4D8B-8381-120F80A58C9C}" presName="node" presStyleLbl="node1" presStyleIdx="0" presStyleCnt="3" custScaleY="71958" custLinFactNeighborX="-1484" custLinFactNeighborY="78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813FCB3-EDA8-4817-8481-CBC76A048916}" type="pres">
      <dgm:prSet presAssocID="{17B05A48-C0E4-4D8B-8381-120F80A58C9C}" presName="invisiNode" presStyleLbl="node1" presStyleIdx="0" presStyleCnt="3"/>
      <dgm:spPr/>
    </dgm:pt>
    <dgm:pt modelId="{41022326-4C1C-457F-9764-9F9E6663D1B1}" type="pres">
      <dgm:prSet presAssocID="{17B05A48-C0E4-4D8B-8381-120F80A58C9C}" presName="imagNode" presStyleLbl="fgImgPlace1" presStyleIdx="0" presStyleCnt="3" custScaleY="175734" custLinFactNeighborX="-1484" custLinFactNeighborY="-276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solidFill>
            <a:srgbClr val="FF0000"/>
          </a:solidFill>
        </a:ln>
      </dgm:spPr>
    </dgm:pt>
    <dgm:pt modelId="{F8546216-F163-494B-A407-24C0524989AE}" type="pres">
      <dgm:prSet presAssocID="{4E1F0D7C-A3EF-496A-9B60-5B9ED6B01CDD}" presName="sibTrans" presStyleLbl="sibTrans2D1" presStyleIdx="0" presStyleCnt="0"/>
      <dgm:spPr/>
      <dgm:t>
        <a:bodyPr/>
        <a:lstStyle/>
        <a:p>
          <a:endParaRPr lang="el-GR"/>
        </a:p>
      </dgm:t>
    </dgm:pt>
    <dgm:pt modelId="{0398FA89-2BD4-4F6C-90AD-E5E9D3D7D12B}" type="pres">
      <dgm:prSet presAssocID="{C197A354-B435-4BA2-84DA-C37DC7B67AAB}" presName="compNode" presStyleCnt="0"/>
      <dgm:spPr/>
    </dgm:pt>
    <dgm:pt modelId="{5978A8BD-B87C-4855-B826-065723432787}" type="pres">
      <dgm:prSet presAssocID="{C197A354-B435-4BA2-84DA-C37DC7B67AAB}" presName="node" presStyleLbl="node1" presStyleIdx="1" presStyleCnt="3" custScaleY="7195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BECC130-A1AC-4736-B20B-749ED0BA7CAD}" type="pres">
      <dgm:prSet presAssocID="{C197A354-B435-4BA2-84DA-C37DC7B67AAB}" presName="invisiNode" presStyleLbl="node1" presStyleIdx="1" presStyleCnt="3"/>
      <dgm:spPr/>
    </dgm:pt>
    <dgm:pt modelId="{4F1F389E-EC38-4622-B969-937D141E433A}" type="pres">
      <dgm:prSet presAssocID="{C197A354-B435-4BA2-84DA-C37DC7B67AAB}" presName="imagNode" presStyleLbl="fgImgPlace1" presStyleIdx="1" presStyleCnt="3" custScaleY="175734" custLinFactNeighborX="2557" custLinFactNeighborY="-276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>
          <a:solidFill>
            <a:schemeClr val="bg1">
              <a:lumMod val="85000"/>
            </a:schemeClr>
          </a:solidFill>
        </a:ln>
      </dgm:spPr>
    </dgm:pt>
    <dgm:pt modelId="{6F1198F8-F412-490E-A7A7-C09E3E6BA2B4}" type="pres">
      <dgm:prSet presAssocID="{5733F983-B5BF-480F-AC4D-E3711FAE3FCE}" presName="sibTrans" presStyleLbl="sibTrans2D1" presStyleIdx="0" presStyleCnt="0"/>
      <dgm:spPr/>
      <dgm:t>
        <a:bodyPr/>
        <a:lstStyle/>
        <a:p>
          <a:endParaRPr lang="el-GR"/>
        </a:p>
      </dgm:t>
    </dgm:pt>
    <dgm:pt modelId="{E74AF1E5-FB4A-4E92-BE3E-8E686829BD16}" type="pres">
      <dgm:prSet presAssocID="{0641574C-3043-492E-88EE-97BACB26AF28}" presName="compNode" presStyleCnt="0"/>
      <dgm:spPr/>
    </dgm:pt>
    <dgm:pt modelId="{2BF72E6F-A648-4790-BE47-A576EE62A832}" type="pres">
      <dgm:prSet presAssocID="{0641574C-3043-492E-88EE-97BACB26AF28}" presName="node" presStyleLbl="node1" presStyleIdx="2" presStyleCnt="3" custScaleY="7195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A6EB3EC-41A4-47EA-9539-9D1BF3EDDD6D}" type="pres">
      <dgm:prSet presAssocID="{0641574C-3043-492E-88EE-97BACB26AF28}" presName="invisiNode" presStyleLbl="node1" presStyleIdx="2" presStyleCnt="3"/>
      <dgm:spPr/>
    </dgm:pt>
    <dgm:pt modelId="{884A8E7B-E910-4348-983B-C411A124BB9C}" type="pres">
      <dgm:prSet presAssocID="{0641574C-3043-492E-88EE-97BACB26AF28}" presName="imagNode" presStyleLbl="fgImgPlace1" presStyleIdx="2" presStyleCnt="3" custScaleY="175734" custLinFactNeighborX="2557" custLinFactNeighborY="-276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solidFill>
            <a:schemeClr val="bg2">
              <a:lumMod val="75000"/>
            </a:schemeClr>
          </a:solidFill>
        </a:ln>
      </dgm:spPr>
    </dgm:pt>
  </dgm:ptLst>
  <dgm:cxnLst>
    <dgm:cxn modelId="{743C791B-73A0-45C8-B78B-622593876C7C}" srcId="{C9D19162-6B54-44F7-9B5B-E68712EA2DF4}" destId="{C197A354-B435-4BA2-84DA-C37DC7B67AAB}" srcOrd="1" destOrd="0" parTransId="{4DE80017-BAA6-4725-BFAA-B5DED819C1F3}" sibTransId="{5733F983-B5BF-480F-AC4D-E3711FAE3FCE}"/>
    <dgm:cxn modelId="{0D4BF09C-FF5F-443C-8D3E-406D0FC372A6}" srcId="{C9D19162-6B54-44F7-9B5B-E68712EA2DF4}" destId="{17B05A48-C0E4-4D8B-8381-120F80A58C9C}" srcOrd="0" destOrd="0" parTransId="{E8AB3065-3FAC-4E69-8140-ABC8C4D7B40A}" sibTransId="{4E1F0D7C-A3EF-496A-9B60-5B9ED6B01CDD}"/>
    <dgm:cxn modelId="{B58AFE4B-5ACD-43EB-A6AC-6BD7AB6C7CC0}" type="presOf" srcId="{17B05A48-C0E4-4D8B-8381-120F80A58C9C}" destId="{A7EF0E3F-C3D6-4838-B7B6-CA8F19A49B49}" srcOrd="0" destOrd="0" presId="urn:microsoft.com/office/officeart/2005/8/layout/pList2#3"/>
    <dgm:cxn modelId="{3FC84238-DFC3-48D4-8EF1-CC6C939DB6F8}" type="presOf" srcId="{C9D19162-6B54-44F7-9B5B-E68712EA2DF4}" destId="{F9057339-D1FB-4672-9592-2B56621767E7}" srcOrd="0" destOrd="0" presId="urn:microsoft.com/office/officeart/2005/8/layout/pList2#3"/>
    <dgm:cxn modelId="{049BE9BD-AE12-43B2-B483-A37C0DF5FEDE}" type="presOf" srcId="{4E1F0D7C-A3EF-496A-9B60-5B9ED6B01CDD}" destId="{F8546216-F163-494B-A407-24C0524989AE}" srcOrd="0" destOrd="0" presId="urn:microsoft.com/office/officeart/2005/8/layout/pList2#3"/>
    <dgm:cxn modelId="{9F27EF64-799D-48C5-B498-3135471F2CB2}" type="presOf" srcId="{C197A354-B435-4BA2-84DA-C37DC7B67AAB}" destId="{5978A8BD-B87C-4855-B826-065723432787}" srcOrd="0" destOrd="0" presId="urn:microsoft.com/office/officeart/2005/8/layout/pList2#3"/>
    <dgm:cxn modelId="{FF53E42B-547A-486C-BB5C-BA4FF37912DB}" type="presOf" srcId="{0641574C-3043-492E-88EE-97BACB26AF28}" destId="{2BF72E6F-A648-4790-BE47-A576EE62A832}" srcOrd="0" destOrd="0" presId="urn:microsoft.com/office/officeart/2005/8/layout/pList2#3"/>
    <dgm:cxn modelId="{CEE987F1-8D75-4004-A556-60CD11866A66}" srcId="{C9D19162-6B54-44F7-9B5B-E68712EA2DF4}" destId="{0641574C-3043-492E-88EE-97BACB26AF28}" srcOrd="2" destOrd="0" parTransId="{E17E7FE0-07C6-48DF-882B-AB62A69F8457}" sibTransId="{575F5378-39FC-4C73-B9DE-39A9ED3DEF25}"/>
    <dgm:cxn modelId="{B10C3DEE-F1BA-4AFE-9717-6669DE565E1C}" type="presOf" srcId="{5733F983-B5BF-480F-AC4D-E3711FAE3FCE}" destId="{6F1198F8-F412-490E-A7A7-C09E3E6BA2B4}" srcOrd="0" destOrd="0" presId="urn:microsoft.com/office/officeart/2005/8/layout/pList2#3"/>
    <dgm:cxn modelId="{875290CD-C11C-4DDF-BCAC-75994F3BAC0C}" type="presParOf" srcId="{F9057339-D1FB-4672-9592-2B56621767E7}" destId="{4EB446FA-B4C1-455D-83D1-FB72222F467C}" srcOrd="0" destOrd="0" presId="urn:microsoft.com/office/officeart/2005/8/layout/pList2#3"/>
    <dgm:cxn modelId="{0AB9F37E-1967-4EE1-87D5-689E4AFB1BC9}" type="presParOf" srcId="{F9057339-D1FB-4672-9592-2B56621767E7}" destId="{F9FA068E-008A-4F2D-8CC3-1792FCE81174}" srcOrd="1" destOrd="0" presId="urn:microsoft.com/office/officeart/2005/8/layout/pList2#3"/>
    <dgm:cxn modelId="{9AEDA2FB-66D4-4FE8-8AE2-D44A6BB96925}" type="presParOf" srcId="{F9FA068E-008A-4F2D-8CC3-1792FCE81174}" destId="{EC7C868A-E513-4519-88BD-40CF14894944}" srcOrd="0" destOrd="0" presId="urn:microsoft.com/office/officeart/2005/8/layout/pList2#3"/>
    <dgm:cxn modelId="{2695FBE9-5EA4-4120-A5B0-F70D9FE768C7}" type="presParOf" srcId="{EC7C868A-E513-4519-88BD-40CF14894944}" destId="{A7EF0E3F-C3D6-4838-B7B6-CA8F19A49B49}" srcOrd="0" destOrd="0" presId="urn:microsoft.com/office/officeart/2005/8/layout/pList2#3"/>
    <dgm:cxn modelId="{7A733F0F-DC94-4524-8148-636070BFB8D6}" type="presParOf" srcId="{EC7C868A-E513-4519-88BD-40CF14894944}" destId="{2813FCB3-EDA8-4817-8481-CBC76A048916}" srcOrd="1" destOrd="0" presId="urn:microsoft.com/office/officeart/2005/8/layout/pList2#3"/>
    <dgm:cxn modelId="{BC136705-9DD0-4930-9975-70495476B14B}" type="presParOf" srcId="{EC7C868A-E513-4519-88BD-40CF14894944}" destId="{41022326-4C1C-457F-9764-9F9E6663D1B1}" srcOrd="2" destOrd="0" presId="urn:microsoft.com/office/officeart/2005/8/layout/pList2#3"/>
    <dgm:cxn modelId="{63DB4738-A339-4CA3-A8D3-99FC4FBF01FB}" type="presParOf" srcId="{F9FA068E-008A-4F2D-8CC3-1792FCE81174}" destId="{F8546216-F163-494B-A407-24C0524989AE}" srcOrd="1" destOrd="0" presId="urn:microsoft.com/office/officeart/2005/8/layout/pList2#3"/>
    <dgm:cxn modelId="{C3D6AEC2-D222-403E-9577-0C3E1610F6E2}" type="presParOf" srcId="{F9FA068E-008A-4F2D-8CC3-1792FCE81174}" destId="{0398FA89-2BD4-4F6C-90AD-E5E9D3D7D12B}" srcOrd="2" destOrd="0" presId="urn:microsoft.com/office/officeart/2005/8/layout/pList2#3"/>
    <dgm:cxn modelId="{5F0A5D07-6BF1-4D03-B9EB-8C1B8B973932}" type="presParOf" srcId="{0398FA89-2BD4-4F6C-90AD-E5E9D3D7D12B}" destId="{5978A8BD-B87C-4855-B826-065723432787}" srcOrd="0" destOrd="0" presId="urn:microsoft.com/office/officeart/2005/8/layout/pList2#3"/>
    <dgm:cxn modelId="{796176AE-D12D-4C51-A24F-5C28443306C5}" type="presParOf" srcId="{0398FA89-2BD4-4F6C-90AD-E5E9D3D7D12B}" destId="{3BECC130-A1AC-4736-B20B-749ED0BA7CAD}" srcOrd="1" destOrd="0" presId="urn:microsoft.com/office/officeart/2005/8/layout/pList2#3"/>
    <dgm:cxn modelId="{7683AD1D-5DB6-450B-8966-1F85F0404538}" type="presParOf" srcId="{0398FA89-2BD4-4F6C-90AD-E5E9D3D7D12B}" destId="{4F1F389E-EC38-4622-B969-937D141E433A}" srcOrd="2" destOrd="0" presId="urn:microsoft.com/office/officeart/2005/8/layout/pList2#3"/>
    <dgm:cxn modelId="{8FDB02FB-B8C8-4D73-980C-0AB56BA2746D}" type="presParOf" srcId="{F9FA068E-008A-4F2D-8CC3-1792FCE81174}" destId="{6F1198F8-F412-490E-A7A7-C09E3E6BA2B4}" srcOrd="3" destOrd="0" presId="urn:microsoft.com/office/officeart/2005/8/layout/pList2#3"/>
    <dgm:cxn modelId="{30B8C536-C43F-49A5-A9F9-46BA28D8C618}" type="presParOf" srcId="{F9FA068E-008A-4F2D-8CC3-1792FCE81174}" destId="{E74AF1E5-FB4A-4E92-BE3E-8E686829BD16}" srcOrd="4" destOrd="0" presId="urn:microsoft.com/office/officeart/2005/8/layout/pList2#3"/>
    <dgm:cxn modelId="{184B5647-B4B1-4229-BAFA-362F86CC5CA5}" type="presParOf" srcId="{E74AF1E5-FB4A-4E92-BE3E-8E686829BD16}" destId="{2BF72E6F-A648-4790-BE47-A576EE62A832}" srcOrd="0" destOrd="0" presId="urn:microsoft.com/office/officeart/2005/8/layout/pList2#3"/>
    <dgm:cxn modelId="{CD5933FF-090E-4D96-826D-19F2E5A09BC0}" type="presParOf" srcId="{E74AF1E5-FB4A-4E92-BE3E-8E686829BD16}" destId="{4A6EB3EC-41A4-47EA-9539-9D1BF3EDDD6D}" srcOrd="1" destOrd="0" presId="urn:microsoft.com/office/officeart/2005/8/layout/pList2#3"/>
    <dgm:cxn modelId="{3065BE27-6C80-4AE0-B131-89C23CCBDF60}" type="presParOf" srcId="{E74AF1E5-FB4A-4E92-BE3E-8E686829BD16}" destId="{884A8E7B-E910-4348-983B-C411A124BB9C}" srcOrd="2" destOrd="0" presId="urn:microsoft.com/office/officeart/2005/8/layout/pList2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9D19162-6B54-44F7-9B5B-E68712EA2DF4}" type="doc">
      <dgm:prSet loTypeId="urn:microsoft.com/office/officeart/2005/8/layout/pList2#4" loCatId="list" qsTypeId="urn:microsoft.com/office/officeart/2005/8/quickstyle/simple1" qsCatId="simple" csTypeId="urn:microsoft.com/office/officeart/2005/8/colors/accent1_2" csCatId="accent1" phldr="1"/>
      <dgm:spPr/>
    </dgm:pt>
    <dgm:pt modelId="{17B05A48-C0E4-4D8B-8381-120F80A58C9C}">
      <dgm:prSet phldrT="[Κείμενο]"/>
      <dgm:spPr/>
      <dgm:t>
        <a:bodyPr/>
        <a:lstStyle/>
        <a:p>
          <a:r>
            <a:rPr lang="el-GR" dirty="0" smtClean="0"/>
            <a:t>Μηχανή </a:t>
          </a:r>
        </a:p>
        <a:p>
          <a:r>
            <a:rPr lang="el-GR" dirty="0" smtClean="0"/>
            <a:t>Για Μπάλες</a:t>
          </a:r>
          <a:endParaRPr lang="el-GR" dirty="0"/>
        </a:p>
      </dgm:t>
    </dgm:pt>
    <dgm:pt modelId="{E8AB3065-3FAC-4E69-8140-ABC8C4D7B40A}" type="parTrans" cxnId="{0D4BF09C-FF5F-443C-8D3E-406D0FC372A6}">
      <dgm:prSet/>
      <dgm:spPr/>
      <dgm:t>
        <a:bodyPr/>
        <a:lstStyle/>
        <a:p>
          <a:endParaRPr lang="el-GR"/>
        </a:p>
      </dgm:t>
    </dgm:pt>
    <dgm:pt modelId="{4E1F0D7C-A3EF-496A-9B60-5B9ED6B01CDD}" type="sibTrans" cxnId="{0D4BF09C-FF5F-443C-8D3E-406D0FC372A6}">
      <dgm:prSet/>
      <dgm:spPr/>
      <dgm:t>
        <a:bodyPr/>
        <a:lstStyle/>
        <a:p>
          <a:endParaRPr lang="el-GR"/>
        </a:p>
      </dgm:t>
    </dgm:pt>
    <dgm:pt modelId="{0641574C-3043-492E-88EE-97BACB26AF28}">
      <dgm:prSet phldrT="[Κείμενο]"/>
      <dgm:spPr/>
      <dgm:t>
        <a:bodyPr/>
        <a:lstStyle/>
        <a:p>
          <a:r>
            <a:rPr lang="el-GR" dirty="0" smtClean="0"/>
            <a:t>Γεωτρύπανο</a:t>
          </a:r>
          <a:endParaRPr lang="el-GR" dirty="0"/>
        </a:p>
      </dgm:t>
    </dgm:pt>
    <dgm:pt modelId="{E17E7FE0-07C6-48DF-882B-AB62A69F8457}" type="parTrans" cxnId="{CEE987F1-8D75-4004-A556-60CD11866A66}">
      <dgm:prSet/>
      <dgm:spPr/>
      <dgm:t>
        <a:bodyPr/>
        <a:lstStyle/>
        <a:p>
          <a:endParaRPr lang="el-GR"/>
        </a:p>
      </dgm:t>
    </dgm:pt>
    <dgm:pt modelId="{575F5378-39FC-4C73-B9DE-39A9ED3DEF25}" type="sibTrans" cxnId="{CEE987F1-8D75-4004-A556-60CD11866A66}">
      <dgm:prSet/>
      <dgm:spPr/>
      <dgm:t>
        <a:bodyPr/>
        <a:lstStyle/>
        <a:p>
          <a:endParaRPr lang="el-GR"/>
        </a:p>
      </dgm:t>
    </dgm:pt>
    <dgm:pt modelId="{1CFDC42E-2888-4CD5-AB37-11ADD6295FC9}">
      <dgm:prSet phldrT="[Κείμενο]" custT="1"/>
      <dgm:spPr/>
      <dgm:t>
        <a:bodyPr/>
        <a:lstStyle/>
        <a:p>
          <a:r>
            <a:rPr lang="el-GR" sz="1800" dirty="0" err="1" smtClean="0"/>
            <a:t>Πατατοεξαγωγέας</a:t>
          </a:r>
          <a:endParaRPr lang="el-GR" sz="1800" dirty="0"/>
        </a:p>
      </dgm:t>
    </dgm:pt>
    <dgm:pt modelId="{BC1223E8-DBDE-444F-92FC-F16E9BEB32B3}" type="parTrans" cxnId="{02F5E47B-1990-4281-98AD-DEFFF2FB291C}">
      <dgm:prSet/>
      <dgm:spPr/>
      <dgm:t>
        <a:bodyPr/>
        <a:lstStyle/>
        <a:p>
          <a:endParaRPr lang="el-GR"/>
        </a:p>
      </dgm:t>
    </dgm:pt>
    <dgm:pt modelId="{1747D401-312B-4A6F-8661-3AAE6FF584E4}" type="sibTrans" cxnId="{02F5E47B-1990-4281-98AD-DEFFF2FB291C}">
      <dgm:prSet/>
      <dgm:spPr/>
      <dgm:t>
        <a:bodyPr/>
        <a:lstStyle/>
        <a:p>
          <a:endParaRPr lang="el-GR"/>
        </a:p>
      </dgm:t>
    </dgm:pt>
    <dgm:pt modelId="{DA8C047E-9A25-47B7-B00C-5CA27420E5BB}">
      <dgm:prSet/>
      <dgm:spPr/>
      <dgm:t>
        <a:bodyPr/>
        <a:lstStyle/>
        <a:p>
          <a:r>
            <a:rPr lang="el-GR" dirty="0" smtClean="0"/>
            <a:t>Φρέζα</a:t>
          </a:r>
          <a:endParaRPr lang="el-GR" dirty="0"/>
        </a:p>
      </dgm:t>
    </dgm:pt>
    <dgm:pt modelId="{90E801C2-C831-4BD3-A64B-470D3B672518}" type="parTrans" cxnId="{6BFADD62-DF92-4373-B7BD-5C81F8AD4EA5}">
      <dgm:prSet/>
      <dgm:spPr/>
      <dgm:t>
        <a:bodyPr/>
        <a:lstStyle/>
        <a:p>
          <a:endParaRPr lang="el-GR"/>
        </a:p>
      </dgm:t>
    </dgm:pt>
    <dgm:pt modelId="{54F0AD60-5E3C-4084-9FE1-9C25347EF3A2}" type="sibTrans" cxnId="{6BFADD62-DF92-4373-B7BD-5C81F8AD4EA5}">
      <dgm:prSet/>
      <dgm:spPr/>
      <dgm:t>
        <a:bodyPr/>
        <a:lstStyle/>
        <a:p>
          <a:endParaRPr lang="el-GR"/>
        </a:p>
      </dgm:t>
    </dgm:pt>
    <dgm:pt modelId="{F9057339-D1FB-4672-9592-2B56621767E7}" type="pres">
      <dgm:prSet presAssocID="{C9D19162-6B54-44F7-9B5B-E68712EA2DF4}" presName="Name0" presStyleCnt="0">
        <dgm:presLayoutVars>
          <dgm:dir/>
          <dgm:resizeHandles val="exact"/>
        </dgm:presLayoutVars>
      </dgm:prSet>
      <dgm:spPr/>
    </dgm:pt>
    <dgm:pt modelId="{4EB446FA-B4C1-455D-83D1-FB72222F467C}" type="pres">
      <dgm:prSet presAssocID="{C9D19162-6B54-44F7-9B5B-E68712EA2DF4}" presName="bkgdShp" presStyleLbl="alignAccFollowNode1" presStyleIdx="0" presStyleCnt="1"/>
      <dgm:spPr/>
    </dgm:pt>
    <dgm:pt modelId="{F9FA068E-008A-4F2D-8CC3-1792FCE81174}" type="pres">
      <dgm:prSet presAssocID="{C9D19162-6B54-44F7-9B5B-E68712EA2DF4}" presName="linComp" presStyleCnt="0"/>
      <dgm:spPr/>
    </dgm:pt>
    <dgm:pt modelId="{EC7C868A-E513-4519-88BD-40CF14894944}" type="pres">
      <dgm:prSet presAssocID="{17B05A48-C0E4-4D8B-8381-120F80A58C9C}" presName="compNode" presStyleCnt="0"/>
      <dgm:spPr/>
    </dgm:pt>
    <dgm:pt modelId="{A7EF0E3F-C3D6-4838-B7B6-CA8F19A49B49}" type="pres">
      <dgm:prSet presAssocID="{17B05A48-C0E4-4D8B-8381-120F80A58C9C}" presName="node" presStyleLbl="node1" presStyleIdx="0" presStyleCnt="4" custScaleY="83103" custLinFactNeighborX="2835" custLinFactNeighborY="594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813FCB3-EDA8-4817-8481-CBC76A048916}" type="pres">
      <dgm:prSet presAssocID="{17B05A48-C0E4-4D8B-8381-120F80A58C9C}" presName="invisiNode" presStyleLbl="node1" presStyleIdx="0" presStyleCnt="4"/>
      <dgm:spPr/>
    </dgm:pt>
    <dgm:pt modelId="{41022326-4C1C-457F-9764-9F9E6663D1B1}" type="pres">
      <dgm:prSet presAssocID="{17B05A48-C0E4-4D8B-8381-120F80A58C9C}" presName="imagNode" presStyleLbl="fgImgPlace1" presStyleIdx="0" presStyleCnt="4" custScaleY="15226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>
          <a:solidFill>
            <a:srgbClr val="FFFF00"/>
          </a:solidFill>
        </a:ln>
      </dgm:spPr>
    </dgm:pt>
    <dgm:pt modelId="{F8546216-F163-494B-A407-24C0524989AE}" type="pres">
      <dgm:prSet presAssocID="{4E1F0D7C-A3EF-496A-9B60-5B9ED6B01CDD}" presName="sibTrans" presStyleLbl="sibTrans2D1" presStyleIdx="0" presStyleCnt="0"/>
      <dgm:spPr/>
      <dgm:t>
        <a:bodyPr/>
        <a:lstStyle/>
        <a:p>
          <a:endParaRPr lang="el-GR"/>
        </a:p>
      </dgm:t>
    </dgm:pt>
    <dgm:pt modelId="{0F07CABF-C125-4E3C-87CA-5FA8C6047A13}" type="pres">
      <dgm:prSet presAssocID="{DA8C047E-9A25-47B7-B00C-5CA27420E5BB}" presName="compNode" presStyleCnt="0"/>
      <dgm:spPr/>
    </dgm:pt>
    <dgm:pt modelId="{754E6804-0239-4F4D-A7DC-35044AB46F8C}" type="pres">
      <dgm:prSet presAssocID="{DA8C047E-9A25-47B7-B00C-5CA27420E5BB}" presName="node" presStyleLbl="node1" presStyleIdx="1" presStyleCnt="4" custScaleY="83103" custLinFactNeighborX="4319" custLinFactNeighborY="594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052DC20-0E2D-4022-9D8F-A41CBAFD0D72}" type="pres">
      <dgm:prSet presAssocID="{DA8C047E-9A25-47B7-B00C-5CA27420E5BB}" presName="invisiNode" presStyleLbl="node1" presStyleIdx="1" presStyleCnt="4"/>
      <dgm:spPr/>
    </dgm:pt>
    <dgm:pt modelId="{3D2AB1B3-2260-402E-9499-6BFA348A5273}" type="pres">
      <dgm:prSet presAssocID="{DA8C047E-9A25-47B7-B00C-5CA27420E5BB}" presName="imagNode" presStyleLbl="fgImgPlace1" presStyleIdx="1" presStyleCnt="4" custScaleY="15226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solidFill>
            <a:srgbClr val="00B050"/>
          </a:solidFill>
        </a:ln>
      </dgm:spPr>
    </dgm:pt>
    <dgm:pt modelId="{0D5D1DB4-3D11-4A90-BBCD-F0CFAFE5F41B}" type="pres">
      <dgm:prSet presAssocID="{54F0AD60-5E3C-4084-9FE1-9C25347EF3A2}" presName="sibTrans" presStyleLbl="sibTrans2D1" presStyleIdx="0" presStyleCnt="0"/>
      <dgm:spPr/>
      <dgm:t>
        <a:bodyPr/>
        <a:lstStyle/>
        <a:p>
          <a:endParaRPr lang="el-GR"/>
        </a:p>
      </dgm:t>
    </dgm:pt>
    <dgm:pt modelId="{E74AF1E5-FB4A-4E92-BE3E-8E686829BD16}" type="pres">
      <dgm:prSet presAssocID="{0641574C-3043-492E-88EE-97BACB26AF28}" presName="compNode" presStyleCnt="0"/>
      <dgm:spPr/>
    </dgm:pt>
    <dgm:pt modelId="{2BF72E6F-A648-4790-BE47-A576EE62A832}" type="pres">
      <dgm:prSet presAssocID="{0641574C-3043-492E-88EE-97BACB26AF28}" presName="node" presStyleLbl="node1" presStyleIdx="2" presStyleCnt="4" custScaleY="83103" custLinFactNeighborX="4319" custLinFactNeighborY="594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A6EB3EC-41A4-47EA-9539-9D1BF3EDDD6D}" type="pres">
      <dgm:prSet presAssocID="{0641574C-3043-492E-88EE-97BACB26AF28}" presName="invisiNode" presStyleLbl="node1" presStyleIdx="2" presStyleCnt="4"/>
      <dgm:spPr/>
    </dgm:pt>
    <dgm:pt modelId="{884A8E7B-E910-4348-983B-C411A124BB9C}" type="pres">
      <dgm:prSet presAssocID="{0641574C-3043-492E-88EE-97BACB26AF28}" presName="imagNode" presStyleLbl="fgImgPlace1" presStyleIdx="2" presStyleCnt="4" custScaleY="15226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6000" b="-46000"/>
          </a:stretch>
        </a:blipFill>
        <a:ln>
          <a:solidFill>
            <a:schemeClr val="bg1">
              <a:lumMod val="50000"/>
            </a:schemeClr>
          </a:solidFill>
        </a:ln>
      </dgm:spPr>
    </dgm:pt>
    <dgm:pt modelId="{7B1E8542-5C6E-4F6C-82E4-F7A99FA2B2DD}" type="pres">
      <dgm:prSet presAssocID="{575F5378-39FC-4C73-B9DE-39A9ED3DEF25}" presName="sibTrans" presStyleLbl="sibTrans2D1" presStyleIdx="0" presStyleCnt="0"/>
      <dgm:spPr/>
      <dgm:t>
        <a:bodyPr/>
        <a:lstStyle/>
        <a:p>
          <a:endParaRPr lang="el-GR"/>
        </a:p>
      </dgm:t>
    </dgm:pt>
    <dgm:pt modelId="{E3DECC3F-3E7A-4346-89F5-9614B41B14E1}" type="pres">
      <dgm:prSet presAssocID="{1CFDC42E-2888-4CD5-AB37-11ADD6295FC9}" presName="compNode" presStyleCnt="0"/>
      <dgm:spPr/>
    </dgm:pt>
    <dgm:pt modelId="{06E2FD1D-8D4A-4E96-BDDE-726D1C326C47}" type="pres">
      <dgm:prSet presAssocID="{1CFDC42E-2888-4CD5-AB37-11ADD6295FC9}" presName="node" presStyleLbl="node1" presStyleIdx="3" presStyleCnt="4" custScaleX="115122" custScaleY="83103" custLinFactNeighborX="4319" custLinFactNeighborY="29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E36299D-0DD0-4F6D-A247-6FF99D6730DB}" type="pres">
      <dgm:prSet presAssocID="{1CFDC42E-2888-4CD5-AB37-11ADD6295FC9}" presName="invisiNode" presStyleLbl="node1" presStyleIdx="3" presStyleCnt="4"/>
      <dgm:spPr/>
    </dgm:pt>
    <dgm:pt modelId="{5322624B-1E98-4224-BACC-8CB203F53E0E}" type="pres">
      <dgm:prSet presAssocID="{1CFDC42E-2888-4CD5-AB37-11ADD6295FC9}" presName="imagNode" presStyleLbl="fgImgPlace1" presStyleIdx="3" presStyleCnt="4" custScaleY="15226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solidFill>
            <a:srgbClr val="002060"/>
          </a:solidFill>
        </a:ln>
      </dgm:spPr>
    </dgm:pt>
  </dgm:ptLst>
  <dgm:cxnLst>
    <dgm:cxn modelId="{73E57B4E-4DDE-46EB-9CF2-321C26F4E2CB}" type="presOf" srcId="{4E1F0D7C-A3EF-496A-9B60-5B9ED6B01CDD}" destId="{F8546216-F163-494B-A407-24C0524989AE}" srcOrd="0" destOrd="0" presId="urn:microsoft.com/office/officeart/2005/8/layout/pList2#4"/>
    <dgm:cxn modelId="{0D4BF09C-FF5F-443C-8D3E-406D0FC372A6}" srcId="{C9D19162-6B54-44F7-9B5B-E68712EA2DF4}" destId="{17B05A48-C0E4-4D8B-8381-120F80A58C9C}" srcOrd="0" destOrd="0" parTransId="{E8AB3065-3FAC-4E69-8140-ABC8C4D7B40A}" sibTransId="{4E1F0D7C-A3EF-496A-9B60-5B9ED6B01CDD}"/>
    <dgm:cxn modelId="{172CE120-645A-49FB-97B9-A10E9C43502E}" type="presOf" srcId="{17B05A48-C0E4-4D8B-8381-120F80A58C9C}" destId="{A7EF0E3F-C3D6-4838-B7B6-CA8F19A49B49}" srcOrd="0" destOrd="0" presId="urn:microsoft.com/office/officeart/2005/8/layout/pList2#4"/>
    <dgm:cxn modelId="{66CEF3BD-7B9A-4E13-9A8A-AF3E6BC49330}" type="presOf" srcId="{54F0AD60-5E3C-4084-9FE1-9C25347EF3A2}" destId="{0D5D1DB4-3D11-4A90-BBCD-F0CFAFE5F41B}" srcOrd="0" destOrd="0" presId="urn:microsoft.com/office/officeart/2005/8/layout/pList2#4"/>
    <dgm:cxn modelId="{6BFADD62-DF92-4373-B7BD-5C81F8AD4EA5}" srcId="{C9D19162-6B54-44F7-9B5B-E68712EA2DF4}" destId="{DA8C047E-9A25-47B7-B00C-5CA27420E5BB}" srcOrd="1" destOrd="0" parTransId="{90E801C2-C831-4BD3-A64B-470D3B672518}" sibTransId="{54F0AD60-5E3C-4084-9FE1-9C25347EF3A2}"/>
    <dgm:cxn modelId="{76A62D00-B08B-4FD9-87D3-E1234552225C}" type="presOf" srcId="{1CFDC42E-2888-4CD5-AB37-11ADD6295FC9}" destId="{06E2FD1D-8D4A-4E96-BDDE-726D1C326C47}" srcOrd="0" destOrd="0" presId="urn:microsoft.com/office/officeart/2005/8/layout/pList2#4"/>
    <dgm:cxn modelId="{1797B456-9BD6-40DD-A4CB-B0ECD84E581B}" type="presOf" srcId="{C9D19162-6B54-44F7-9B5B-E68712EA2DF4}" destId="{F9057339-D1FB-4672-9592-2B56621767E7}" srcOrd="0" destOrd="0" presId="urn:microsoft.com/office/officeart/2005/8/layout/pList2#4"/>
    <dgm:cxn modelId="{BFA59BD5-B69E-492A-BDCD-EE5BF546CFB4}" type="presOf" srcId="{DA8C047E-9A25-47B7-B00C-5CA27420E5BB}" destId="{754E6804-0239-4F4D-A7DC-35044AB46F8C}" srcOrd="0" destOrd="0" presId="urn:microsoft.com/office/officeart/2005/8/layout/pList2#4"/>
    <dgm:cxn modelId="{02F5E47B-1990-4281-98AD-DEFFF2FB291C}" srcId="{C9D19162-6B54-44F7-9B5B-E68712EA2DF4}" destId="{1CFDC42E-2888-4CD5-AB37-11ADD6295FC9}" srcOrd="3" destOrd="0" parTransId="{BC1223E8-DBDE-444F-92FC-F16E9BEB32B3}" sibTransId="{1747D401-312B-4A6F-8661-3AAE6FF584E4}"/>
    <dgm:cxn modelId="{CEE987F1-8D75-4004-A556-60CD11866A66}" srcId="{C9D19162-6B54-44F7-9B5B-E68712EA2DF4}" destId="{0641574C-3043-492E-88EE-97BACB26AF28}" srcOrd="2" destOrd="0" parTransId="{E17E7FE0-07C6-48DF-882B-AB62A69F8457}" sibTransId="{575F5378-39FC-4C73-B9DE-39A9ED3DEF25}"/>
    <dgm:cxn modelId="{DB5EFA39-608E-4749-A2DE-5E16AE65E99B}" type="presOf" srcId="{575F5378-39FC-4C73-B9DE-39A9ED3DEF25}" destId="{7B1E8542-5C6E-4F6C-82E4-F7A99FA2B2DD}" srcOrd="0" destOrd="0" presId="urn:microsoft.com/office/officeart/2005/8/layout/pList2#4"/>
    <dgm:cxn modelId="{FD903F68-1EE9-44B8-99CD-EA56B03B585B}" type="presOf" srcId="{0641574C-3043-492E-88EE-97BACB26AF28}" destId="{2BF72E6F-A648-4790-BE47-A576EE62A832}" srcOrd="0" destOrd="0" presId="urn:microsoft.com/office/officeart/2005/8/layout/pList2#4"/>
    <dgm:cxn modelId="{51EA8858-7BA9-4929-B3FD-7B64682588A4}" type="presParOf" srcId="{F9057339-D1FB-4672-9592-2B56621767E7}" destId="{4EB446FA-B4C1-455D-83D1-FB72222F467C}" srcOrd="0" destOrd="0" presId="urn:microsoft.com/office/officeart/2005/8/layout/pList2#4"/>
    <dgm:cxn modelId="{099602B6-CB13-44D4-8E2E-A1A7F2BC9799}" type="presParOf" srcId="{F9057339-D1FB-4672-9592-2B56621767E7}" destId="{F9FA068E-008A-4F2D-8CC3-1792FCE81174}" srcOrd="1" destOrd="0" presId="urn:microsoft.com/office/officeart/2005/8/layout/pList2#4"/>
    <dgm:cxn modelId="{C0A53740-EC0D-4A5D-B571-1C8AF9BC03B1}" type="presParOf" srcId="{F9FA068E-008A-4F2D-8CC3-1792FCE81174}" destId="{EC7C868A-E513-4519-88BD-40CF14894944}" srcOrd="0" destOrd="0" presId="urn:microsoft.com/office/officeart/2005/8/layout/pList2#4"/>
    <dgm:cxn modelId="{CC7652C3-18D7-49ED-A150-47885CC92261}" type="presParOf" srcId="{EC7C868A-E513-4519-88BD-40CF14894944}" destId="{A7EF0E3F-C3D6-4838-B7B6-CA8F19A49B49}" srcOrd="0" destOrd="0" presId="urn:microsoft.com/office/officeart/2005/8/layout/pList2#4"/>
    <dgm:cxn modelId="{5F725B6A-40FA-4D59-A5ED-97CC6E29ACE5}" type="presParOf" srcId="{EC7C868A-E513-4519-88BD-40CF14894944}" destId="{2813FCB3-EDA8-4817-8481-CBC76A048916}" srcOrd="1" destOrd="0" presId="urn:microsoft.com/office/officeart/2005/8/layout/pList2#4"/>
    <dgm:cxn modelId="{3B4D02BD-8CBF-40E8-8956-CF0DF33BD1BA}" type="presParOf" srcId="{EC7C868A-E513-4519-88BD-40CF14894944}" destId="{41022326-4C1C-457F-9764-9F9E6663D1B1}" srcOrd="2" destOrd="0" presId="urn:microsoft.com/office/officeart/2005/8/layout/pList2#4"/>
    <dgm:cxn modelId="{E6609CAB-FE7D-4E44-BE0E-DB8DD67255CA}" type="presParOf" srcId="{F9FA068E-008A-4F2D-8CC3-1792FCE81174}" destId="{F8546216-F163-494B-A407-24C0524989AE}" srcOrd="1" destOrd="0" presId="urn:microsoft.com/office/officeart/2005/8/layout/pList2#4"/>
    <dgm:cxn modelId="{0D414EF3-3A24-4E1B-AF48-D01520416149}" type="presParOf" srcId="{F9FA068E-008A-4F2D-8CC3-1792FCE81174}" destId="{0F07CABF-C125-4E3C-87CA-5FA8C6047A13}" srcOrd="2" destOrd="0" presId="urn:microsoft.com/office/officeart/2005/8/layout/pList2#4"/>
    <dgm:cxn modelId="{BD1658A9-0A2E-4DCA-8460-3680F63B2463}" type="presParOf" srcId="{0F07CABF-C125-4E3C-87CA-5FA8C6047A13}" destId="{754E6804-0239-4F4D-A7DC-35044AB46F8C}" srcOrd="0" destOrd="0" presId="urn:microsoft.com/office/officeart/2005/8/layout/pList2#4"/>
    <dgm:cxn modelId="{AFF87BF6-9F13-42E5-A378-B1A1853F3B57}" type="presParOf" srcId="{0F07CABF-C125-4E3C-87CA-5FA8C6047A13}" destId="{6052DC20-0E2D-4022-9D8F-A41CBAFD0D72}" srcOrd="1" destOrd="0" presId="urn:microsoft.com/office/officeart/2005/8/layout/pList2#4"/>
    <dgm:cxn modelId="{8D3D1A6D-00A6-42C2-A7C4-717DE4BD4D50}" type="presParOf" srcId="{0F07CABF-C125-4E3C-87CA-5FA8C6047A13}" destId="{3D2AB1B3-2260-402E-9499-6BFA348A5273}" srcOrd="2" destOrd="0" presId="urn:microsoft.com/office/officeart/2005/8/layout/pList2#4"/>
    <dgm:cxn modelId="{AB77B940-82A4-4285-98EC-C413F4C17FEC}" type="presParOf" srcId="{F9FA068E-008A-4F2D-8CC3-1792FCE81174}" destId="{0D5D1DB4-3D11-4A90-BBCD-F0CFAFE5F41B}" srcOrd="3" destOrd="0" presId="urn:microsoft.com/office/officeart/2005/8/layout/pList2#4"/>
    <dgm:cxn modelId="{2CF07466-EA0C-4B48-B28D-EA56BF7A448D}" type="presParOf" srcId="{F9FA068E-008A-4F2D-8CC3-1792FCE81174}" destId="{E74AF1E5-FB4A-4E92-BE3E-8E686829BD16}" srcOrd="4" destOrd="0" presId="urn:microsoft.com/office/officeart/2005/8/layout/pList2#4"/>
    <dgm:cxn modelId="{91A3C76A-2544-42E2-9029-0D6D4F1E08AF}" type="presParOf" srcId="{E74AF1E5-FB4A-4E92-BE3E-8E686829BD16}" destId="{2BF72E6F-A648-4790-BE47-A576EE62A832}" srcOrd="0" destOrd="0" presId="urn:microsoft.com/office/officeart/2005/8/layout/pList2#4"/>
    <dgm:cxn modelId="{B2EDAA59-735D-4CBB-B57B-F1831F9E948B}" type="presParOf" srcId="{E74AF1E5-FB4A-4E92-BE3E-8E686829BD16}" destId="{4A6EB3EC-41A4-47EA-9539-9D1BF3EDDD6D}" srcOrd="1" destOrd="0" presId="urn:microsoft.com/office/officeart/2005/8/layout/pList2#4"/>
    <dgm:cxn modelId="{7E01E891-AD64-4732-876F-EF35AA35224C}" type="presParOf" srcId="{E74AF1E5-FB4A-4E92-BE3E-8E686829BD16}" destId="{884A8E7B-E910-4348-983B-C411A124BB9C}" srcOrd="2" destOrd="0" presId="urn:microsoft.com/office/officeart/2005/8/layout/pList2#4"/>
    <dgm:cxn modelId="{716EC007-96CB-48F0-A1FB-FED9CC7DAD54}" type="presParOf" srcId="{F9FA068E-008A-4F2D-8CC3-1792FCE81174}" destId="{7B1E8542-5C6E-4F6C-82E4-F7A99FA2B2DD}" srcOrd="5" destOrd="0" presId="urn:microsoft.com/office/officeart/2005/8/layout/pList2#4"/>
    <dgm:cxn modelId="{66DBE071-3F14-454A-B0D8-B0E829B594B5}" type="presParOf" srcId="{F9FA068E-008A-4F2D-8CC3-1792FCE81174}" destId="{E3DECC3F-3E7A-4346-89F5-9614B41B14E1}" srcOrd="6" destOrd="0" presId="urn:microsoft.com/office/officeart/2005/8/layout/pList2#4"/>
    <dgm:cxn modelId="{40EBB811-0B5D-4399-84B2-FAF0FE2087D0}" type="presParOf" srcId="{E3DECC3F-3E7A-4346-89F5-9614B41B14E1}" destId="{06E2FD1D-8D4A-4E96-BDDE-726D1C326C47}" srcOrd="0" destOrd="0" presId="urn:microsoft.com/office/officeart/2005/8/layout/pList2#4"/>
    <dgm:cxn modelId="{75864FE5-D870-4437-976D-9B16775E7D61}" type="presParOf" srcId="{E3DECC3F-3E7A-4346-89F5-9614B41B14E1}" destId="{5E36299D-0DD0-4F6D-A247-6FF99D6730DB}" srcOrd="1" destOrd="0" presId="urn:microsoft.com/office/officeart/2005/8/layout/pList2#4"/>
    <dgm:cxn modelId="{2A2B9CD1-5374-43AC-B38A-2BE8BDC9E97E}" type="presParOf" srcId="{E3DECC3F-3E7A-4346-89F5-9614B41B14E1}" destId="{5322624B-1E98-4224-BACC-8CB203F53E0E}" srcOrd="2" destOrd="0" presId="urn:microsoft.com/office/officeart/2005/8/layout/pList2#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7909E-6C4E-41EF-A659-BC8021926E58}">
      <dsp:nvSpPr>
        <dsp:cNvPr id="0" name=""/>
        <dsp:cNvSpPr/>
      </dsp:nvSpPr>
      <dsp:spPr>
        <a:xfrm>
          <a:off x="0" y="0"/>
          <a:ext cx="8280920" cy="119893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7235D5-C226-40F2-9269-30DD16BC4CCF}">
      <dsp:nvSpPr>
        <dsp:cNvPr id="0" name=""/>
        <dsp:cNvSpPr/>
      </dsp:nvSpPr>
      <dsp:spPr>
        <a:xfrm>
          <a:off x="234100" y="0"/>
          <a:ext cx="1912283" cy="19316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lum bright="20000" contrast="20000"/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3ACEB2-8E2D-4E3E-89CE-508D60765590}">
      <dsp:nvSpPr>
        <dsp:cNvPr id="0" name=""/>
        <dsp:cNvSpPr/>
      </dsp:nvSpPr>
      <dsp:spPr>
        <a:xfrm rot="10800000">
          <a:off x="247503" y="1905062"/>
          <a:ext cx="1912283" cy="707477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10800000" lon="1080000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  <a:scene3d>
            <a:camera prst="isometricRightUp">
              <a:rot lat="10800000" lon="10800000" rev="20319143"/>
            </a:camera>
            <a:lightRig rig="threePt" dir="t"/>
          </a:scene3d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b="1" kern="1200" dirty="0" smtClean="0">
              <a:solidFill>
                <a:schemeClr val="accent6">
                  <a:lumMod val="50000"/>
                </a:schemeClr>
              </a:solidFill>
            </a:rPr>
            <a:t>Δρεπάνι</a:t>
          </a:r>
          <a:endParaRPr lang="el-GR" sz="2100" b="1" kern="1200" dirty="0">
            <a:solidFill>
              <a:schemeClr val="accent6">
                <a:lumMod val="50000"/>
              </a:schemeClr>
            </a:solidFill>
          </a:endParaRPr>
        </a:p>
      </dsp:txBody>
      <dsp:txXfrm rot="10800000">
        <a:off x="269260" y="1905062"/>
        <a:ext cx="1868769" cy="685720"/>
      </dsp:txXfrm>
    </dsp:sp>
    <dsp:sp modelId="{0C37463D-4098-4310-800B-14EBCAA82FA5}">
      <dsp:nvSpPr>
        <dsp:cNvPr id="0" name=""/>
        <dsp:cNvSpPr/>
      </dsp:nvSpPr>
      <dsp:spPr>
        <a:xfrm>
          <a:off x="2170807" y="-15521"/>
          <a:ext cx="1912283" cy="193161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CA518C-BCE9-4C6C-8DFF-1D858C1CC672}">
      <dsp:nvSpPr>
        <dsp:cNvPr id="0" name=""/>
        <dsp:cNvSpPr/>
      </dsp:nvSpPr>
      <dsp:spPr>
        <a:xfrm rot="10800000">
          <a:off x="2170807" y="1885049"/>
          <a:ext cx="1912283" cy="794768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-2135872"/>
            <a:satOff val="6241"/>
            <a:lumOff val="-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solidFill>
                <a:srgbClr val="002060"/>
              </a:solidFill>
            </a:rPr>
            <a:t>Άροτρο</a:t>
          </a:r>
          <a:endParaRPr lang="el-GR" sz="2000" b="1" kern="1200" dirty="0">
            <a:solidFill>
              <a:srgbClr val="002060"/>
            </a:solidFill>
          </a:endParaRPr>
        </a:p>
      </dsp:txBody>
      <dsp:txXfrm rot="10800000">
        <a:off x="2195249" y="1885049"/>
        <a:ext cx="1863399" cy="770326"/>
      </dsp:txXfrm>
    </dsp:sp>
    <dsp:sp modelId="{C5E6637E-7737-4CBF-88A3-DD678D8CD9C1}">
      <dsp:nvSpPr>
        <dsp:cNvPr id="0" name=""/>
        <dsp:cNvSpPr/>
      </dsp:nvSpPr>
      <dsp:spPr>
        <a:xfrm>
          <a:off x="4123391" y="32853"/>
          <a:ext cx="1912283" cy="193161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76B772-68EF-495D-B656-C24784E5DDF8}">
      <dsp:nvSpPr>
        <dsp:cNvPr id="0" name=""/>
        <dsp:cNvSpPr/>
      </dsp:nvSpPr>
      <dsp:spPr>
        <a:xfrm rot="10800000">
          <a:off x="4087873" y="1905062"/>
          <a:ext cx="1912283" cy="707477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-4271743"/>
            <a:satOff val="12481"/>
            <a:lumOff val="-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b="1" kern="1200" dirty="0" smtClean="0">
              <a:solidFill>
                <a:schemeClr val="accent1">
                  <a:lumMod val="50000"/>
                </a:schemeClr>
              </a:solidFill>
            </a:rPr>
            <a:t>Σβάρνα</a:t>
          </a:r>
          <a:endParaRPr lang="el-GR" sz="1900" b="1" kern="1200" dirty="0">
            <a:solidFill>
              <a:schemeClr val="accent1">
                <a:lumMod val="50000"/>
              </a:schemeClr>
            </a:solidFill>
          </a:endParaRPr>
        </a:p>
      </dsp:txBody>
      <dsp:txXfrm rot="10800000">
        <a:off x="4109630" y="1905062"/>
        <a:ext cx="1868769" cy="685720"/>
      </dsp:txXfrm>
    </dsp:sp>
    <dsp:sp modelId="{FA2D0B87-EC32-4D8E-888B-15923B6997DF}">
      <dsp:nvSpPr>
        <dsp:cNvPr id="0" name=""/>
        <dsp:cNvSpPr/>
      </dsp:nvSpPr>
      <dsp:spPr>
        <a:xfrm>
          <a:off x="6014498" y="159857"/>
          <a:ext cx="95614" cy="879217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-6431319"/>
            <a:satOff val="16484"/>
            <a:lumOff val="-8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AC812D-7BA0-4B84-B877-452E709CFB54}">
      <dsp:nvSpPr>
        <dsp:cNvPr id="0" name=""/>
        <dsp:cNvSpPr/>
      </dsp:nvSpPr>
      <dsp:spPr>
        <a:xfrm rot="10800000">
          <a:off x="6014498" y="1198933"/>
          <a:ext cx="95614" cy="1465362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-6407615"/>
            <a:satOff val="18722"/>
            <a:lumOff val="-35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900" kern="1200"/>
        </a:p>
      </dsp:txBody>
      <dsp:txXfrm rot="10800000">
        <a:off x="6017438" y="1198933"/>
        <a:ext cx="89734" cy="1462422"/>
      </dsp:txXfrm>
    </dsp:sp>
    <dsp:sp modelId="{9EE32568-FA9A-4A3C-B195-48C90869A85C}">
      <dsp:nvSpPr>
        <dsp:cNvPr id="0" name=""/>
        <dsp:cNvSpPr/>
      </dsp:nvSpPr>
      <dsp:spPr>
        <a:xfrm>
          <a:off x="6114894" y="0"/>
          <a:ext cx="1912283" cy="19316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32A820-16AB-478B-81FD-277DA337AF14}">
      <dsp:nvSpPr>
        <dsp:cNvPr id="0" name=""/>
        <dsp:cNvSpPr/>
      </dsp:nvSpPr>
      <dsp:spPr>
        <a:xfrm rot="10800000" flipH="1">
          <a:off x="6114894" y="1905062"/>
          <a:ext cx="1912283" cy="707477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-8543487"/>
            <a:satOff val="24962"/>
            <a:lumOff val="-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>
              <a:solidFill>
                <a:schemeClr val="accent6">
                  <a:lumMod val="75000"/>
                </a:schemeClr>
              </a:solidFill>
            </a:rPr>
            <a:t>Φτυάρι</a:t>
          </a:r>
          <a:endParaRPr lang="el-GR" sz="1800" b="1" kern="1200" dirty="0">
            <a:solidFill>
              <a:schemeClr val="accent6">
                <a:lumMod val="75000"/>
              </a:schemeClr>
            </a:solidFill>
          </a:endParaRPr>
        </a:p>
      </dsp:txBody>
      <dsp:txXfrm rot="10800000">
        <a:off x="6136651" y="1905062"/>
        <a:ext cx="1868769" cy="6857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BB904D-C98E-4B0E-BE91-86715C3FA780}">
      <dsp:nvSpPr>
        <dsp:cNvPr id="0" name=""/>
        <dsp:cNvSpPr/>
      </dsp:nvSpPr>
      <dsp:spPr>
        <a:xfrm>
          <a:off x="0" y="20563"/>
          <a:ext cx="8316416" cy="134862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1800EE-6895-4532-AF87-48F059402562}">
      <dsp:nvSpPr>
        <dsp:cNvPr id="0" name=""/>
        <dsp:cNvSpPr/>
      </dsp:nvSpPr>
      <dsp:spPr>
        <a:xfrm>
          <a:off x="299687" y="126598"/>
          <a:ext cx="1446682" cy="20211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lum bright="20000" contrast="10000"/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090B74-84EB-4659-8EC2-60368B02A13D}">
      <dsp:nvSpPr>
        <dsp:cNvPr id="0" name=""/>
        <dsp:cNvSpPr/>
      </dsp:nvSpPr>
      <dsp:spPr>
        <a:xfrm rot="10800000">
          <a:off x="252164" y="2165132"/>
          <a:ext cx="1446682" cy="811255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>
              <a:solidFill>
                <a:schemeClr val="tx2">
                  <a:lumMod val="50000"/>
                </a:schemeClr>
              </a:solidFill>
            </a:rPr>
            <a:t>Σκαλιστήρι</a:t>
          </a:r>
          <a:endParaRPr lang="el-GR" sz="1800" b="1" kern="1200" dirty="0">
            <a:solidFill>
              <a:schemeClr val="tx2">
                <a:lumMod val="50000"/>
              </a:schemeClr>
            </a:solidFill>
          </a:endParaRPr>
        </a:p>
      </dsp:txBody>
      <dsp:txXfrm rot="10800000">
        <a:off x="277113" y="2165132"/>
        <a:ext cx="1396784" cy="786306"/>
      </dsp:txXfrm>
    </dsp:sp>
    <dsp:sp modelId="{545A4599-596C-4880-AEBC-E7265F5ED464}">
      <dsp:nvSpPr>
        <dsp:cNvPr id="0" name=""/>
        <dsp:cNvSpPr/>
      </dsp:nvSpPr>
      <dsp:spPr>
        <a:xfrm>
          <a:off x="1843515" y="61690"/>
          <a:ext cx="1446682" cy="20211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>
            <a:lum bright="10000" contrast="10000"/>
          </a:blip>
          <a:stretch>
            <a:fillRect/>
          </a:stretch>
        </a:blip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75B798-A91B-4848-93E5-2ACBEBC2FF19}">
      <dsp:nvSpPr>
        <dsp:cNvPr id="0" name=""/>
        <dsp:cNvSpPr/>
      </dsp:nvSpPr>
      <dsp:spPr>
        <a:xfrm rot="10800000">
          <a:off x="1843515" y="2165132"/>
          <a:ext cx="1446682" cy="811255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>
              <a:solidFill>
                <a:schemeClr val="tx2"/>
              </a:solidFill>
            </a:rPr>
            <a:t>Κασμάς</a:t>
          </a:r>
          <a:endParaRPr lang="el-GR" sz="2400" b="1" kern="1200" dirty="0">
            <a:solidFill>
              <a:schemeClr val="tx2"/>
            </a:solidFill>
          </a:endParaRPr>
        </a:p>
      </dsp:txBody>
      <dsp:txXfrm rot="10800000">
        <a:off x="1868464" y="2165132"/>
        <a:ext cx="1396784" cy="786306"/>
      </dsp:txXfrm>
    </dsp:sp>
    <dsp:sp modelId="{A3C41C74-186F-47C0-B8CA-8CACAF7539C1}">
      <dsp:nvSpPr>
        <dsp:cNvPr id="0" name=""/>
        <dsp:cNvSpPr/>
      </dsp:nvSpPr>
      <dsp:spPr>
        <a:xfrm>
          <a:off x="3434866" y="61690"/>
          <a:ext cx="1446682" cy="20211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>
            <a:lum bright="10000" contrast="10000"/>
          </a:blip>
          <a:stretch>
            <a:fillRect/>
          </a:stretch>
        </a:blip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148A99-8CA0-46B5-A4FA-E7EDFD3C7C4E}">
      <dsp:nvSpPr>
        <dsp:cNvPr id="0" name=""/>
        <dsp:cNvSpPr/>
      </dsp:nvSpPr>
      <dsp:spPr>
        <a:xfrm rot="10800000">
          <a:off x="3434866" y="2165132"/>
          <a:ext cx="1446682" cy="811255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solidFill>
                <a:srgbClr val="0070C0"/>
              </a:solidFill>
            </a:rPr>
            <a:t>Τσαπί</a:t>
          </a:r>
          <a:endParaRPr lang="el-GR" sz="2000" b="1" kern="1200" dirty="0">
            <a:solidFill>
              <a:srgbClr val="0070C0"/>
            </a:solidFill>
          </a:endParaRPr>
        </a:p>
      </dsp:txBody>
      <dsp:txXfrm rot="10800000">
        <a:off x="3459815" y="2165132"/>
        <a:ext cx="1396784" cy="786306"/>
      </dsp:txXfrm>
    </dsp:sp>
    <dsp:sp modelId="{48DF61B8-B7AA-4CB9-8AB1-0BA75B682D7C}">
      <dsp:nvSpPr>
        <dsp:cNvPr id="0" name=""/>
        <dsp:cNvSpPr/>
      </dsp:nvSpPr>
      <dsp:spPr>
        <a:xfrm>
          <a:off x="5026217" y="61690"/>
          <a:ext cx="1446682" cy="20211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>
            <a:lum bright="20000"/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10692E-8711-448C-910B-F88D59656DE0}">
      <dsp:nvSpPr>
        <dsp:cNvPr id="0" name=""/>
        <dsp:cNvSpPr/>
      </dsp:nvSpPr>
      <dsp:spPr>
        <a:xfrm rot="10800000">
          <a:off x="5026217" y="2165132"/>
          <a:ext cx="1446682" cy="811255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solidFill>
                <a:srgbClr val="FFFF00"/>
              </a:solidFill>
            </a:rPr>
            <a:t>Δικέλλι</a:t>
          </a:r>
          <a:endParaRPr lang="el-GR" sz="2000" b="1" kern="1200" dirty="0">
            <a:solidFill>
              <a:srgbClr val="FFFF00"/>
            </a:solidFill>
          </a:endParaRPr>
        </a:p>
      </dsp:txBody>
      <dsp:txXfrm rot="10800000">
        <a:off x="5051166" y="2165132"/>
        <a:ext cx="1396784" cy="786306"/>
      </dsp:txXfrm>
    </dsp:sp>
    <dsp:sp modelId="{7B1595E4-82BA-48F2-812C-8AE205F8A236}">
      <dsp:nvSpPr>
        <dsp:cNvPr id="0" name=""/>
        <dsp:cNvSpPr/>
      </dsp:nvSpPr>
      <dsp:spPr>
        <a:xfrm>
          <a:off x="6617568" y="61690"/>
          <a:ext cx="1446682" cy="20211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>
            <a:lum bright="20000"/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8B7BBD-5438-409C-8C6F-78EB42D9A5EA}">
      <dsp:nvSpPr>
        <dsp:cNvPr id="0" name=""/>
        <dsp:cNvSpPr/>
      </dsp:nvSpPr>
      <dsp:spPr>
        <a:xfrm rot="10800000">
          <a:off x="6617568" y="2165132"/>
          <a:ext cx="1446682" cy="811255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Κλαδευτήρι</a:t>
          </a:r>
          <a:endParaRPr lang="el-GR" sz="1800" b="1" kern="1200" dirty="0">
            <a:solidFill>
              <a:schemeClr val="accent4">
                <a:lumMod val="60000"/>
                <a:lumOff val="40000"/>
              </a:schemeClr>
            </a:solidFill>
          </a:endParaRPr>
        </a:p>
      </dsp:txBody>
      <dsp:txXfrm rot="10800000">
        <a:off x="6642517" y="2165132"/>
        <a:ext cx="1396784" cy="7863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446FA-B4C1-455D-83D1-FB72222F467C}">
      <dsp:nvSpPr>
        <dsp:cNvPr id="0" name=""/>
        <dsp:cNvSpPr/>
      </dsp:nvSpPr>
      <dsp:spPr>
        <a:xfrm>
          <a:off x="0" y="7706"/>
          <a:ext cx="8424936" cy="114122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022326-4C1C-457F-9764-9F9E6663D1B1}">
      <dsp:nvSpPr>
        <dsp:cNvPr id="0" name=""/>
        <dsp:cNvSpPr/>
      </dsp:nvSpPr>
      <dsp:spPr>
        <a:xfrm>
          <a:off x="216021" y="3"/>
          <a:ext cx="2474824" cy="147071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EF0E3F-C3D6-4838-B7B6-CA8F19A49B49}">
      <dsp:nvSpPr>
        <dsp:cNvPr id="0" name=""/>
        <dsp:cNvSpPr/>
      </dsp:nvSpPr>
      <dsp:spPr>
        <a:xfrm rot="10800000">
          <a:off x="216021" y="1532363"/>
          <a:ext cx="2474824" cy="100369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Τρακτέρ</a:t>
          </a:r>
          <a:endParaRPr lang="el-GR" sz="2000" kern="1200" dirty="0"/>
        </a:p>
      </dsp:txBody>
      <dsp:txXfrm rot="10800000">
        <a:off x="246888" y="1532363"/>
        <a:ext cx="2413090" cy="972825"/>
      </dsp:txXfrm>
    </dsp:sp>
    <dsp:sp modelId="{4F1F389E-EC38-4622-B969-937D141E433A}">
      <dsp:nvSpPr>
        <dsp:cNvPr id="0" name=""/>
        <dsp:cNvSpPr/>
      </dsp:nvSpPr>
      <dsp:spPr>
        <a:xfrm>
          <a:off x="3038336" y="3"/>
          <a:ext cx="2474824" cy="147071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>
            <a:lum bright="20000"/>
          </a:blip>
          <a:stretch>
            <a:fillRect/>
          </a:stretch>
        </a:blip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78A8BD-B87C-4855-B826-065723432787}">
      <dsp:nvSpPr>
        <dsp:cNvPr id="0" name=""/>
        <dsp:cNvSpPr/>
      </dsp:nvSpPr>
      <dsp:spPr>
        <a:xfrm rot="10800000">
          <a:off x="2975055" y="1524657"/>
          <a:ext cx="2474824" cy="100369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Θεριζοαλωνιστική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Μηχανή</a:t>
          </a:r>
          <a:endParaRPr lang="el-GR" sz="2000" kern="1200" dirty="0"/>
        </a:p>
      </dsp:txBody>
      <dsp:txXfrm rot="10800000">
        <a:off x="3005922" y="1524657"/>
        <a:ext cx="2413090" cy="972825"/>
      </dsp:txXfrm>
    </dsp:sp>
    <dsp:sp modelId="{884A8E7B-E910-4348-983B-C411A124BB9C}">
      <dsp:nvSpPr>
        <dsp:cNvPr id="0" name=""/>
        <dsp:cNvSpPr/>
      </dsp:nvSpPr>
      <dsp:spPr>
        <a:xfrm>
          <a:off x="5760644" y="3"/>
          <a:ext cx="2474824" cy="147071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>
            <a:lum bright="20000"/>
          </a:blip>
          <a:stretch>
            <a:fillRect/>
          </a:stretch>
        </a:blipFill>
        <a:ln w="254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F72E6F-A648-4790-BE47-A576EE62A832}">
      <dsp:nvSpPr>
        <dsp:cNvPr id="0" name=""/>
        <dsp:cNvSpPr/>
      </dsp:nvSpPr>
      <dsp:spPr>
        <a:xfrm rot="10800000">
          <a:off x="5697362" y="1524657"/>
          <a:ext cx="2474824" cy="100369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Μηχανή  συλλογής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βαμβακιού</a:t>
          </a:r>
          <a:endParaRPr lang="el-GR" sz="2000" kern="1200" dirty="0"/>
        </a:p>
      </dsp:txBody>
      <dsp:txXfrm rot="10800000">
        <a:off x="5728229" y="1524657"/>
        <a:ext cx="2413090" cy="9728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446FA-B4C1-455D-83D1-FB72222F467C}">
      <dsp:nvSpPr>
        <dsp:cNvPr id="0" name=""/>
        <dsp:cNvSpPr/>
      </dsp:nvSpPr>
      <dsp:spPr>
        <a:xfrm>
          <a:off x="0" y="12825"/>
          <a:ext cx="8424936" cy="114122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022326-4C1C-457F-9764-9F9E6663D1B1}">
      <dsp:nvSpPr>
        <dsp:cNvPr id="0" name=""/>
        <dsp:cNvSpPr/>
      </dsp:nvSpPr>
      <dsp:spPr>
        <a:xfrm>
          <a:off x="255068" y="38477"/>
          <a:ext cx="1840651" cy="127430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EF0E3F-C3D6-4838-B7B6-CA8F19A49B49}">
      <dsp:nvSpPr>
        <dsp:cNvPr id="0" name=""/>
        <dsp:cNvSpPr/>
      </dsp:nvSpPr>
      <dsp:spPr>
        <a:xfrm rot="10800000">
          <a:off x="307250" y="1376909"/>
          <a:ext cx="1840651" cy="115914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Μηχανή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ραντίσματος</a:t>
          </a:r>
          <a:endParaRPr lang="el-GR" sz="2100" kern="1200" dirty="0"/>
        </a:p>
      </dsp:txBody>
      <dsp:txXfrm rot="10800000">
        <a:off x="342898" y="1376909"/>
        <a:ext cx="1769355" cy="1123498"/>
      </dsp:txXfrm>
    </dsp:sp>
    <dsp:sp modelId="{3D2AB1B3-2260-402E-9499-6BFA348A5273}">
      <dsp:nvSpPr>
        <dsp:cNvPr id="0" name=""/>
        <dsp:cNvSpPr/>
      </dsp:nvSpPr>
      <dsp:spPr>
        <a:xfrm>
          <a:off x="2279784" y="38477"/>
          <a:ext cx="1840651" cy="127430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4E6804-0239-4F4D-A7DC-35044AB46F8C}">
      <dsp:nvSpPr>
        <dsp:cNvPr id="0" name=""/>
        <dsp:cNvSpPr/>
      </dsp:nvSpPr>
      <dsp:spPr>
        <a:xfrm rot="10800000">
          <a:off x="2359282" y="1376909"/>
          <a:ext cx="1840651" cy="115914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Άροτρο</a:t>
          </a:r>
          <a:endParaRPr lang="el-GR" sz="2100" kern="1200" dirty="0"/>
        </a:p>
      </dsp:txBody>
      <dsp:txXfrm rot="10800000">
        <a:off x="2394930" y="1376909"/>
        <a:ext cx="1769355" cy="1123498"/>
      </dsp:txXfrm>
    </dsp:sp>
    <dsp:sp modelId="{884A8E7B-E910-4348-983B-C411A124BB9C}">
      <dsp:nvSpPr>
        <dsp:cNvPr id="0" name=""/>
        <dsp:cNvSpPr/>
      </dsp:nvSpPr>
      <dsp:spPr>
        <a:xfrm>
          <a:off x="4304500" y="38477"/>
          <a:ext cx="1840651" cy="127430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F72E6F-A648-4790-BE47-A576EE62A832}">
      <dsp:nvSpPr>
        <dsp:cNvPr id="0" name=""/>
        <dsp:cNvSpPr/>
      </dsp:nvSpPr>
      <dsp:spPr>
        <a:xfrm rot="10800000">
          <a:off x="4383998" y="1376909"/>
          <a:ext cx="1840651" cy="115914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Αλυσοπρίονο</a:t>
          </a:r>
          <a:endParaRPr lang="el-GR" sz="2100" kern="1200" dirty="0"/>
        </a:p>
      </dsp:txBody>
      <dsp:txXfrm rot="10800000">
        <a:off x="4419646" y="1376909"/>
        <a:ext cx="1769355" cy="1123498"/>
      </dsp:txXfrm>
    </dsp:sp>
    <dsp:sp modelId="{5322624B-1E98-4224-BACC-8CB203F53E0E}">
      <dsp:nvSpPr>
        <dsp:cNvPr id="0" name=""/>
        <dsp:cNvSpPr/>
      </dsp:nvSpPr>
      <dsp:spPr>
        <a:xfrm>
          <a:off x="6329216" y="38477"/>
          <a:ext cx="1840651" cy="127430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E2FD1D-8D4A-4E96-BDDE-726D1C326C47}">
      <dsp:nvSpPr>
        <dsp:cNvPr id="0" name=""/>
        <dsp:cNvSpPr/>
      </dsp:nvSpPr>
      <dsp:spPr>
        <a:xfrm rot="10800000">
          <a:off x="6408714" y="1376909"/>
          <a:ext cx="1840651" cy="115914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Ξηραντήριο</a:t>
          </a:r>
          <a:endParaRPr lang="el-GR" sz="2100" kern="1200" dirty="0"/>
        </a:p>
      </dsp:txBody>
      <dsp:txXfrm rot="10800000">
        <a:off x="6444362" y="1376909"/>
        <a:ext cx="1769355" cy="11234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446FA-B4C1-455D-83D1-FB72222F467C}">
      <dsp:nvSpPr>
        <dsp:cNvPr id="0" name=""/>
        <dsp:cNvSpPr/>
      </dsp:nvSpPr>
      <dsp:spPr>
        <a:xfrm>
          <a:off x="0" y="7706"/>
          <a:ext cx="8424936" cy="114122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022326-4C1C-457F-9764-9F9E6663D1B1}">
      <dsp:nvSpPr>
        <dsp:cNvPr id="0" name=""/>
        <dsp:cNvSpPr/>
      </dsp:nvSpPr>
      <dsp:spPr>
        <a:xfrm>
          <a:off x="216021" y="3"/>
          <a:ext cx="2474824" cy="147071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EF0E3F-C3D6-4838-B7B6-CA8F19A49B49}">
      <dsp:nvSpPr>
        <dsp:cNvPr id="0" name=""/>
        <dsp:cNvSpPr/>
      </dsp:nvSpPr>
      <dsp:spPr>
        <a:xfrm rot="10800000">
          <a:off x="216021" y="1532363"/>
          <a:ext cx="2474824" cy="100369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 err="1" smtClean="0"/>
            <a:t>Ψεκαστική</a:t>
          </a:r>
          <a:r>
            <a:rPr lang="el-GR" sz="1900" kern="1200" dirty="0" smtClean="0"/>
            <a:t> μηχανή </a:t>
          </a:r>
          <a:endParaRPr lang="el-GR" sz="1900" kern="1200" dirty="0"/>
        </a:p>
      </dsp:txBody>
      <dsp:txXfrm rot="10800000">
        <a:off x="246888" y="1532363"/>
        <a:ext cx="2413090" cy="972825"/>
      </dsp:txXfrm>
    </dsp:sp>
    <dsp:sp modelId="{4F1F389E-EC38-4622-B969-937D141E433A}">
      <dsp:nvSpPr>
        <dsp:cNvPr id="0" name=""/>
        <dsp:cNvSpPr/>
      </dsp:nvSpPr>
      <dsp:spPr>
        <a:xfrm>
          <a:off x="3038336" y="3"/>
          <a:ext cx="2474824" cy="147071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78A8BD-B87C-4855-B826-065723432787}">
      <dsp:nvSpPr>
        <dsp:cNvPr id="0" name=""/>
        <dsp:cNvSpPr/>
      </dsp:nvSpPr>
      <dsp:spPr>
        <a:xfrm rot="10800000">
          <a:off x="2975055" y="1524657"/>
          <a:ext cx="2474824" cy="100369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 err="1" smtClean="0"/>
            <a:t>Λιπασματοδιανομέας</a:t>
          </a:r>
          <a:endParaRPr lang="el-GR" sz="1900" kern="1200" dirty="0"/>
        </a:p>
      </dsp:txBody>
      <dsp:txXfrm rot="10800000">
        <a:off x="3005922" y="1524657"/>
        <a:ext cx="2413090" cy="972825"/>
      </dsp:txXfrm>
    </dsp:sp>
    <dsp:sp modelId="{884A8E7B-E910-4348-983B-C411A124BB9C}">
      <dsp:nvSpPr>
        <dsp:cNvPr id="0" name=""/>
        <dsp:cNvSpPr/>
      </dsp:nvSpPr>
      <dsp:spPr>
        <a:xfrm>
          <a:off x="5760644" y="3"/>
          <a:ext cx="2474824" cy="147071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25400" cap="flat" cmpd="sng" algn="ctr">
          <a:solidFill>
            <a:schemeClr val="bg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F72E6F-A648-4790-BE47-A576EE62A832}">
      <dsp:nvSpPr>
        <dsp:cNvPr id="0" name=""/>
        <dsp:cNvSpPr/>
      </dsp:nvSpPr>
      <dsp:spPr>
        <a:xfrm rot="10800000">
          <a:off x="5697362" y="1524657"/>
          <a:ext cx="2474824" cy="100369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 smtClean="0"/>
            <a:t>Μηχανή </a:t>
          </a:r>
          <a:r>
            <a:rPr lang="el-GR" sz="1900" kern="1200" dirty="0" smtClean="0"/>
            <a:t>Σποράς Καλαμποκιού </a:t>
          </a:r>
          <a:endParaRPr lang="el-GR" sz="1900" kern="1200" dirty="0"/>
        </a:p>
      </dsp:txBody>
      <dsp:txXfrm rot="10800000">
        <a:off x="5728229" y="1524657"/>
        <a:ext cx="2413090" cy="9728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446FA-B4C1-455D-83D1-FB72222F467C}">
      <dsp:nvSpPr>
        <dsp:cNvPr id="0" name=""/>
        <dsp:cNvSpPr/>
      </dsp:nvSpPr>
      <dsp:spPr>
        <a:xfrm>
          <a:off x="0" y="12825"/>
          <a:ext cx="8424936" cy="114122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022326-4C1C-457F-9764-9F9E6663D1B1}">
      <dsp:nvSpPr>
        <dsp:cNvPr id="0" name=""/>
        <dsp:cNvSpPr/>
      </dsp:nvSpPr>
      <dsp:spPr>
        <a:xfrm>
          <a:off x="253596" y="38477"/>
          <a:ext cx="1778780" cy="127430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EF0E3F-C3D6-4838-B7B6-CA8F19A49B49}">
      <dsp:nvSpPr>
        <dsp:cNvPr id="0" name=""/>
        <dsp:cNvSpPr/>
      </dsp:nvSpPr>
      <dsp:spPr>
        <a:xfrm rot="10800000">
          <a:off x="304024" y="1376909"/>
          <a:ext cx="1778780" cy="115914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Μηχανή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Για Μπάλες</a:t>
          </a:r>
          <a:endParaRPr lang="el-GR" sz="2100" kern="1200" dirty="0"/>
        </a:p>
      </dsp:txBody>
      <dsp:txXfrm rot="10800000">
        <a:off x="339672" y="1376909"/>
        <a:ext cx="1707484" cy="1123498"/>
      </dsp:txXfrm>
    </dsp:sp>
    <dsp:sp modelId="{3D2AB1B3-2260-402E-9499-6BFA348A5273}">
      <dsp:nvSpPr>
        <dsp:cNvPr id="0" name=""/>
        <dsp:cNvSpPr/>
      </dsp:nvSpPr>
      <dsp:spPr>
        <a:xfrm>
          <a:off x="2210254" y="38477"/>
          <a:ext cx="1778780" cy="127430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4E6804-0239-4F4D-A7DC-35044AB46F8C}">
      <dsp:nvSpPr>
        <dsp:cNvPr id="0" name=""/>
        <dsp:cNvSpPr/>
      </dsp:nvSpPr>
      <dsp:spPr>
        <a:xfrm rot="10800000">
          <a:off x="2287080" y="1376909"/>
          <a:ext cx="1778780" cy="115914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Φρέζα</a:t>
          </a:r>
          <a:endParaRPr lang="el-GR" sz="2100" kern="1200" dirty="0"/>
        </a:p>
      </dsp:txBody>
      <dsp:txXfrm rot="10800000">
        <a:off x="2322728" y="1376909"/>
        <a:ext cx="1707484" cy="1123498"/>
      </dsp:txXfrm>
    </dsp:sp>
    <dsp:sp modelId="{884A8E7B-E910-4348-983B-C411A124BB9C}">
      <dsp:nvSpPr>
        <dsp:cNvPr id="0" name=""/>
        <dsp:cNvSpPr/>
      </dsp:nvSpPr>
      <dsp:spPr>
        <a:xfrm>
          <a:off x="4166913" y="38477"/>
          <a:ext cx="1778780" cy="127430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6000" b="-46000"/>
          </a:stretch>
        </a:blip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F72E6F-A648-4790-BE47-A576EE62A832}">
      <dsp:nvSpPr>
        <dsp:cNvPr id="0" name=""/>
        <dsp:cNvSpPr/>
      </dsp:nvSpPr>
      <dsp:spPr>
        <a:xfrm rot="10800000">
          <a:off x="4243738" y="1376909"/>
          <a:ext cx="1778780" cy="115914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kern="1200" dirty="0" smtClean="0"/>
            <a:t>Γεωτρύπανο</a:t>
          </a:r>
          <a:endParaRPr lang="el-GR" sz="2100" kern="1200" dirty="0"/>
        </a:p>
      </dsp:txBody>
      <dsp:txXfrm rot="10800000">
        <a:off x="4279386" y="1376909"/>
        <a:ext cx="1707484" cy="1123498"/>
      </dsp:txXfrm>
    </dsp:sp>
    <dsp:sp modelId="{5322624B-1E98-4224-BACC-8CB203F53E0E}">
      <dsp:nvSpPr>
        <dsp:cNvPr id="0" name=""/>
        <dsp:cNvSpPr/>
      </dsp:nvSpPr>
      <dsp:spPr>
        <a:xfrm>
          <a:off x="6258065" y="38477"/>
          <a:ext cx="1778780" cy="127430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E2FD1D-8D4A-4E96-BDDE-726D1C326C47}">
      <dsp:nvSpPr>
        <dsp:cNvPr id="0" name=""/>
        <dsp:cNvSpPr/>
      </dsp:nvSpPr>
      <dsp:spPr>
        <a:xfrm rot="10800000">
          <a:off x="6200397" y="1368156"/>
          <a:ext cx="2047767" cy="115914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err="1" smtClean="0"/>
            <a:t>Πατατοεξαγωγέας</a:t>
          </a:r>
          <a:endParaRPr lang="el-GR" sz="1800" kern="1200" dirty="0"/>
        </a:p>
      </dsp:txBody>
      <dsp:txXfrm rot="10800000">
        <a:off x="6236045" y="1368156"/>
        <a:ext cx="1976471" cy="11234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#3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#4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#3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#4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7ABF-895F-4DCD-BD2C-475C863F7B18}" type="datetimeFigureOut">
              <a:rPr lang="el-GR" smtClean="0"/>
              <a:pPr/>
              <a:t>13/12/2017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1460-CB6C-4F0B-8155-EB4217A03282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7ABF-895F-4DCD-BD2C-475C863F7B18}" type="datetimeFigureOut">
              <a:rPr lang="el-GR" smtClean="0"/>
              <a:pPr/>
              <a:t>13/12/2017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1460-CB6C-4F0B-8155-EB4217A03282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7ABF-895F-4DCD-BD2C-475C863F7B18}" type="datetimeFigureOut">
              <a:rPr lang="el-GR" smtClean="0"/>
              <a:pPr/>
              <a:t>13/12/2017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1460-CB6C-4F0B-8155-EB4217A03282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7ABF-895F-4DCD-BD2C-475C863F7B18}" type="datetimeFigureOut">
              <a:rPr lang="el-GR" smtClean="0"/>
              <a:pPr/>
              <a:t>13/12/2017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1460-CB6C-4F0B-8155-EB4217A03282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7ABF-895F-4DCD-BD2C-475C863F7B18}" type="datetimeFigureOut">
              <a:rPr lang="el-GR" smtClean="0"/>
              <a:pPr/>
              <a:t>13/12/2017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1460-CB6C-4F0B-8155-EB4217A03282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7ABF-895F-4DCD-BD2C-475C863F7B18}" type="datetimeFigureOut">
              <a:rPr lang="el-GR" smtClean="0"/>
              <a:pPr/>
              <a:t>13/12/2017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1460-CB6C-4F0B-8155-EB4217A03282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7ABF-895F-4DCD-BD2C-475C863F7B18}" type="datetimeFigureOut">
              <a:rPr lang="el-GR" smtClean="0"/>
              <a:pPr/>
              <a:t>13/12/2017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1460-CB6C-4F0B-8155-EB4217A03282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7ABF-895F-4DCD-BD2C-475C863F7B18}" type="datetimeFigureOut">
              <a:rPr lang="el-GR" smtClean="0"/>
              <a:pPr/>
              <a:t>13/12/2017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1460-CB6C-4F0B-8155-EB4217A03282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7ABF-895F-4DCD-BD2C-475C863F7B18}" type="datetimeFigureOut">
              <a:rPr lang="el-GR" smtClean="0"/>
              <a:pPr/>
              <a:t>13/12/2017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1460-CB6C-4F0B-8155-EB4217A03282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7ABF-895F-4DCD-BD2C-475C863F7B18}" type="datetimeFigureOut">
              <a:rPr lang="el-GR" smtClean="0"/>
              <a:pPr/>
              <a:t>13/12/2017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1460-CB6C-4F0B-8155-EB4217A03282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7ABF-895F-4DCD-BD2C-475C863F7B18}" type="datetimeFigureOut">
              <a:rPr lang="el-GR" smtClean="0"/>
              <a:pPr/>
              <a:t>13/12/2017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1460-CB6C-4F0B-8155-EB4217A03282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E7ABF-895F-4DCD-BD2C-475C863F7B18}" type="datetimeFigureOut">
              <a:rPr lang="el-GR" smtClean="0"/>
              <a:pPr/>
              <a:t>13/12/2017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C1460-CB6C-4F0B-8155-EB4217A03282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ιζόντιος πάπυρος"/>
          <p:cNvSpPr/>
          <p:nvPr/>
        </p:nvSpPr>
        <p:spPr>
          <a:xfrm>
            <a:off x="1619672" y="0"/>
            <a:ext cx="6192688" cy="2996952"/>
          </a:xfrm>
          <a:prstGeom prst="horizontalScroll">
            <a:avLst/>
          </a:prstGeom>
          <a:solidFill>
            <a:schemeClr val="accent4">
              <a:lumMod val="75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ln w="28575">
                <a:solidFill>
                  <a:schemeClr val="tx1"/>
                </a:solidFill>
              </a:ln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971600" y="243408"/>
            <a:ext cx="7632848" cy="2585323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haroni" pitchFamily="2" charset="-79"/>
              </a:rPr>
              <a:t>Γεωργική </a:t>
            </a:r>
          </a:p>
          <a:p>
            <a:pPr algn="ctr"/>
            <a:r>
              <a:rPr lang="el-GR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haroni" pitchFamily="2" charset="-79"/>
              </a:rPr>
              <a:t>Τ</a:t>
            </a:r>
            <a:r>
              <a:rPr lang="el-GR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cs typeface="Aharoni" pitchFamily="2" charset="-79"/>
              </a:rPr>
              <a:t>εχνολογία</a:t>
            </a:r>
          </a:p>
          <a:p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5364088" y="4941168"/>
            <a:ext cx="2635223" cy="93610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chemeClr val="accent6">
                    <a:lumMod val="50000"/>
                  </a:schemeClr>
                </a:solidFill>
              </a:rPr>
              <a:t>Γεωργικά μηχανήματα</a:t>
            </a:r>
            <a:endParaRPr lang="el-GR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1763688" y="4941168"/>
            <a:ext cx="2664296" cy="93610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chemeClr val="accent6">
                    <a:lumMod val="50000"/>
                  </a:schemeClr>
                </a:solidFill>
              </a:rPr>
              <a:t>Γεωργικά εργαλεία</a:t>
            </a:r>
            <a:endParaRPr lang="el-GR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251" y="3117558"/>
            <a:ext cx="2345718" cy="1759289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014" y="3160272"/>
            <a:ext cx="2269370" cy="171657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Διάγραμμα"/>
          <p:cNvGraphicFramePr/>
          <p:nvPr>
            <p:extLst>
              <p:ext uri="{D42A27DB-BD31-4B8C-83A1-F6EECF244321}">
                <p14:modId xmlns:p14="http://schemas.microsoft.com/office/powerpoint/2010/main" val="711437810"/>
              </p:ext>
            </p:extLst>
          </p:nvPr>
        </p:nvGraphicFramePr>
        <p:xfrm>
          <a:off x="395536" y="1052736"/>
          <a:ext cx="8280920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- TextBox"/>
          <p:cNvSpPr txBox="1"/>
          <p:nvPr/>
        </p:nvSpPr>
        <p:spPr>
          <a:xfrm>
            <a:off x="395536" y="188640"/>
            <a:ext cx="7920880" cy="76944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 smtClean="0"/>
              <a:t>Γεωργικά Εργαλεία</a:t>
            </a:r>
            <a:endParaRPr lang="el-GR" sz="4400" b="1" dirty="0"/>
          </a:p>
        </p:txBody>
      </p:sp>
      <p:graphicFrame>
        <p:nvGraphicFramePr>
          <p:cNvPr id="18" name="17 - Διάγραμμα"/>
          <p:cNvGraphicFramePr/>
          <p:nvPr/>
        </p:nvGraphicFramePr>
        <p:xfrm>
          <a:off x="323528" y="3861048"/>
          <a:ext cx="8316416" cy="2996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 animBg="1"/>
      <p:bldGraphic spid="1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- Διάγραμμα"/>
          <p:cNvGraphicFramePr/>
          <p:nvPr>
            <p:extLst>
              <p:ext uri="{D42A27DB-BD31-4B8C-83A1-F6EECF244321}">
                <p14:modId xmlns:p14="http://schemas.microsoft.com/office/powerpoint/2010/main" val="573736239"/>
              </p:ext>
            </p:extLst>
          </p:nvPr>
        </p:nvGraphicFramePr>
        <p:xfrm>
          <a:off x="467544" y="1196752"/>
          <a:ext cx="8424936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3 - Διάγραμμα"/>
          <p:cNvGraphicFramePr/>
          <p:nvPr>
            <p:extLst>
              <p:ext uri="{D42A27DB-BD31-4B8C-83A1-F6EECF244321}">
                <p14:modId xmlns:p14="http://schemas.microsoft.com/office/powerpoint/2010/main" val="4014554396"/>
              </p:ext>
            </p:extLst>
          </p:nvPr>
        </p:nvGraphicFramePr>
        <p:xfrm>
          <a:off x="467544" y="4077072"/>
          <a:ext cx="8424936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5 - TextBox"/>
          <p:cNvSpPr txBox="1"/>
          <p:nvPr/>
        </p:nvSpPr>
        <p:spPr>
          <a:xfrm>
            <a:off x="395536" y="188640"/>
            <a:ext cx="8424936" cy="76944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 smtClean="0"/>
              <a:t>Γεωργικά   Μηχανήματα</a:t>
            </a:r>
            <a:endParaRPr lang="el-GR" sz="44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- Διάγραμμα"/>
          <p:cNvGraphicFramePr/>
          <p:nvPr>
            <p:extLst>
              <p:ext uri="{D42A27DB-BD31-4B8C-83A1-F6EECF244321}">
                <p14:modId xmlns:p14="http://schemas.microsoft.com/office/powerpoint/2010/main" val="1073973283"/>
              </p:ext>
            </p:extLst>
          </p:nvPr>
        </p:nvGraphicFramePr>
        <p:xfrm>
          <a:off x="467544" y="1196752"/>
          <a:ext cx="8424936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3 - Διάγραμμα"/>
          <p:cNvGraphicFramePr/>
          <p:nvPr>
            <p:extLst>
              <p:ext uri="{D42A27DB-BD31-4B8C-83A1-F6EECF244321}">
                <p14:modId xmlns:p14="http://schemas.microsoft.com/office/powerpoint/2010/main" val="639793080"/>
              </p:ext>
            </p:extLst>
          </p:nvPr>
        </p:nvGraphicFramePr>
        <p:xfrm>
          <a:off x="467544" y="4077072"/>
          <a:ext cx="8424936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5 - TextBox"/>
          <p:cNvSpPr txBox="1"/>
          <p:nvPr/>
        </p:nvSpPr>
        <p:spPr>
          <a:xfrm>
            <a:off x="395536" y="188640"/>
            <a:ext cx="8424936" cy="76944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 smtClean="0"/>
              <a:t>Γεωργικά   Μηχανήματα</a:t>
            </a:r>
            <a:endParaRPr lang="el-GR" sz="4400" b="1" dirty="0"/>
          </a:p>
        </p:txBody>
      </p:sp>
    </p:spTree>
    <p:extLst>
      <p:ext uri="{BB962C8B-B14F-4D97-AF65-F5344CB8AC3E}">
        <p14:creationId xmlns:p14="http://schemas.microsoft.com/office/powerpoint/2010/main" val="151292240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395536" y="188640"/>
            <a:ext cx="8352928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 smtClean="0"/>
              <a:t>Κλάδοι   Γεωργικής Παραγωγής</a:t>
            </a:r>
            <a:endParaRPr lang="el-GR" sz="4000" b="1" dirty="0"/>
          </a:p>
        </p:txBody>
      </p:sp>
      <p:graphicFrame>
        <p:nvGraphicFramePr>
          <p:cNvPr id="6" name="5 - Πίνακας"/>
          <p:cNvGraphicFramePr>
            <a:graphicFrameLocks noGrp="1"/>
          </p:cNvGraphicFramePr>
          <p:nvPr/>
        </p:nvGraphicFramePr>
        <p:xfrm>
          <a:off x="323528" y="2492896"/>
          <a:ext cx="8568954" cy="1190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2880320"/>
                <a:gridCol w="2952330"/>
              </a:tblGrid>
              <a:tr h="119008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Ζωικής</a:t>
                      </a:r>
                    </a:p>
                    <a:p>
                      <a:pPr marL="0" algn="ctr" defTabSz="914400" rtl="0" eaLnBrk="1" latinLnBrk="0" hangingPunct="1"/>
                      <a:r>
                        <a:rPr lang="el-GR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Παραγωγή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l-GR" sz="3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Καλλιέργεια Βοοειδών, προβάτων, πουλερικών,</a:t>
                      </a:r>
                    </a:p>
                    <a:p>
                      <a:pPr algn="ctr"/>
                      <a:r>
                        <a:rPr lang="el-GR" sz="2000" dirty="0" smtClean="0"/>
                        <a:t>μελισσών</a:t>
                      </a:r>
                      <a:r>
                        <a:rPr lang="el-GR" sz="2000" baseline="0" dirty="0" smtClean="0"/>
                        <a:t> κ.ά.</a:t>
                      </a:r>
                      <a:endParaRPr lang="el-GR" sz="2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6 - Πίνακας"/>
          <p:cNvGraphicFramePr>
            <a:graphicFrameLocks noGrp="1"/>
          </p:cNvGraphicFramePr>
          <p:nvPr/>
        </p:nvGraphicFramePr>
        <p:xfrm>
          <a:off x="251520" y="3861048"/>
          <a:ext cx="8568954" cy="1305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318"/>
                <a:gridCol w="2856318"/>
                <a:gridCol w="2856318"/>
              </a:tblGrid>
              <a:tr h="130550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Αλιευτική</a:t>
                      </a:r>
                    </a:p>
                    <a:p>
                      <a:pPr marL="0" algn="ctr" defTabSz="914400" rtl="0" eaLnBrk="1" latinLnBrk="0" hangingPunct="1"/>
                      <a:r>
                        <a:rPr lang="el-GR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Παραγωγή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l-GR" sz="3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 smtClean="0"/>
                    </a:p>
                    <a:p>
                      <a:pPr algn="ctr"/>
                      <a:r>
                        <a:rPr lang="el-GR" sz="2000" dirty="0" smtClean="0"/>
                        <a:t>Προϊόντα</a:t>
                      </a:r>
                      <a:r>
                        <a:rPr lang="el-GR" sz="2000" baseline="0" dirty="0" smtClean="0"/>
                        <a:t> αλιείας</a:t>
                      </a:r>
                    </a:p>
                    <a:p>
                      <a:pPr algn="ctr"/>
                      <a:r>
                        <a:rPr lang="el-GR" sz="2000" baseline="0" dirty="0" smtClean="0"/>
                        <a:t>Ιχθυοκαλλιεργειών κ.ά.</a:t>
                      </a:r>
                      <a:endParaRPr lang="el-GR" sz="20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- Πίνακας"/>
          <p:cNvGraphicFramePr>
            <a:graphicFrameLocks noGrp="1"/>
          </p:cNvGraphicFramePr>
          <p:nvPr/>
        </p:nvGraphicFramePr>
        <p:xfrm>
          <a:off x="251520" y="5301208"/>
          <a:ext cx="8568954" cy="1342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318"/>
                <a:gridCol w="2856318"/>
                <a:gridCol w="2856318"/>
              </a:tblGrid>
              <a:tr h="134200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Δασική</a:t>
                      </a:r>
                    </a:p>
                    <a:p>
                      <a:pPr marL="0" algn="ctr" defTabSz="914400" rtl="0" eaLnBrk="1" latinLnBrk="0" hangingPunct="1"/>
                      <a:r>
                        <a:rPr lang="el-GR" sz="3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Παραγωγή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l-GR" sz="3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 smtClean="0"/>
                    </a:p>
                    <a:p>
                      <a:pPr algn="ctr"/>
                      <a:r>
                        <a:rPr lang="el-GR" sz="2000" dirty="0" smtClean="0"/>
                        <a:t>Προϊόντα ξυλείας,</a:t>
                      </a:r>
                    </a:p>
                    <a:p>
                      <a:pPr algn="ctr"/>
                      <a:r>
                        <a:rPr lang="el-GR" sz="2000" dirty="0" smtClean="0"/>
                        <a:t>Καυσόξυλα. κάρβουνα,</a:t>
                      </a:r>
                    </a:p>
                    <a:p>
                      <a:pPr algn="ctr"/>
                      <a:r>
                        <a:rPr lang="el-GR" sz="2000" dirty="0" smtClean="0"/>
                        <a:t>Ρητίνη</a:t>
                      </a:r>
                      <a:r>
                        <a:rPr lang="el-GR" sz="2000" baseline="0" dirty="0" smtClean="0"/>
                        <a:t> κ.ά.</a:t>
                      </a:r>
                      <a:endParaRPr lang="el-GR" sz="20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pic>
        <p:nvPicPr>
          <p:cNvPr id="10" name="9 - Εικόνα" descr="MB900351076.JPG"/>
          <p:cNvPicPr>
            <a:picLocks noChangeAspect="1"/>
          </p:cNvPicPr>
          <p:nvPr/>
        </p:nvPicPr>
        <p:blipFill>
          <a:blip r:embed="rId2" cstate="email">
            <a:lum bright="10000"/>
          </a:blip>
          <a:stretch>
            <a:fillRect/>
          </a:stretch>
        </p:blipFill>
        <p:spPr>
          <a:xfrm>
            <a:off x="3131840" y="2514600"/>
            <a:ext cx="2808312" cy="1058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10 - Εικόνα" descr="Δίχτυα αλιείας.jpg"/>
          <p:cNvPicPr>
            <a:picLocks noChangeAspect="1"/>
          </p:cNvPicPr>
          <p:nvPr/>
        </p:nvPicPr>
        <p:blipFill>
          <a:blip r:embed="rId3" cstate="email">
            <a:lum bright="30000" contrast="10000"/>
          </a:blip>
          <a:stretch>
            <a:fillRect/>
          </a:stretch>
        </p:blipFill>
        <p:spPr>
          <a:xfrm>
            <a:off x="3131840" y="3933056"/>
            <a:ext cx="2808312" cy="1152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11 - Εικόνα" descr="images (10).jpg"/>
          <p:cNvPicPr>
            <a:picLocks noChangeAspect="1"/>
          </p:cNvPicPr>
          <p:nvPr/>
        </p:nvPicPr>
        <p:blipFill>
          <a:blip r:embed="rId4" cstate="email">
            <a:lum bright="20000"/>
          </a:blip>
          <a:stretch>
            <a:fillRect/>
          </a:stretch>
        </p:blipFill>
        <p:spPr>
          <a:xfrm>
            <a:off x="3131840" y="5301208"/>
            <a:ext cx="2808312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21227"/>
            <a:ext cx="2376264" cy="1130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3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678258"/>
              </p:ext>
            </p:extLst>
          </p:nvPr>
        </p:nvGraphicFramePr>
        <p:xfrm>
          <a:off x="395536" y="1071120"/>
          <a:ext cx="8496945" cy="12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0"/>
                <a:gridCol w="2856320"/>
                <a:gridCol w="2832315"/>
              </a:tblGrid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el-GR" sz="3600" dirty="0" smtClean="0"/>
                        <a:t>Φυτικής Παραγωγή</a:t>
                      </a:r>
                      <a:endParaRPr lang="el-GR" sz="3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3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Καλλιέργεια</a:t>
                      </a:r>
                      <a:r>
                        <a:rPr lang="el-GR" sz="2000" baseline="0" dirty="0" smtClean="0"/>
                        <a:t>  φυτών, οπωροκηπευτικών,</a:t>
                      </a:r>
                    </a:p>
                    <a:p>
                      <a:pPr algn="ctr"/>
                      <a:r>
                        <a:rPr lang="el-GR" sz="2000" dirty="0" smtClean="0"/>
                        <a:t>ανθοκομικών  κ.ά.</a:t>
                      </a:r>
                      <a:endParaRPr lang="el-GR" sz="2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68" y="1165149"/>
            <a:ext cx="2376264" cy="1130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395536" y="332656"/>
            <a:ext cx="8352928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l-GR" sz="3600" b="1" dirty="0" smtClean="0"/>
              <a:t>Εργαλεία  κλάδων   Γεωργικής Παραγωγής</a:t>
            </a:r>
            <a:endParaRPr lang="el-GR" sz="3600" b="1" dirty="0"/>
          </a:p>
        </p:txBody>
      </p:sp>
      <p:pic>
        <p:nvPicPr>
          <p:cNvPr id="11" name="10 - Εικόνα" descr="Ταϊστρα πουλιών.jpg"/>
          <p:cNvPicPr>
            <a:picLocks noChangeAspect="1"/>
          </p:cNvPicPr>
          <p:nvPr/>
        </p:nvPicPr>
        <p:blipFill>
          <a:blip r:embed="rId3" cstate="email">
            <a:lum bright="20000"/>
          </a:blip>
          <a:stretch>
            <a:fillRect/>
          </a:stretch>
        </p:blipFill>
        <p:spPr>
          <a:xfrm>
            <a:off x="251520" y="1196752"/>
            <a:ext cx="1800200" cy="14519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11 - Εικόνα" descr="Δισκοπρίονο καυσόξυλων.jpg"/>
          <p:cNvPicPr>
            <a:picLocks noChangeAspect="1"/>
          </p:cNvPicPr>
          <p:nvPr/>
        </p:nvPicPr>
        <p:blipFill>
          <a:blip r:embed="rId4" cstate="email">
            <a:lum bright="20000"/>
          </a:blip>
          <a:stretch>
            <a:fillRect/>
          </a:stretch>
        </p:blipFill>
        <p:spPr>
          <a:xfrm>
            <a:off x="2411760" y="1196752"/>
            <a:ext cx="1944216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12 - Εικόνα" descr="Εκκολαπτική μηχανή.jpg"/>
          <p:cNvPicPr>
            <a:picLocks noChangeAspect="1"/>
          </p:cNvPicPr>
          <p:nvPr/>
        </p:nvPicPr>
        <p:blipFill>
          <a:blip r:embed="rId5" cstate="email">
            <a:lum bright="10000"/>
          </a:blip>
          <a:stretch>
            <a:fillRect/>
          </a:stretch>
        </p:blipFill>
        <p:spPr>
          <a:xfrm>
            <a:off x="179512" y="3717032"/>
            <a:ext cx="2040863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13 - Εικόνα" descr="Καλάμια Ψαρέματος.jpg"/>
          <p:cNvPicPr>
            <a:picLocks noChangeAspect="1"/>
          </p:cNvPicPr>
          <p:nvPr/>
        </p:nvPicPr>
        <p:blipFill>
          <a:blip r:embed="rId6" cstate="email">
            <a:lum bright="10000"/>
          </a:blip>
          <a:stretch>
            <a:fillRect/>
          </a:stretch>
        </p:blipFill>
        <p:spPr>
          <a:xfrm>
            <a:off x="4644008" y="1196752"/>
            <a:ext cx="2016224" cy="1478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14 - Εικόνα" descr="Θαμνοκόπτης.jpg"/>
          <p:cNvPicPr>
            <a:picLocks noChangeAspect="1"/>
          </p:cNvPicPr>
          <p:nvPr/>
        </p:nvPicPr>
        <p:blipFill>
          <a:blip r:embed="rId7" cstate="email">
            <a:lum bright="20000"/>
          </a:blip>
          <a:stretch>
            <a:fillRect/>
          </a:stretch>
        </p:blipFill>
        <p:spPr>
          <a:xfrm>
            <a:off x="6948264" y="1196752"/>
            <a:ext cx="1944216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15 - Εικόνα" descr="Μελλισοκομίας κυψέλη.jpg"/>
          <p:cNvPicPr>
            <a:picLocks noChangeAspect="1"/>
          </p:cNvPicPr>
          <p:nvPr/>
        </p:nvPicPr>
        <p:blipFill>
          <a:blip r:embed="rId8" cstate="email">
            <a:lum bright="10000"/>
          </a:blip>
          <a:stretch>
            <a:fillRect/>
          </a:stretch>
        </p:blipFill>
        <p:spPr>
          <a:xfrm>
            <a:off x="6948264" y="3789040"/>
            <a:ext cx="1944216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16 - Εικόνα" descr="Ιχθυολαλλιέργειες.jpg"/>
          <p:cNvPicPr>
            <a:picLocks noChangeAspect="1"/>
          </p:cNvPicPr>
          <p:nvPr/>
        </p:nvPicPr>
        <p:blipFill>
          <a:blip r:embed="rId9" cstate="email">
            <a:lum bright="10000"/>
          </a:blip>
          <a:stretch>
            <a:fillRect/>
          </a:stretch>
        </p:blipFill>
        <p:spPr>
          <a:xfrm>
            <a:off x="4716016" y="3789040"/>
            <a:ext cx="1944216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" name="17 - Εικόνα" descr="θήλαστρο.jpg"/>
          <p:cNvPicPr>
            <a:picLocks noChangeAspect="1"/>
          </p:cNvPicPr>
          <p:nvPr/>
        </p:nvPicPr>
        <p:blipFill>
          <a:blip r:embed="rId10" cstate="email">
            <a:lum bright="20000"/>
          </a:blip>
          <a:stretch>
            <a:fillRect/>
          </a:stretch>
        </p:blipFill>
        <p:spPr>
          <a:xfrm>
            <a:off x="2555776" y="3789040"/>
            <a:ext cx="1872208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1" name="20 - TextBox"/>
          <p:cNvSpPr txBox="1"/>
          <p:nvPr/>
        </p:nvSpPr>
        <p:spPr>
          <a:xfrm>
            <a:off x="179512" y="2780928"/>
            <a:ext cx="1944216" cy="707886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/>
              <a:t>Ταΐστρα</a:t>
            </a:r>
          </a:p>
          <a:p>
            <a:pPr algn="ctr"/>
            <a:r>
              <a:rPr lang="el-GR" sz="2000" b="1" dirty="0" smtClean="0"/>
              <a:t> πουλιών</a:t>
            </a:r>
            <a:endParaRPr lang="el-GR" sz="2000" b="1" dirty="0"/>
          </a:p>
        </p:txBody>
      </p:sp>
      <p:sp>
        <p:nvSpPr>
          <p:cNvPr id="22" name="21 - TextBox"/>
          <p:cNvSpPr txBox="1"/>
          <p:nvPr/>
        </p:nvSpPr>
        <p:spPr>
          <a:xfrm>
            <a:off x="2267744" y="2780928"/>
            <a:ext cx="2160240" cy="70788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/>
              <a:t>Δισκοπρίονο</a:t>
            </a:r>
          </a:p>
          <a:p>
            <a:pPr algn="ctr"/>
            <a:r>
              <a:rPr lang="el-GR" sz="2000" b="1" dirty="0" smtClean="0"/>
              <a:t>Καυσόξυλων</a:t>
            </a:r>
            <a:endParaRPr lang="el-GR" sz="2000" b="1" dirty="0"/>
          </a:p>
        </p:txBody>
      </p:sp>
      <p:sp>
        <p:nvSpPr>
          <p:cNvPr id="20" name="19 - TextBox"/>
          <p:cNvSpPr txBox="1"/>
          <p:nvPr/>
        </p:nvSpPr>
        <p:spPr>
          <a:xfrm>
            <a:off x="4572000" y="2780928"/>
            <a:ext cx="2160240" cy="70788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/>
              <a:t>Καλάμια</a:t>
            </a:r>
          </a:p>
          <a:p>
            <a:pPr algn="ctr"/>
            <a:r>
              <a:rPr lang="el-GR" sz="2000" b="1" dirty="0" smtClean="0"/>
              <a:t>Ψαρέματος</a:t>
            </a:r>
            <a:endParaRPr lang="el-GR" sz="2000" b="1" dirty="0"/>
          </a:p>
        </p:txBody>
      </p:sp>
      <p:sp>
        <p:nvSpPr>
          <p:cNvPr id="23" name="22 - TextBox"/>
          <p:cNvSpPr txBox="1"/>
          <p:nvPr/>
        </p:nvSpPr>
        <p:spPr>
          <a:xfrm>
            <a:off x="6876256" y="2708920"/>
            <a:ext cx="2088232" cy="46166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Θαμνοκόφτης</a:t>
            </a:r>
            <a:endParaRPr lang="el-GR" sz="2400" b="1" dirty="0"/>
          </a:p>
        </p:txBody>
      </p:sp>
      <p:sp>
        <p:nvSpPr>
          <p:cNvPr id="24" name="23 - TextBox"/>
          <p:cNvSpPr txBox="1"/>
          <p:nvPr/>
        </p:nvSpPr>
        <p:spPr>
          <a:xfrm>
            <a:off x="179512" y="5373216"/>
            <a:ext cx="2088232" cy="707886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/>
              <a:t>Εκκολαπτική</a:t>
            </a:r>
          </a:p>
          <a:p>
            <a:pPr algn="ctr"/>
            <a:r>
              <a:rPr lang="el-GR" sz="2000" b="1" dirty="0" smtClean="0"/>
              <a:t>μηχανή</a:t>
            </a:r>
            <a:endParaRPr lang="el-GR" sz="2000" b="1" dirty="0"/>
          </a:p>
        </p:txBody>
      </p:sp>
      <p:sp>
        <p:nvSpPr>
          <p:cNvPr id="25" name="24 - TextBox"/>
          <p:cNvSpPr txBox="1"/>
          <p:nvPr/>
        </p:nvSpPr>
        <p:spPr>
          <a:xfrm>
            <a:off x="2483768" y="5373216"/>
            <a:ext cx="2016224" cy="52322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/>
              <a:t>Θήλαστρο</a:t>
            </a:r>
            <a:endParaRPr lang="el-GR" sz="2800" dirty="0"/>
          </a:p>
        </p:txBody>
      </p:sp>
      <p:sp>
        <p:nvSpPr>
          <p:cNvPr id="26" name="25 - TextBox"/>
          <p:cNvSpPr txBox="1"/>
          <p:nvPr/>
        </p:nvSpPr>
        <p:spPr>
          <a:xfrm>
            <a:off x="4644008" y="5373216"/>
            <a:ext cx="2016224" cy="369332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Ιχθυοκαλλιέργειες</a:t>
            </a:r>
            <a:endParaRPr lang="el-GR" b="1" dirty="0"/>
          </a:p>
        </p:txBody>
      </p:sp>
      <p:sp>
        <p:nvSpPr>
          <p:cNvPr id="28" name="27 - TextBox"/>
          <p:cNvSpPr txBox="1"/>
          <p:nvPr/>
        </p:nvSpPr>
        <p:spPr>
          <a:xfrm>
            <a:off x="6894479" y="5372766"/>
            <a:ext cx="2088232" cy="707886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/>
              <a:t>Κυψέλη</a:t>
            </a:r>
          </a:p>
          <a:p>
            <a:pPr algn="ctr"/>
            <a:r>
              <a:rPr lang="el-GR" sz="2000" b="1" dirty="0" smtClean="0"/>
              <a:t>Μελισσοκομίας</a:t>
            </a:r>
            <a:endParaRPr lang="el-GR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22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9217" y="673532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 smtClean="0"/>
              <a:t>ΕΙΚΟΝΕΣ ΤΗΣ ΕΝΟΤΗΤΑΣ</a:t>
            </a:r>
            <a:endParaRPr lang="el-GR" sz="2800" b="1" u="sng" dirty="0"/>
          </a:p>
        </p:txBody>
      </p:sp>
      <p:pic>
        <p:nvPicPr>
          <p:cNvPr id="2050" name="Picture 2" descr="Αποτέλεσμα εικόνας για ΓΕΩΡΓΙΚΗ ΤΕΧΝΟΛΟΓΙΑ ΚΑΤΑΣΚΕΥΕ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Αποτέλεσμα εικόνας για ΤΕΧΝΟΛΟΓΙΑ ΚΑΤΑΣΚΕΥΕΣ  ΓΥΜΝΑΣΙΟ ΓΕΩΡΓΙ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" name="AutoShape 6" descr="Αποτέλεσμα εικόνας για ΤΕΧΝΟΛΟΓΙΑ ΚΑΤΑΣΚΕΥΕΣ  ΓΥΜΝΑΣΙΟ ΤΡΑΚΤΕΡ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556792"/>
            <a:ext cx="2466975" cy="184785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561" y="4014084"/>
            <a:ext cx="2438400" cy="1876425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7" y="4077072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339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5Γεωργική παραγωγή">
  <a:themeElements>
    <a:clrScheme name="Ρίζες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05Γεωργική παραγωγή</Template>
  <TotalTime>91</TotalTime>
  <Words>112</Words>
  <Application>Microsoft Office PowerPoint</Application>
  <PresentationFormat>Προβολή στην οθόνη (4:3)</PresentationFormat>
  <Paragraphs>69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05Γεωργική παραγωγή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Τεχν_α΄_γυμν.- Γεωργική παραγωγή</dc:title>
  <dc:subject>Παρουσίαση της ενότητας  ¨γεωργική παραγωγή" , για το μάθημα της τεχνολογίας της α΄τάξης γυμνασίου</dc:subject>
  <dc:creator>ΝΤΟΥΣΗΣ ΗΡΑΚΛΗΣ</dc:creator>
  <cp:keywords>τεχνολογίαγυμνασίου,μάθηματεχνολογία,τεχνολογίαα΄γυμνασίου,τεχνολογίαβ΄γυμνασίου,εργασίεςτεχνολογίας,έργασίατεχνολογίαςβ΄γυμνασίου,Ντούσης,1ογυμνάσιοΡέντη,ομαδικόέργο,γραπτήεργασίατεχνολογίας,τεχνεργασίες,ατομικόέργο,ανάθεσηεργασίαςστηντεχνολογία,,γεωργικήπαραγωγή,γεωργια</cp:keywords>
  <cp:lastModifiedBy>A</cp:lastModifiedBy>
  <cp:revision>13</cp:revision>
  <dcterms:created xsi:type="dcterms:W3CDTF">2014-07-09T04:32:30Z</dcterms:created>
  <dcterms:modified xsi:type="dcterms:W3CDTF">2017-12-13T14:18:53Z</dcterms:modified>
</cp:coreProperties>
</file>