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44" y="5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B563FA6-DF1B-85C1-5577-25B46AB0D8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GB"/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8F983CEB-025D-206C-E179-C6FFBEA5B0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GB"/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313F1636-8572-14B2-739B-49DFB7D8C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AADF9-E221-4DED-93FC-89BA9EF40037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E18EFA85-4B13-173C-8D25-8ADA4587D8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0B5FC4C6-70FB-988E-8ED4-25564C1CC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11F85-9D71-4F5F-90C7-5DE338CA31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2247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CE2BF00-8F40-ABE3-D819-C88F6B66CC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GB"/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DBAC1D21-C1FA-3877-8B9A-7D0387BD76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GB"/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CBD06877-EB1E-51D2-1E38-70BC2E4DE3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AADF9-E221-4DED-93FC-89BA9EF40037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524C2238-58A5-E158-1577-13D5DA722B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8539A446-2AD2-E2BE-498E-F2F0C6E6AB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11F85-9D71-4F5F-90C7-5DE338CA31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89435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517D546B-DE19-4446-E946-00BDDB08C7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GB"/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8298B084-1528-5C65-80AF-4EAE771DBB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GB"/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499AA8FA-6971-F1EF-0E65-4C54555A24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AADF9-E221-4DED-93FC-89BA9EF40037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9FFAAB0A-4A26-4B06-C5C4-E898BC0BA1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A093ED05-642A-810B-E038-0F16F6062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11F85-9D71-4F5F-90C7-5DE338CA31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35691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4493CC6-23C1-1720-11B5-93796B319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GB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2840A80-40C1-1791-23CD-129A2A91AE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GB"/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341BF57B-601D-3D79-0CC7-B692C93B90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AADF9-E221-4DED-93FC-89BA9EF40037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B4C75C67-99D5-290A-950F-B7D2029B5B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E1810B54-93F5-1505-C783-7852EAEB69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11F85-9D71-4F5F-90C7-5DE338CA31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5283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C878E04-71AE-D8DC-DC1D-9D4D9DF3C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GB"/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2486732F-EBC3-D4BC-031F-1A7FA21541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258BBACD-B0A6-CE60-9E2A-BE6650192E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AADF9-E221-4DED-93FC-89BA9EF40037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61DAEFF8-DD0C-3215-C7CA-71FB49ED66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3B6DBAFE-BEE5-0988-396B-BA21610BCF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11F85-9D71-4F5F-90C7-5DE338CA31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9684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63912A2-E31A-5533-F1A1-1F255D30AC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GB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F993A0D-1C10-2B8D-EC32-2743FBA335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GB"/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D10C788C-1B52-2C5D-E31B-C421FB28F1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GB"/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2435D818-44AB-0BE8-7FD9-6A2767144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AADF9-E221-4DED-93FC-89BA9EF40037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6887274E-6131-CA13-6CE6-B754555A21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86C8BCFB-612E-3439-9ABB-B480947F26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11F85-9D71-4F5F-90C7-5DE338CA31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55029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D363A8F-3F46-E059-C95B-8DA57384D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GB"/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9ED8A25B-8307-34EA-18B1-CCF2C07189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AE0ED1B1-F9DE-FCB0-F19A-35DCB8CE70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GB"/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82744C7A-19FF-6842-2E21-5F6FCB52342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1BCCF26E-6041-D27F-8A65-35B7080812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GB"/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6220DB23-4986-2A15-9D3D-CEABD3A860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AADF9-E221-4DED-93FC-89BA9EF40037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370CCBDB-BC7A-34E3-6E5A-1FE6CED25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5FE00377-6A66-2FD1-6C21-56828E4157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11F85-9D71-4F5F-90C7-5DE338CA31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77722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EE63EFA-1A38-F1E0-2404-96BF62CDB1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GB"/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2096E6BE-F173-6A27-0A73-5576DE0172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AADF9-E221-4DED-93FC-89BA9EF40037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4E0E2DD5-958A-BADE-6940-A75290F9A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3A9E7DCB-9322-0A99-64A8-38EE9E4A1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11F85-9D71-4F5F-90C7-5DE338CA31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03003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69F20C96-8C61-919A-8A7F-63D7EB6387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AADF9-E221-4DED-93FC-89BA9EF40037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B3DD2AE0-7B20-07C0-FC9F-C7663C63AD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FDBADDEA-C406-2F31-AD39-9F712D747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11F85-9D71-4F5F-90C7-5DE338CA31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6995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9C900B1-0135-7D0D-DFEA-400155C0E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GB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64CC066-8D62-2EB0-B6F1-7CBC435827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GB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C36ADBF1-CC3F-C201-79ED-921B256026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74E3B424-49C2-9F7D-623A-E505C19A2B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AADF9-E221-4DED-93FC-89BA9EF40037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2E5C5DE5-BEFA-BC8E-B8F5-233C03E2E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072BB34D-2BCA-DEFC-5B37-A2F78D9A3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11F85-9D71-4F5F-90C7-5DE338CA31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14280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C888129-098B-D51A-B9FF-0BEE296E1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GB"/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E4C5E17D-61A8-B376-C1EC-E305698F12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84888AC1-FBE9-A42C-81DB-A59B203EDD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4CA0CD0C-BF30-09A3-78DF-2B77D17D3C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AADF9-E221-4DED-93FC-89BA9EF40037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57140003-E144-0FF9-B4E9-BA95798A52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99B3184B-4829-3439-2C69-91818A4226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11F85-9D71-4F5F-90C7-5DE338CA31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87156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  <a:alpha val="1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E3850CEE-DA39-8DFA-78DF-2961DDE10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GB"/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D11B8BB1-6CE3-4497-E385-4D94B5A8B3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GB"/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A145148E-8839-D922-0BDD-B8426D4C25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9AADF9-E221-4DED-93FC-89BA9EF40037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FA1FFE5A-4FAD-6A52-F6F5-71FF0C5828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25AE5E56-74DA-857E-6751-B3F8749C14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111F85-9D71-4F5F-90C7-5DE338CA31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7394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4.wdp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6.wdp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7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8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9.wdp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20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microsoft.com/office/2007/relationships/hdphoto" Target="../media/hdphoto8.wdp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8AB0236-AA87-B173-EB1E-7799124CC30B}"/>
              </a:ext>
            </a:extLst>
          </p:cNvPr>
          <p:cNvSpPr txBox="1"/>
          <p:nvPr/>
        </p:nvSpPr>
        <p:spPr>
          <a:xfrm>
            <a:off x="2603862" y="1787043"/>
            <a:ext cx="6984275" cy="110799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l-GR" sz="6600" b="1" i="1" dirty="0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ΑΥΤΕΠΑΓΩΓΗ</a:t>
            </a:r>
            <a:endParaRPr lang="en-GB" sz="6600" b="1" i="1" dirty="0">
              <a:ln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918843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898C1109-B641-CCAE-5CB2-222E368D2E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04925" y="1371600"/>
            <a:ext cx="958215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4795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C015971D-B0D2-265A-E92C-1EE393B3E3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45643" y="1491343"/>
            <a:ext cx="10100713" cy="3875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2909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3A942700-D1EA-ACC4-6ED3-219CE6E704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19212" y="1062037"/>
            <a:ext cx="9553575" cy="4733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9191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BB368845-3867-DE24-210D-4134A7E16B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02381" y="1017456"/>
            <a:ext cx="9987235" cy="2325189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A4A1A524-6A68-2EE8-58AF-8D9DCB1C9B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02381" y="3250281"/>
            <a:ext cx="9987235" cy="1460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5084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:a16="http://schemas.microsoft.com/office/drawing/2014/main" id="{3D462333-0670-DEC7-F041-F1F357BC5D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0563" y="341063"/>
            <a:ext cx="3590874" cy="4727326"/>
          </a:xfrm>
          <a:prstGeom prst="rect">
            <a:avLst/>
          </a:prstGeom>
        </p:spPr>
      </p:pic>
      <p:pic>
        <p:nvPicPr>
          <p:cNvPr id="4" name="Εικόνα 3">
            <a:extLst>
              <a:ext uri="{FF2B5EF4-FFF2-40B4-BE49-F238E27FC236}">
                <a16:creationId xmlns:a16="http://schemas.microsoft.com/office/drawing/2014/main" id="{05778E6A-B8D0-59C4-DFA3-19D4356F3F92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1205345" y="5163333"/>
            <a:ext cx="9781309" cy="116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5206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C08DDB79-77CD-7731-4A11-0FFB983797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47775" y="821599"/>
            <a:ext cx="9696450" cy="3333750"/>
          </a:xfrm>
          <a:prstGeom prst="rect">
            <a:avLst/>
          </a:prstGeom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94DCED73-13F0-62FF-63D9-3BCC3D2B60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47775" y="4037239"/>
            <a:ext cx="9696450" cy="104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5373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C06001EE-27B5-4D96-D589-96B5AAF9DC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47775" y="1419225"/>
            <a:ext cx="9696450" cy="401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682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F8A4D04E-4917-9102-A677-3C4006D60DA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rcRect t="1441" r="1233"/>
          <a:stretch/>
        </p:blipFill>
        <p:spPr>
          <a:xfrm>
            <a:off x="1190625" y="350982"/>
            <a:ext cx="9689811" cy="5764068"/>
          </a:xfrm>
          <a:prstGeom prst="rect">
            <a:avLst/>
          </a:prstGeom>
        </p:spPr>
      </p:pic>
      <p:pic>
        <p:nvPicPr>
          <p:cNvPr id="4" name="Εικόνα 3">
            <a:extLst>
              <a:ext uri="{FF2B5EF4-FFF2-40B4-BE49-F238E27FC236}">
                <a16:creationId xmlns:a16="http://schemas.microsoft.com/office/drawing/2014/main" id="{4D2AE5D5-58E9-02D9-B8E3-DDA85F9EC56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rcRect r="1233"/>
          <a:stretch/>
        </p:blipFill>
        <p:spPr>
          <a:xfrm>
            <a:off x="1190624" y="6115050"/>
            <a:ext cx="9689811" cy="74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5573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ABB3158-04FE-69AD-47AA-4B9DEC894C57}"/>
              </a:ext>
            </a:extLst>
          </p:cNvPr>
          <p:cNvSpPr txBox="1"/>
          <p:nvPr/>
        </p:nvSpPr>
        <p:spPr>
          <a:xfrm>
            <a:off x="295564" y="881419"/>
            <a:ext cx="6096000" cy="57554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600" dirty="0"/>
              <a:t>Το παρακάτω κύκλωμα του σχήματος αποτελείται από ιδανική πηγή ηλεκτρεγερτικής δύναμης (Η.Ε.Δ.)-Ε=20V , ιδανικό πηνίο με συντελεστή αυτεπαγωγής  L=0,1H , αντιστάτη με αντίσταση R=4Ω και ένα μεταγωγό (μεταβλητός διακόπτης) .</a:t>
            </a:r>
          </a:p>
          <a:p>
            <a:r>
              <a:rPr lang="el-GR" sz="1600" dirty="0"/>
              <a:t>Αρχικά , την  </a:t>
            </a:r>
            <a:r>
              <a:rPr lang="el-GR" sz="1600" dirty="0" err="1"/>
              <a:t>to</a:t>
            </a:r>
            <a:r>
              <a:rPr lang="el-GR" sz="1600" dirty="0"/>
              <a:t>=0 ,  τοποθετούμε τον μεταγωγό στη θέση Α .</a:t>
            </a:r>
          </a:p>
          <a:p>
            <a:r>
              <a:rPr lang="el-GR" sz="1600" dirty="0"/>
              <a:t>α) Να υπολογιστούν οι τιμές του αρχικού και του τελικού σταθερού ρεύματος στο κύκλωμα. </a:t>
            </a:r>
            <a:r>
              <a:rPr lang="el-GR" sz="1600" dirty="0" err="1"/>
              <a:t>Ποιές</a:t>
            </a:r>
            <a:r>
              <a:rPr lang="el-GR" sz="1600" dirty="0"/>
              <a:t> είναι οι </a:t>
            </a:r>
            <a:r>
              <a:rPr lang="el-GR" sz="1600"/>
              <a:t>αντίστοιχες απόλυτες τιμές </a:t>
            </a:r>
            <a:r>
              <a:rPr lang="el-GR" sz="1600" dirty="0"/>
              <a:t>των Η.Ε.Δ. από αυτεπαγωγή στο πηνίο τότε ;</a:t>
            </a:r>
          </a:p>
          <a:p>
            <a:r>
              <a:rPr lang="el-GR" sz="1600" dirty="0"/>
              <a:t>β) Να γίνει ποιοτικά η γραφική παράσταση του ρεύματος i σε συνάρτηση με τον χρόνο t (  i=f(t) ) μετά την </a:t>
            </a:r>
            <a:r>
              <a:rPr lang="el-GR" sz="1600" dirty="0" err="1"/>
              <a:t>to</a:t>
            </a:r>
            <a:r>
              <a:rPr lang="el-GR" sz="1600" dirty="0"/>
              <a:t>=0 .</a:t>
            </a:r>
          </a:p>
          <a:p>
            <a:r>
              <a:rPr lang="el-GR" sz="1600" dirty="0"/>
              <a:t>Να υπολογιστεί η Η.Ε.Δ. από αυτεπαγωγή στο πηνίο τη χρονική στιγμή που το ρεύμα έχει τιμή ί=2Α καθώς και ο ρυθμός μεταβολής του ρεύματος τότε και την </a:t>
            </a:r>
            <a:r>
              <a:rPr lang="el-GR" sz="1600" dirty="0" err="1"/>
              <a:t>to</a:t>
            </a:r>
            <a:r>
              <a:rPr lang="el-GR" sz="1600" dirty="0"/>
              <a:t>= 0  .Ποια είναι η φυσική σημασία του </a:t>
            </a:r>
            <a:r>
              <a:rPr lang="el-GR" sz="1600" dirty="0" err="1"/>
              <a:t>προσήμου</a:t>
            </a:r>
            <a:r>
              <a:rPr lang="el-GR" sz="1600" dirty="0"/>
              <a:t> στις τιμές που βρήκατε ;</a:t>
            </a:r>
          </a:p>
          <a:p>
            <a:r>
              <a:rPr lang="el-GR" sz="1600" dirty="0"/>
              <a:t>γ) Την στιγμή με ί=2 Α στο κύκλωμα , ποιος είναι ο ρυθμός  με τον οποίο αποθηκεύεται  ενέργεια στο μαγνητικό πεδίο του πηνίου ; Ποια είναι η ενέργεια που θα αποθηκευτεί τελικά στο πηνίο ;</a:t>
            </a:r>
          </a:p>
          <a:p>
            <a:r>
              <a:rPr lang="el-GR" sz="1600" dirty="0"/>
              <a:t>Μετά την σταθεροποίηση του ρεύματος  , ακαριαία μεταφέρουμε τον μεταγωγό στη θέση Β την χρονική στιγμή t1 .</a:t>
            </a:r>
          </a:p>
          <a:p>
            <a:r>
              <a:rPr lang="el-GR" sz="1600" dirty="0"/>
              <a:t>δ) Να μεταφέρετε στο γραπτό σας το διάγραμμα i=f(t) του ερωτήματος  β  και να το συμπληρώσετε   ποιοτικά και μετά την χρονική στιγμή t1 .</a:t>
            </a:r>
          </a:p>
          <a:p>
            <a:r>
              <a:rPr lang="el-GR" sz="1600" dirty="0" err="1"/>
              <a:t>Ποση</a:t>
            </a:r>
            <a:r>
              <a:rPr lang="el-GR" sz="1600" dirty="0"/>
              <a:t> θερμότητα  αποδίδεται στο περιβάλλον </a:t>
            </a:r>
            <a:r>
              <a:rPr lang="el-GR" sz="1600" dirty="0" err="1"/>
              <a:t>απο</a:t>
            </a:r>
            <a:r>
              <a:rPr lang="el-GR" sz="1600" dirty="0"/>
              <a:t> τη στιγμή t1   ως τη στιγμή που το ρεύμα γίνει i=2Α ;</a:t>
            </a:r>
            <a:endParaRPr lang="en-GB" sz="1600" dirty="0"/>
          </a:p>
        </p:txBody>
      </p:sp>
      <p:pic>
        <p:nvPicPr>
          <p:cNvPr id="10" name="Εικόνα 9">
            <a:extLst>
              <a:ext uri="{FF2B5EF4-FFF2-40B4-BE49-F238E27FC236}">
                <a16:creationId xmlns:a16="http://schemas.microsoft.com/office/drawing/2014/main" id="{064C8618-CE83-F8FE-9C77-A23C2F564D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4560" y="1401548"/>
            <a:ext cx="4854022" cy="360456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1D0B034-9FEA-2FE3-B16D-0F06DF3609D0}"/>
              </a:ext>
            </a:extLst>
          </p:cNvPr>
          <p:cNvSpPr txBox="1"/>
          <p:nvPr/>
        </p:nvSpPr>
        <p:spPr>
          <a:xfrm>
            <a:off x="5873228" y="304800"/>
            <a:ext cx="12816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dirty="0">
                <a:solidFill>
                  <a:srgbClr val="FF0000"/>
                </a:solidFill>
              </a:rPr>
              <a:t>ΑΣΚΗΣΗ</a:t>
            </a:r>
            <a:endParaRPr lang="en-GB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19035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3EA8693-2350-435F-4775-5E840C39D210}"/>
              </a:ext>
            </a:extLst>
          </p:cNvPr>
          <p:cNvSpPr txBox="1"/>
          <p:nvPr/>
        </p:nvSpPr>
        <p:spPr>
          <a:xfrm>
            <a:off x="3575538" y="3059668"/>
            <a:ext cx="50409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Σοφία Αραβανή, 1</a:t>
            </a:r>
            <a:r>
              <a:rPr lang="el-GR" baseline="30000" dirty="0"/>
              <a:t>ο</a:t>
            </a:r>
            <a:r>
              <a:rPr lang="el-GR" dirty="0"/>
              <a:t> Πειραματικό </a:t>
            </a:r>
            <a:r>
              <a:rPr lang="el-GR" dirty="0" err="1"/>
              <a:t>Γελ</a:t>
            </a:r>
            <a:r>
              <a:rPr lang="el-GR" dirty="0"/>
              <a:t> Αμαρουσίου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934449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6C10F20-B518-868B-FFBF-54027EAE082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/>
              <a:t> Αυτεπαγωγή</a:t>
            </a:r>
            <a:endParaRPr lang="en-GB" dirty="0"/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CB2E1807-4E37-41E4-F2C4-54C1D1FBF1D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9" name="Εικόνα 8">
            <a:extLst>
              <a:ext uri="{FF2B5EF4-FFF2-40B4-BE49-F238E27FC236}">
                <a16:creationId xmlns:a16="http://schemas.microsoft.com/office/drawing/2014/main" id="{C5A8F0EB-5C86-B3B6-CDA8-18D0AE5653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95400" y="1281112"/>
            <a:ext cx="9601200" cy="429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7740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505D3A47-3988-90C3-0864-706F93A6A9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85875" y="1366837"/>
            <a:ext cx="9620250" cy="412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2060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25CDF9B2-6A29-89D7-45B8-F934976879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00162" y="1885950"/>
            <a:ext cx="9591675" cy="308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4706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4AE598F4-8EE2-8C03-46A9-26BE711E56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47775" y="795337"/>
            <a:ext cx="9696450" cy="5267325"/>
          </a:xfrm>
          <a:prstGeom prst="rect">
            <a:avLst/>
          </a:prstGeom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4148D319-4613-FD76-593B-C30552186C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5242" y="6062662"/>
            <a:ext cx="9505950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8484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1FF83C4E-5235-77B8-9BF2-4F8BA86327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28737" y="757237"/>
            <a:ext cx="9534525" cy="5343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4874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596FD38B-3D46-0397-6201-32A72186C9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66825" y="747712"/>
            <a:ext cx="9658350" cy="5362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043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5F96B977-9CA2-5F1C-6543-9F7A47D7DB4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rcRect l="998" t="1156" r="1468" b="11100"/>
          <a:stretch/>
        </p:blipFill>
        <p:spPr>
          <a:xfrm>
            <a:off x="1283855" y="979055"/>
            <a:ext cx="9578109" cy="3953163"/>
          </a:xfrm>
          <a:prstGeom prst="rect">
            <a:avLst/>
          </a:prstGeom>
        </p:spPr>
      </p:pic>
      <p:pic>
        <p:nvPicPr>
          <p:cNvPr id="4" name="Εικόνα 3">
            <a:extLst>
              <a:ext uri="{FF2B5EF4-FFF2-40B4-BE49-F238E27FC236}">
                <a16:creationId xmlns:a16="http://schemas.microsoft.com/office/drawing/2014/main" id="{8D1C2C41-03AE-D931-EAD0-BD6E4A44FB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83854" y="4932218"/>
            <a:ext cx="9578109" cy="1126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5349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DC565F15-0546-0C04-BDE5-30D78F0BD5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57300" y="1562100"/>
            <a:ext cx="9677400" cy="373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656003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292</Words>
  <Application>Microsoft Office PowerPoint</Application>
  <PresentationFormat>Ευρεία οθόνη</PresentationFormat>
  <Paragraphs>13</Paragraphs>
  <Slides>19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Θέμα του Office</vt:lpstr>
      <vt:lpstr>Παρουσίαση του PowerPoint</vt:lpstr>
      <vt:lpstr> Αυτεπαγωγή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Sofia Aravani</dc:creator>
  <cp:lastModifiedBy>Sofia Aravani</cp:lastModifiedBy>
  <cp:revision>9</cp:revision>
  <dcterms:created xsi:type="dcterms:W3CDTF">2023-02-20T16:42:31Z</dcterms:created>
  <dcterms:modified xsi:type="dcterms:W3CDTF">2025-11-05T18:05:25Z</dcterms:modified>
</cp:coreProperties>
</file>