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563FA6-DF1B-85C1-5577-25B46AB0D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983CEB-025D-206C-E179-C6FFBEA5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3F1636-8572-14B2-739B-49DFB7D8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8EFA85-4B13-173C-8D25-8ADA4587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5FC4C6-70FB-988E-8ED4-25564C1C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E2BF00-8F40-ABE3-D819-C88F6B66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BAC1D21-C1FA-3877-8B9A-7D0387B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D06877-EB1E-51D2-1E38-70BC2E4D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4C2238-58A5-E158-1577-13D5DA72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39A446-2AD2-E2BE-498E-F2F0C6E6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17D546B-DE19-4446-E946-00BDDB08C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98B084-1528-5C65-80AF-4EAE771DB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9AA8FA-6971-F1EF-0E65-4C54555A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FAAB0A-4A26-4B06-C5C4-E898BC0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93ED05-642A-810B-E038-0F16F606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6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93CC6-23C1-1720-11B5-93796B31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840A80-40C1-1791-23CD-129A2A91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1BF57B-601D-3D79-0CC7-B692C93B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C75C67-99D5-290A-950F-B7D2029B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810B54-93F5-1505-C783-7852EAEB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878E04-71AE-D8DC-DC1D-9D4D9DF3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86732F-EBC3-D4BC-031F-1A7FA2154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8BBACD-B0A6-CE60-9E2A-BE665019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DAEFF8-DD0C-3215-C7CA-71FB49ED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6DBAFE-BEE5-0988-396B-BA21610B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912A2-E31A-5533-F1A1-1F255D30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993A0D-1C10-2B8D-EC32-2743FBA33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10C788C-1B52-2C5D-E31B-C421FB28F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35D818-44AB-0BE8-7FD9-6A276714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87274E-6131-CA13-6CE6-B754555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C8BCFB-612E-3439-9ABB-B480947F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0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363A8F-3F46-E059-C95B-8DA57384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D8A25B-8307-34EA-18B1-CCF2C0718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0ED1B1-F9DE-FCB0-F19A-35DCB8CE7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2744C7A-19FF-6842-2E21-5F6FCB523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CCF26E-6041-D27F-8A65-35B708081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20DB23-4986-2A15-9D3D-CEABD3A8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70CCBDB-BC7A-34E3-6E5A-1FE6CED2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FE00377-6A66-2FD1-6C21-56828E41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7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63EFA-1A38-F1E0-2404-96BF62CD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096E6BE-F173-6A27-0A73-5576DE01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E0E2DD5-958A-BADE-6940-A75290F9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9E7DCB-9322-0A99-64A8-38EE9E4A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0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9F20C96-8C61-919A-8A7F-63D7EB63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3DD2AE0-7B20-07C0-FC9F-C7663C63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BADDEA-C406-2F31-AD39-9F712D74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9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C900B1-0135-7D0D-DFEA-400155C0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4CC066-8D62-2EB0-B6F1-7CBC4358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6ADBF1-CC3F-C201-79ED-921B25602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E3B424-49C2-9F7D-623A-E505C19A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5C5DE5-BEFA-BC8E-B8F5-233C03E2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2BB34D-2BCA-DEFC-5B37-A2F78D9A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2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88129-098B-D51A-B9FF-0BEE296E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4C5E17D-61A8-B376-C1EC-E305698F1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4888AC1-FBE9-A42C-81DB-A59B203ED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A0CD0C-BF30-09A3-78DF-2B77D17D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140003-E144-0FF9-B4E9-BA95798A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B3184B-4829-3439-2C69-91818A42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1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3850CEE-DA39-8DFA-78DF-2961DDE1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1B8BB1-6CE3-4497-E385-4D94B5A8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45148E-8839-D922-0BDD-B8426D4C2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ADF9-E221-4DED-93FC-89BA9EF4003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1FFE5A-4FAD-6A52-F6F5-71FF0C582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AE5E56-74DA-857E-6751-B3F8749C1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1F85-9D71-4F5F-90C7-5DE338CA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B0236-AA87-B173-EB1E-7799124CC30B}"/>
              </a:ext>
            </a:extLst>
          </p:cNvPr>
          <p:cNvSpPr txBox="1"/>
          <p:nvPr/>
        </p:nvSpPr>
        <p:spPr>
          <a:xfrm>
            <a:off x="2603862" y="1787043"/>
            <a:ext cx="698427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6600" b="1" i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ΑΥΤΕΠΑΓΩΓΗ</a:t>
            </a:r>
            <a:endParaRPr lang="en-GB" sz="6600" b="1" i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88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8C1109-B641-CCAE-5CB2-222E368D2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4925" y="1371600"/>
            <a:ext cx="9582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15971D-B0D2-265A-E92C-1EE393B3E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643" y="1491343"/>
            <a:ext cx="10100713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942700-D1EA-ACC4-6ED3-219CE6E7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212" y="1062037"/>
            <a:ext cx="95535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368845-3867-DE24-210D-4134A7E1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381" y="1017456"/>
            <a:ext cx="9987235" cy="232518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A1A524-6A68-2EE8-58AF-8D9DCB1C9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381" y="3250281"/>
            <a:ext cx="9987235" cy="14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462333-0670-DEC7-F041-F1F357BC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63" y="341063"/>
            <a:ext cx="3590874" cy="472732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5778E6A-B8D0-59C4-DFA3-19D4356F3F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05345" y="5163333"/>
            <a:ext cx="9781309" cy="11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8DDB79-77CD-7731-4A11-0FFB9837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5" y="821599"/>
            <a:ext cx="9696450" cy="33337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DCED73-13F0-62FF-63D9-3BCC3D2B6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5" y="4037239"/>
            <a:ext cx="96964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6001EE-27B5-4D96-D589-96B5AAF9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5" y="1419225"/>
            <a:ext cx="96964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A4D04E-4917-9102-A677-3C4006D6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441" r="1233"/>
          <a:stretch/>
        </p:blipFill>
        <p:spPr>
          <a:xfrm>
            <a:off x="1190625" y="350982"/>
            <a:ext cx="9689811" cy="576406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2AE5D5-58E9-02D9-B8E3-DDA85F9EC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r="1233"/>
          <a:stretch/>
        </p:blipFill>
        <p:spPr>
          <a:xfrm>
            <a:off x="1190624" y="6115050"/>
            <a:ext cx="968981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BB3158-04FE-69AD-47AA-4B9DEC894C57}"/>
              </a:ext>
            </a:extLst>
          </p:cNvPr>
          <p:cNvSpPr txBox="1"/>
          <p:nvPr/>
        </p:nvSpPr>
        <p:spPr>
          <a:xfrm>
            <a:off x="295564" y="881419"/>
            <a:ext cx="6096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Το παρακάτω κύκλωμα του σχήματος αποτελείται από ιδανική πηγή ηλεκτρεγερτικής δύναμης (Η.Ε.Δ.)-Ε=20V , ιδανικό πηνίο με συντελεστή αυτεπαγωγής  L=0,1H , αντιστάτη με αντίσταση R=4Ω και ένα μεταγωγό (μεταβλητός διακόπτης) .</a:t>
            </a:r>
          </a:p>
          <a:p>
            <a:r>
              <a:rPr lang="el-GR" sz="1600" dirty="0"/>
              <a:t>Αρχικά , την  </a:t>
            </a:r>
            <a:r>
              <a:rPr lang="el-GR" sz="1600" dirty="0" err="1"/>
              <a:t>to</a:t>
            </a:r>
            <a:r>
              <a:rPr lang="el-GR" sz="1600" dirty="0"/>
              <a:t>=0 ,  τοποθετούμε τον μεταγωγό στη θέση Α .</a:t>
            </a:r>
          </a:p>
          <a:p>
            <a:r>
              <a:rPr lang="el-GR" sz="1600" dirty="0"/>
              <a:t>α) Να υπολογιστούν οι τιμές του αρχικού και του τελικού σταθερού ρεύματος στο κύκλωμα. </a:t>
            </a:r>
            <a:r>
              <a:rPr lang="el-GR" sz="1600" dirty="0" err="1"/>
              <a:t>Ποιές</a:t>
            </a:r>
            <a:r>
              <a:rPr lang="el-GR" sz="1600" dirty="0"/>
              <a:t> είναι οι </a:t>
            </a:r>
            <a:r>
              <a:rPr lang="el-GR" sz="1600"/>
              <a:t>αντίστοιχες απόλυτες τιμές </a:t>
            </a:r>
            <a:r>
              <a:rPr lang="el-GR" sz="1600" dirty="0"/>
              <a:t>των Η.Ε.Δ. από αυτεπαγωγή στο πηνίο τότε ;</a:t>
            </a:r>
          </a:p>
          <a:p>
            <a:r>
              <a:rPr lang="el-GR" sz="1600" dirty="0"/>
              <a:t>β) Να γίνει ποιοτικά η γραφική παράσταση του ρεύματος i σε συνάρτηση με τον χρόνο t (  i=f(t) ) μετά την </a:t>
            </a:r>
            <a:r>
              <a:rPr lang="el-GR" sz="1600" dirty="0" err="1"/>
              <a:t>to</a:t>
            </a:r>
            <a:r>
              <a:rPr lang="el-GR" sz="1600" dirty="0"/>
              <a:t>=0 .</a:t>
            </a:r>
          </a:p>
          <a:p>
            <a:r>
              <a:rPr lang="el-GR" sz="1600" dirty="0"/>
              <a:t>Να υπολογιστεί η Η.Ε.Δ. από αυτεπαγωγή στο πηνίο τη χρονική στιγμή που το ρεύμα έχει τιμή ί=2Α καθώς και ο ρυθμός μεταβολής του ρεύματος τότε και την </a:t>
            </a:r>
            <a:r>
              <a:rPr lang="el-GR" sz="1600" dirty="0" err="1"/>
              <a:t>to</a:t>
            </a:r>
            <a:r>
              <a:rPr lang="el-GR" sz="1600" dirty="0"/>
              <a:t>= 0  .Ποια είναι η φυσική σημασία του </a:t>
            </a:r>
            <a:r>
              <a:rPr lang="el-GR" sz="1600" dirty="0" err="1"/>
              <a:t>προσήμου</a:t>
            </a:r>
            <a:r>
              <a:rPr lang="el-GR" sz="1600" dirty="0"/>
              <a:t> στις τιμές που βρήκατε ;</a:t>
            </a:r>
          </a:p>
          <a:p>
            <a:r>
              <a:rPr lang="el-GR" sz="1600" dirty="0"/>
              <a:t>γ) Την στιγμή με ί=2 Α στο κύκλωμα , ποιος είναι ο ρυθμός  με τον οποίο αποθηκεύεται  ενέργεια στο μαγνητικό πεδίο του πηνίου ; Ποια είναι η ενέργεια που θα αποθηκευτεί τελικά στο πηνίο ;</a:t>
            </a:r>
          </a:p>
          <a:p>
            <a:r>
              <a:rPr lang="el-GR" sz="1600" dirty="0"/>
              <a:t>Μετά την σταθεροποίηση του ρεύματος  , ακαριαία μεταφέρουμε τον μεταγωγό στη θέση Β την χρονική στιγμή t1 .</a:t>
            </a:r>
          </a:p>
          <a:p>
            <a:r>
              <a:rPr lang="el-GR" sz="1600" dirty="0"/>
              <a:t>δ) Να μεταφέρετε στο γραπτό σας το διάγραμμα i=f(t) του ερωτήματος  β  και να το συμπληρώσετε   ποιοτικά και μετά την χρονική στιγμή t1 .</a:t>
            </a:r>
          </a:p>
          <a:p>
            <a:r>
              <a:rPr lang="el-GR" sz="1600" dirty="0" err="1"/>
              <a:t>Ποση</a:t>
            </a:r>
            <a:r>
              <a:rPr lang="el-GR" sz="1600" dirty="0"/>
              <a:t> θερμότητα  αποδίδεται στο περιβάλλον </a:t>
            </a:r>
            <a:r>
              <a:rPr lang="el-GR" sz="1600" dirty="0" err="1"/>
              <a:t>απο</a:t>
            </a:r>
            <a:r>
              <a:rPr lang="el-GR" sz="1600" dirty="0"/>
              <a:t> τη στιγμή t1   ως τη στιγμή που το ρεύμα γίνει i=2Α ;</a:t>
            </a:r>
            <a:endParaRPr lang="en-GB" sz="16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64C8618-CE83-F8FE-9C77-A23C2F56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60" y="1401548"/>
            <a:ext cx="4854022" cy="3604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D0B034-9FEA-2FE3-B16D-0F06DF3609D0}"/>
              </a:ext>
            </a:extLst>
          </p:cNvPr>
          <p:cNvSpPr txBox="1"/>
          <p:nvPr/>
        </p:nvSpPr>
        <p:spPr>
          <a:xfrm>
            <a:off x="5873228" y="304800"/>
            <a:ext cx="128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ΑΣΚΗΣΗ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03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A8693-2350-435F-4775-5E840C39D210}"/>
              </a:ext>
            </a:extLst>
          </p:cNvPr>
          <p:cNvSpPr txBox="1"/>
          <p:nvPr/>
        </p:nvSpPr>
        <p:spPr>
          <a:xfrm>
            <a:off x="3575538" y="3059668"/>
            <a:ext cx="50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Σοφία Αραβανή, 1</a:t>
            </a:r>
            <a:r>
              <a:rPr lang="el-GR" baseline="30000" dirty="0"/>
              <a:t>ο</a:t>
            </a:r>
            <a:r>
              <a:rPr lang="el-GR" dirty="0"/>
              <a:t> Πειραματικό </a:t>
            </a:r>
            <a:r>
              <a:rPr lang="el-GR" dirty="0" err="1"/>
              <a:t>Γελ</a:t>
            </a:r>
            <a:r>
              <a:rPr lang="el-GR" dirty="0"/>
              <a:t> Αμαρουσίου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4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10F20-B518-868B-FFBF-54027EAE0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 Αυτεπαγωγή</a:t>
            </a:r>
            <a:endParaRPr lang="en-GB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B2E1807-4E37-41E4-F2C4-54C1D1FBF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5A8F0EB-5C86-B3B6-CDA8-18D0AE56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281112"/>
            <a:ext cx="96012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7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5D3A47-3988-90C3-0864-706F93A6A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875" y="1366837"/>
            <a:ext cx="9620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0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5CDF9B2-6A29-89D7-45B8-F9349768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0162" y="1885950"/>
            <a:ext cx="9591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E598F4-8EE2-8C03-46A9-26BE711E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5" y="795337"/>
            <a:ext cx="9696450" cy="52673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48D319-4613-FD76-593B-C3055218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42" y="6062662"/>
            <a:ext cx="9505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F83C4E-5235-77B8-9BF2-4F8BA863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737" y="757237"/>
            <a:ext cx="95345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6FD38B-3D46-0397-6201-32A72186C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6825" y="747712"/>
            <a:ext cx="96583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96B977-9CA2-5F1C-6543-9F7A47D7D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998" t="1156" r="1468" b="11100"/>
          <a:stretch/>
        </p:blipFill>
        <p:spPr>
          <a:xfrm>
            <a:off x="1283855" y="979055"/>
            <a:ext cx="9578109" cy="395316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D1C2C41-03AE-D931-EAD0-BD6E4A44F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854" y="4932218"/>
            <a:ext cx="9578109" cy="11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565F15-0546-0C04-BDE5-30D78F0B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7300" y="1562100"/>
            <a:ext cx="9677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560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292</Words>
  <Application>Microsoft Office PowerPoint</Application>
  <PresentationFormat>Ευρεία οθόνη</PresentationFormat>
  <Paragraphs>13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 Αυτεπαγωγή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 Aravani</dc:creator>
  <cp:lastModifiedBy>Sofia Aravani</cp:lastModifiedBy>
  <cp:revision>9</cp:revision>
  <dcterms:created xsi:type="dcterms:W3CDTF">2023-02-20T16:42:31Z</dcterms:created>
  <dcterms:modified xsi:type="dcterms:W3CDTF">2025-11-05T18:05:25Z</dcterms:modified>
</cp:coreProperties>
</file>