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875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85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184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001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067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86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013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746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037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95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456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F5E0B-7FAF-4427-89D5-4F036416AD3C}" type="datetimeFigureOut">
              <a:rPr lang="el-GR" smtClean="0"/>
              <a:t>3/10/2021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8A861-4BA9-4A81-BBB8-50E1DEC9F1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101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160711" cy="1600200"/>
          </a:xfrm>
        </p:spPr>
        <p:txBody>
          <a:bodyPr/>
          <a:lstStyle/>
          <a:p>
            <a:r>
              <a:rPr lang="el-GR" b="1" dirty="0" smtClean="0"/>
              <a:t>Η ΔΗΜΙΟΥΡΓΙΑ ΤΟΥ      ΑΝΘΡΩΠΟΥ</a:t>
            </a:r>
            <a:endParaRPr lang="el-GR" b="1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425" y="700088"/>
            <a:ext cx="6800850" cy="5414962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11201" y="2057400"/>
            <a:ext cx="2774949" cy="3811588"/>
          </a:xfrm>
        </p:spPr>
        <p:txBody>
          <a:bodyPr>
            <a:normAutofit/>
          </a:bodyPr>
          <a:lstStyle/>
          <a:p>
            <a:endParaRPr lang="el-GR" sz="2000" dirty="0" smtClean="0"/>
          </a:p>
          <a:p>
            <a:endParaRPr lang="el-GR" sz="2000" dirty="0"/>
          </a:p>
          <a:p>
            <a:r>
              <a:rPr lang="el-GR" sz="2400" dirty="0" smtClean="0">
                <a:solidFill>
                  <a:srgbClr val="FF0000"/>
                </a:solidFill>
              </a:rPr>
              <a:t>Και εποίησεν ο Θεός τον άνθρωπον κατ’ εικόνα Θεού και καθ’ ομοίωσιν.</a:t>
            </a:r>
            <a:endParaRPr lang="el-G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8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7327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Και είπεν ο </a:t>
            </a:r>
            <a:r>
              <a:rPr lang="el-GR" smtClean="0"/>
              <a:t>Θεός </a:t>
            </a:r>
            <a:br>
              <a:rPr lang="el-GR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>
                <a:solidFill>
                  <a:srgbClr val="FF0000"/>
                </a:solidFill>
              </a:rPr>
              <a:t>«Ας φτιάξουμε </a:t>
            </a:r>
            <a:r>
              <a:rPr lang="el-GR" dirty="0" smtClean="0">
                <a:solidFill>
                  <a:srgbClr val="FF0000"/>
                </a:solidFill>
              </a:rPr>
              <a:t>τον </a:t>
            </a:r>
            <a:r>
              <a:rPr lang="el-GR" dirty="0" smtClean="0">
                <a:solidFill>
                  <a:srgbClr val="FF0000"/>
                </a:solidFill>
              </a:rPr>
              <a:t>άνθρωπον σύμφωνα με την εικόνα τη δική μας και την ομοίωση»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830286"/>
            <a:ext cx="10515600" cy="3346676"/>
          </a:xfrm>
        </p:spPr>
        <p:txBody>
          <a:bodyPr/>
          <a:lstStyle/>
          <a:p>
            <a:pPr marL="0" indent="0" algn="ctr">
              <a:buNone/>
            </a:pP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b="1" dirty="0" smtClean="0"/>
              <a:t>Ο Πληθυντικός</a:t>
            </a:r>
          </a:p>
          <a:p>
            <a:pPr marL="0" indent="0" algn="ctr"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Δηλώνει την ιδιαίτερη φροντίδα του Θεού για τον άνθρωπο </a:t>
            </a:r>
          </a:p>
          <a:p>
            <a:pPr marL="0" indent="0">
              <a:buNone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Δείχνει ότι για την δημιουργία του ανθρώπου συνεργάστηκε η Αγία Τριάδα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308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rgbClr val="FF0000"/>
                </a:solidFill>
              </a:rPr>
              <a:t>Ανθρωπομορφικές εκφράσεις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Ο Θεός έπλασε τον άνθρωπο από χώμα της γης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Δηλώνει την σχέση του ανθρώπου με την φύση.</a:t>
            </a:r>
          </a:p>
          <a:p>
            <a:pPr marL="0" indent="0">
              <a:buNone/>
            </a:pPr>
            <a:r>
              <a:rPr lang="el-GR" dirty="0" smtClean="0"/>
              <a:t>    Αδάμ σημαίνει χοϊκός,  χωματένιος.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Φύσηξε μέσα στα ρουθούνια πνοή ζωής.</a:t>
            </a:r>
          </a:p>
          <a:p>
            <a:pPr marL="0" indent="0">
              <a:buNone/>
            </a:pPr>
            <a:r>
              <a:rPr lang="el-GR" dirty="0" smtClean="0"/>
              <a:t>    Δηλώνει τη σχέση( την εγγύτητα) του ανθρώπου με τον Θεό.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392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Ο άνθρωπος δημιουργήθηκε </a:t>
            </a:r>
            <a:br>
              <a:rPr lang="el-GR" dirty="0" smtClean="0">
                <a:solidFill>
                  <a:srgbClr val="FF0000"/>
                </a:solidFill>
              </a:rPr>
            </a:br>
            <a:r>
              <a:rPr lang="el-GR" dirty="0" smtClean="0">
                <a:solidFill>
                  <a:srgbClr val="FF0000"/>
                </a:solidFill>
              </a:rPr>
              <a:t>κατ’ εικόνα και καθ’ ομοίωσιν του θεού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dirty="0" smtClean="0"/>
              <a:t>Κατ’ εικόνα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Σημαίνει ότι στον άνθρωπο δόθηκαν πνευματικά χαρακτηριστικά (λογικό, ελεύθερη βούληση, δημιουργικότητα, αγάπη) που τον κάνουν να ξεχωρίζει από τα ζώα.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dirty="0" smtClean="0"/>
              <a:t>Καθ’ ομοίωσιν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/>
              <a:t>Σημαίνει ότι αν ο άνθρωπος καλλιεργήσει τα πνευματικά χαρακτηριστικά μπορεί να μοιάσει στο Θεό, να φτάσει δηλαδή στην θέωση.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061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28713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FF0000"/>
                </a:solidFill>
              </a:rPr>
              <a:t>Δημιουργία της γυναίκας</a:t>
            </a:r>
            <a:endParaRPr lang="el-GR" dirty="0">
              <a:solidFill>
                <a:srgbClr val="FF0000"/>
              </a:solidFill>
            </a:endParaRPr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0" r="5580"/>
          <a:stretch>
            <a:fillRect/>
          </a:stretch>
        </p:blipFill>
        <p:spPr>
          <a:xfrm>
            <a:off x="5183188" y="457201"/>
            <a:ext cx="6172200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Σύμφωνα με το κείμενο της Γένεσης της Π.Δ η Εύα δημιουργήθηκε από την πλευρά του Αδάμ. Αυτή η εικόνα δηλώνει ότι οι άνθρωποι πλάθονται ισότιμοι για να ζήσουν ως σύντροφοι και συνεργάτες.</a:t>
            </a:r>
          </a:p>
          <a:p>
            <a:r>
              <a:rPr lang="el-GR" sz="2400" dirty="0" smtClean="0"/>
              <a:t>Εύα σημαίνει ψυχή, ζωή.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3012512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194</Words>
  <Application>Microsoft Office PowerPoint</Application>
  <PresentationFormat>Ευρεία οθόνη</PresentationFormat>
  <Paragraphs>24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Θέμα του Office</vt:lpstr>
      <vt:lpstr>Η ΔΗΜΙΟΥΡΓΙΑ ΤΟΥ      ΑΝΘΡΩΠΟΥ</vt:lpstr>
      <vt:lpstr>Και είπεν ο Θεός   «Ας φτιάξουμε τον άνθρωπον σύμφωνα με την εικόνα τη δική μας και την ομοίωση»</vt:lpstr>
      <vt:lpstr>Ανθρωπομορφικές εκφράσεις</vt:lpstr>
      <vt:lpstr>Ο άνθρωπος δημιουργήθηκε  κατ’ εικόνα και καθ’ ομοίωσιν του θεού</vt:lpstr>
      <vt:lpstr>Δημιουργία της γυναίκας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ΔΗΜΙΟΥΡΓΙΑ ΤΟΥ      ΑΝΘΡΩΠΟΥ</dc:title>
  <dc:creator>user</dc:creator>
  <cp:lastModifiedBy>user</cp:lastModifiedBy>
  <cp:revision>14</cp:revision>
  <dcterms:created xsi:type="dcterms:W3CDTF">2021-09-30T18:45:51Z</dcterms:created>
  <dcterms:modified xsi:type="dcterms:W3CDTF">2021-10-03T18:21:59Z</dcterms:modified>
</cp:coreProperties>
</file>