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EE8712-B622-43FE-973E-E7AE0630FD58}" v="8" dt="2024-11-11T21:11:43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ένη Οικονόμου" userId="617d309d9672a059" providerId="LiveId" clId="{75EE8712-B622-43FE-973E-E7AE0630FD58}"/>
    <pc:docChg chg="undo custSel addSld modSld">
      <pc:chgData name="Ελένη Οικονόμου" userId="617d309d9672a059" providerId="LiveId" clId="{75EE8712-B622-43FE-973E-E7AE0630FD58}" dt="2024-11-11T21:13:59.806" v="63" actId="27636"/>
      <pc:docMkLst>
        <pc:docMk/>
      </pc:docMkLst>
      <pc:sldChg chg="modSp new mod">
        <pc:chgData name="Ελένη Οικονόμου" userId="617d309d9672a059" providerId="LiveId" clId="{75EE8712-B622-43FE-973E-E7AE0630FD58}" dt="2024-11-11T20:57:47.966" v="2" actId="27636"/>
        <pc:sldMkLst>
          <pc:docMk/>
          <pc:sldMk cId="3266798536" sldId="256"/>
        </pc:sldMkLst>
        <pc:spChg chg="mod">
          <ac:chgData name="Ελένη Οικονόμου" userId="617d309d9672a059" providerId="LiveId" clId="{75EE8712-B622-43FE-973E-E7AE0630FD58}" dt="2024-11-11T20:57:47.966" v="2" actId="27636"/>
          <ac:spMkLst>
            <pc:docMk/>
            <pc:sldMk cId="3266798536" sldId="256"/>
            <ac:spMk id="2" creationId="{3011F65F-37BD-29AF-3C1C-0A06B46A436A}"/>
          </ac:spMkLst>
        </pc:spChg>
      </pc:sldChg>
      <pc:sldChg chg="modSp new mod">
        <pc:chgData name="Ελένη Οικονόμου" userId="617d309d9672a059" providerId="LiveId" clId="{75EE8712-B622-43FE-973E-E7AE0630FD58}" dt="2024-11-11T21:07:50.628" v="50" actId="27636"/>
        <pc:sldMkLst>
          <pc:docMk/>
          <pc:sldMk cId="515840409" sldId="257"/>
        </pc:sldMkLst>
        <pc:spChg chg="mod">
          <ac:chgData name="Ελένη Οικονόμου" userId="617d309d9672a059" providerId="LiveId" clId="{75EE8712-B622-43FE-973E-E7AE0630FD58}" dt="2024-11-11T21:00:28.153" v="34" actId="20578"/>
          <ac:spMkLst>
            <pc:docMk/>
            <pc:sldMk cId="515840409" sldId="257"/>
            <ac:spMk id="2" creationId="{33B2D301-BA6F-42FE-8B3C-0FCBCE19B86E}"/>
          </ac:spMkLst>
        </pc:spChg>
        <pc:spChg chg="mod">
          <ac:chgData name="Ελένη Οικονόμου" userId="617d309d9672a059" providerId="LiveId" clId="{75EE8712-B622-43FE-973E-E7AE0630FD58}" dt="2024-11-11T21:07:50.628" v="50" actId="27636"/>
          <ac:spMkLst>
            <pc:docMk/>
            <pc:sldMk cId="515840409" sldId="257"/>
            <ac:spMk id="3" creationId="{D5F5AC97-AAA1-7D83-C1A1-8F0066255B99}"/>
          </ac:spMkLst>
        </pc:spChg>
      </pc:sldChg>
      <pc:sldChg chg="modSp new mod">
        <pc:chgData name="Ελένη Οικονόμου" userId="617d309d9672a059" providerId="LiveId" clId="{75EE8712-B622-43FE-973E-E7AE0630FD58}" dt="2024-11-11T21:08:25.720" v="53" actId="20577"/>
        <pc:sldMkLst>
          <pc:docMk/>
          <pc:sldMk cId="3074911852" sldId="258"/>
        </pc:sldMkLst>
        <pc:spChg chg="mod">
          <ac:chgData name="Ελένη Οικονόμου" userId="617d309d9672a059" providerId="LiveId" clId="{75EE8712-B622-43FE-973E-E7AE0630FD58}" dt="2024-11-11T21:01:13.684" v="38" actId="27636"/>
          <ac:spMkLst>
            <pc:docMk/>
            <pc:sldMk cId="3074911852" sldId="258"/>
            <ac:spMk id="2" creationId="{CF7E8BE9-2845-DEFD-1FE5-D9C35B61FDA2}"/>
          </ac:spMkLst>
        </pc:spChg>
        <pc:spChg chg="mod">
          <ac:chgData name="Ελένη Οικονόμου" userId="617d309d9672a059" providerId="LiveId" clId="{75EE8712-B622-43FE-973E-E7AE0630FD58}" dt="2024-11-11T21:08:25.720" v="53" actId="20577"/>
          <ac:spMkLst>
            <pc:docMk/>
            <pc:sldMk cId="3074911852" sldId="258"/>
            <ac:spMk id="3" creationId="{2D614C70-C377-E7E2-8B4B-58D39ED29186}"/>
          </ac:spMkLst>
        </pc:spChg>
      </pc:sldChg>
      <pc:sldChg chg="modSp new mod">
        <pc:chgData name="Ελένη Οικονόμου" userId="617d309d9672a059" providerId="LiveId" clId="{75EE8712-B622-43FE-973E-E7AE0630FD58}" dt="2024-11-11T21:11:05.674" v="55" actId="20577"/>
        <pc:sldMkLst>
          <pc:docMk/>
          <pc:sldMk cId="3937092508" sldId="259"/>
        </pc:sldMkLst>
        <pc:spChg chg="mod">
          <ac:chgData name="Ελένη Οικονόμου" userId="617d309d9672a059" providerId="LiveId" clId="{75EE8712-B622-43FE-973E-E7AE0630FD58}" dt="2024-11-11T21:02:30.890" v="43" actId="255"/>
          <ac:spMkLst>
            <pc:docMk/>
            <pc:sldMk cId="3937092508" sldId="259"/>
            <ac:spMk id="2" creationId="{FB502D8D-63F5-D375-685D-8C7223E819CA}"/>
          </ac:spMkLst>
        </pc:spChg>
        <pc:spChg chg="mod">
          <ac:chgData name="Ελένη Οικονόμου" userId="617d309d9672a059" providerId="LiveId" clId="{75EE8712-B622-43FE-973E-E7AE0630FD58}" dt="2024-11-11T21:11:05.674" v="55" actId="20577"/>
          <ac:spMkLst>
            <pc:docMk/>
            <pc:sldMk cId="3937092508" sldId="259"/>
            <ac:spMk id="3" creationId="{05316941-104A-854D-6A71-49E308D5E597}"/>
          </ac:spMkLst>
        </pc:spChg>
      </pc:sldChg>
      <pc:sldChg chg="modSp new mod">
        <pc:chgData name="Ελένη Οικονόμου" userId="617d309d9672a059" providerId="LiveId" clId="{75EE8712-B622-43FE-973E-E7AE0630FD58}" dt="2024-11-11T21:13:59.806" v="63" actId="27636"/>
        <pc:sldMkLst>
          <pc:docMk/>
          <pc:sldMk cId="2313718401" sldId="260"/>
        </pc:sldMkLst>
        <pc:spChg chg="mod">
          <ac:chgData name="Ελένη Οικονόμου" userId="617d309d9672a059" providerId="LiveId" clId="{75EE8712-B622-43FE-973E-E7AE0630FD58}" dt="2024-11-11T21:13:08.090" v="58" actId="255"/>
          <ac:spMkLst>
            <pc:docMk/>
            <pc:sldMk cId="2313718401" sldId="260"/>
            <ac:spMk id="2" creationId="{22AE76A6-0549-96C1-41A1-99CAA49E7FB9}"/>
          </ac:spMkLst>
        </pc:spChg>
        <pc:spChg chg="mod">
          <ac:chgData name="Ελένη Οικονόμου" userId="617d309d9672a059" providerId="LiveId" clId="{75EE8712-B622-43FE-973E-E7AE0630FD58}" dt="2024-11-11T21:13:59.806" v="63" actId="27636"/>
          <ac:spMkLst>
            <pc:docMk/>
            <pc:sldMk cId="2313718401" sldId="260"/>
            <ac:spMk id="3" creationId="{49A04C60-62F7-7AEF-116B-7DA6091642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128165-0FCE-BC67-CD42-4E55A819A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80F7E21-3CA1-5D82-F9B7-D5A8621B3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B8D24B3-F7E2-CCFA-5EFB-D220B3C1F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5C4B5DD-B5C0-6595-FCA7-6AB92B5D2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31D91B3-0F4E-7DE6-613A-E6ED0728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089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AF6267-4060-E3F2-3439-6963A25A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9FD8704-B925-47F6-14A2-920CA28759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F7287DA-9F69-D948-1C15-7FF103CE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A16281-CD13-A036-A8EC-2710D6AF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70DD86D-967F-54BB-91EC-8844FB1D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134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146C095-82EB-B755-23C6-EDF5F12A5A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3B939C8-77E8-729D-C970-78B0EF471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8825F4-E5AA-4C8C-7492-635ECC196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82FFBB-82B3-B05F-4049-EF2F1698D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491F2F-DD36-DBDD-9465-8BAAA870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35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05C056-97B3-BECD-3765-349E1A3C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2BAD932-72AF-70AC-E26B-9A65A08DE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35519D-D1BF-7DF1-EDFF-A1B7EBFB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FE96B00-0BC7-0552-2AB6-FD21E866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1D2BF0C-1C05-1F62-D694-5801ABCF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220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8674C2-72D6-367D-FA52-0910CFF9A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15CFBF4-A788-13FA-B465-AC9081BDA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AA64B17-F058-10D0-64EA-2017B3DDB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7AFEBB6-293D-CC7D-2667-FBB6AFB25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D206BDD-7887-C17F-2E2C-80DA64B7C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914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1A9ED8-CD9A-9CF9-C589-AD575D92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4E64DD-1884-BF15-2AF8-79756101C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27E648E-C472-206D-A086-5D60739A9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ED5D740-7403-AE3C-DAA5-E11E98A1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50C4F49-D3CA-7E90-B4EB-13A0AE75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3B93225-EE82-ABAE-569A-86ABCC809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995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54F2D0-83EB-BF02-7387-EA1FD14A6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A90E61C-419A-5713-27BE-066E48CA1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0F6EA3-D344-237C-F964-4AFE0DDCB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E75DA7C-1E10-4FFE-5E0A-27ABFA590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DDF87A4-1386-20F0-86B2-1004AF521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2C8CA4E-95E7-AE99-FD26-44378295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51BFF87-CD04-B57C-732A-982CB20E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784FDDC-C9E7-7732-5082-D5B937F1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320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FCA471-5DCD-03F9-06FA-049AB8169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AD596D0-A261-DE8C-FDA6-A9F2F64D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00817E1-04A5-53FF-FDE9-D229FF9C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8366970-E382-827F-8806-401B3BD5B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024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47B3B8D-DD5B-B1CE-74F9-80A77465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6B2498A-6CF5-1C17-467A-6DED4161E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27C4F50-C8AB-0628-A9BD-1AB01DAF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116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9B1E5F-1E1D-3CDF-A025-A0D41444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905990-EE0E-B6E1-6D75-FAEBA04A6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B1C90C5-5D11-700D-1929-6BD797B26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5DBBAD7-31A3-A48A-95C9-0DB79D41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BB9F7AA-7D09-195A-4034-2E104CC1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D90704D-1295-A78F-1BD8-F5BA46E8E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741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E7C325-D982-F625-D950-5B280139B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28D9BE4-E907-F0E0-B981-1DD2A55E15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B3C13DD-655A-FD42-FF6A-15AE2F948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480F5CA-0648-2632-1F04-610EEB92A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F7DA9C2-F3B9-A53A-035E-6FB60CE97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4766397-E18F-51D1-0E61-73183996A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066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CF6F95A-5A3B-A166-8743-EE956492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606D9C2-2385-1E4A-9AA6-E448477D5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54D876-09AA-BB19-6D39-6E7AD0CE9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8093C2-0DAA-49BF-A967-48AFC6A114D6}" type="datetimeFigureOut">
              <a:rPr lang="el-GR" smtClean="0"/>
              <a:t>11/11/2024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1176589-7B53-36C8-BCB8-3F78B1E7B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1647C8-4933-DFF8-8251-C5BAC8812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A346C0-6045-4D0A-88E1-6E09747126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054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hotodentro.edu.gr/v/item/ds/8521/897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4drkMiZQt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tican.va/various/cappelle/sistina_vr/index.html" TargetMode="External"/><Relationship Id="rId2" Type="http://schemas.openxmlformats.org/officeDocument/2006/relationships/hyperlink" Target="https://www.uffizi.it/en/the-uffizi#collection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11F65F-37BD-29AF-3C1C-0A06B46A4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0" i="0" dirty="0">
                <a:solidFill>
                  <a:srgbClr val="4D865B"/>
                </a:solidFill>
                <a:effectLst/>
                <a:latin typeface="Tahoma" panose="020B0604030504040204" pitchFamily="34" charset="0"/>
              </a:rPr>
              <a:t>Η Αναγέννηση και η Θρησκευτική Μεταρρύθμιση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979DCD3-DFFB-0603-662C-104C2851E1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79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B2D301-BA6F-42FE-8B3C-0FCBCE19B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Αναγέννηση (14</a:t>
            </a:r>
            <a:r>
              <a:rPr lang="el-GR" b="1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ος</a:t>
            </a:r>
            <a:r>
              <a:rPr lang="el-G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αι.)</a:t>
            </a:r>
            <a:b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F5AC97-AAA1-7D83-C1A1-8F0066255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l-G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Κατά τη διάρκειά της εκφράστηκαν νέες ιδέες που επηρέασαν τη ζωή του ανθρώπου.</a:t>
            </a:r>
            <a:endParaRPr lang="el-G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l-G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Εμφανίστηκε στη Β. Ιταλία (Φλωρεντία).</a:t>
            </a:r>
            <a:endParaRPr lang="el-G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Μελετήθηκε ο αρχαίος ελληνικός και ρωμαϊκός πολιτισμός</a:t>
            </a:r>
          </a:p>
          <a:p>
            <a:r>
              <a:rPr lang="de-DE" sz="4000" dirty="0">
                <a:hlinkClick r:id="rId2"/>
              </a:rPr>
              <a:t>https://photodentro.edu.gr/v/item/ds/8521/8976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51584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7E8BE9-2845-DEFD-1FE5-D9C35B61F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Ουμανισμός – Ανθρωπισμός (κίνημα της Αναγέννησης)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614C70-C377-E7E2-8B4B-58D39ED29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Έμφαση στον άνθρωπο και στις ικανότητές του.</a:t>
            </a:r>
            <a:endParaRPr lang="el-G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γνώση έχει μεγάλη αξία.</a:t>
            </a:r>
            <a:endParaRPr lang="el-G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διάδοση του ουμανισμού ευνοήθηκε από την εφεύρεση της τυπογραφίας (Ι. Γουτεμβέργιος)</a:t>
            </a:r>
            <a:endParaRPr lang="el-G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Ανάπτυξη – άνθιση των γραμμάτων και τεχνών (γλυπτική, ζωγραφική, αρχιτεκτονική</a:t>
            </a:r>
          </a:p>
          <a:p>
            <a:r>
              <a:rPr lang="de-DE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https://youtu.be/h4drkMiZQtc</a:t>
            </a:r>
            <a:endParaRPr lang="el-GR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07491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502D8D-63F5-D375-685D-8C7223E81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Προσωπικότητες αναγέννησης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316941-104A-854D-6A71-49E308D5E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Λεονάρντο Ντα Βίντσι, Μιχαήλ Άγγελος, Έρασμος, Ουίλιαμ Σαίξπηρ, Μιχαήλ </a:t>
            </a:r>
            <a:r>
              <a:rPr lang="el-GR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Θερβάντες</a:t>
            </a:r>
            <a:r>
              <a:rPr lang="el-G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Δομίνικος Θεοτοκόπουλος (Ελ Γκρέκο)., Κοπέρνικος, Γαλιλαίος</a:t>
            </a:r>
          </a:p>
          <a:p>
            <a:r>
              <a:rPr lang="de-DE" sz="3600" dirty="0">
                <a:hlinkClick r:id="rId2"/>
              </a:rPr>
              <a:t>https://www.uffizi.it/en/the-uffizi#collections</a:t>
            </a:r>
            <a:endParaRPr lang="el-GR" sz="3600" dirty="0"/>
          </a:p>
          <a:p>
            <a:r>
              <a:rPr lang="de-DE" sz="3600" dirty="0">
                <a:hlinkClick r:id="rId3"/>
              </a:rPr>
              <a:t>https://www.vatican.va/various/cappelle/sistina_vr/index.html</a:t>
            </a:r>
            <a:endParaRPr lang="el-GR" sz="3600" dirty="0"/>
          </a:p>
          <a:p>
            <a:r>
              <a:rPr lang="de-DE" sz="3600" dirty="0">
                <a:hlinkClick r:id="rId2"/>
              </a:rPr>
              <a:t>https://www.uffizi.it/en/the-uffizi#collections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393709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AE76A6-0549-96C1-41A1-99CAA49E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Θρησκευτική Μεταρρύθμιση (16</a:t>
            </a:r>
            <a:r>
              <a:rPr lang="el-GR" b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ος</a:t>
            </a:r>
            <a:r>
              <a:rPr lang="el-G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αι.)</a:t>
            </a:r>
            <a:b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A04C60-62F7-7AEF-116B-7DA609164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l-GR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Προτεσταντική Μεταρρύθμιση</a:t>
            </a:r>
            <a:endParaRPr lang="el-G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Οι προτεστάντες εναντιώθηκαν στην εξουσία και το «αλάθητο» του Πάπα και ίδρυσαν ξεχωριστή γερμανική εκκλησία.</a:t>
            </a:r>
            <a:endParaRPr lang="el-G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l-GR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Καθολική Μεταρρύθμιση</a:t>
            </a:r>
            <a:endParaRPr lang="el-G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l-GR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Ίδρυση θρησκευτικών ταγμάτων ως αντίδραση της ρωμαϊκής εκκλησίας για να φέρει πίσω τους προτεστάντες.</a:t>
            </a:r>
            <a:endParaRPr lang="el-G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371840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230</Words>
  <Application>Microsoft Office PowerPoint</Application>
  <PresentationFormat>Ευρεία οθόνη</PresentationFormat>
  <Paragraphs>22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Tahoma</vt:lpstr>
      <vt:lpstr>Times New Roman</vt:lpstr>
      <vt:lpstr>Θέμα του Office</vt:lpstr>
      <vt:lpstr>Η Αναγέννηση και η Θρησκευτική Μεταρρύθμιση</vt:lpstr>
      <vt:lpstr>Αναγέννηση (14ος αι.) </vt:lpstr>
      <vt:lpstr>Ουμανισμός – Ανθρωπισμός (κίνημα της Αναγέννησης) </vt:lpstr>
      <vt:lpstr>Προσωπικότητες αναγέννησης </vt:lpstr>
      <vt:lpstr>Θρησκευτική Μεταρρύθμιση (16ος αι.)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Ελένη Οικονόμου</dc:creator>
  <cp:lastModifiedBy>Ελένη Οικονόμου</cp:lastModifiedBy>
  <cp:revision>1</cp:revision>
  <dcterms:created xsi:type="dcterms:W3CDTF">2024-11-11T20:57:31Z</dcterms:created>
  <dcterms:modified xsi:type="dcterms:W3CDTF">2024-11-11T21:14:05Z</dcterms:modified>
</cp:coreProperties>
</file>