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6EA7-BA80-4EC6-A359-38B659FA2A56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3C3E-D7AC-4AC5-B822-F26B4EACE25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6EA7-BA80-4EC6-A359-38B659FA2A56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3C3E-D7AC-4AC5-B822-F26B4EACE25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6EA7-BA80-4EC6-A359-38B659FA2A56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3C3E-D7AC-4AC5-B822-F26B4EACE25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6EA7-BA80-4EC6-A359-38B659FA2A56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3C3E-D7AC-4AC5-B822-F26B4EACE25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6EA7-BA80-4EC6-A359-38B659FA2A56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3C3E-D7AC-4AC5-B822-F26B4EACE25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6EA7-BA80-4EC6-A359-38B659FA2A56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3C3E-D7AC-4AC5-B822-F26B4EACE25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6EA7-BA80-4EC6-A359-38B659FA2A56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3C3E-D7AC-4AC5-B822-F26B4EACE25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6EA7-BA80-4EC6-A359-38B659FA2A56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3C3E-D7AC-4AC5-B822-F26B4EACE25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6EA7-BA80-4EC6-A359-38B659FA2A56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3C3E-D7AC-4AC5-B822-F26B4EACE25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6EA7-BA80-4EC6-A359-38B659FA2A56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3C3E-D7AC-4AC5-B822-F26B4EACE25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6EA7-BA80-4EC6-A359-38B659FA2A56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3C3E-D7AC-4AC5-B822-F26B4EACE25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6EA7-BA80-4EC6-A359-38B659FA2A56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3C3E-D7AC-4AC5-B822-F26B4EACE25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428596" y="785794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Ο ρόλος της νέας τεχνολογίας</a:t>
            </a:r>
            <a:endParaRPr lang="en-US" sz="4000" b="1" dirty="0" smtClean="0"/>
          </a:p>
          <a:p>
            <a:pPr algn="ctr"/>
            <a:r>
              <a:rPr lang="el-GR" sz="4000" b="1" dirty="0"/>
              <a:t>σ</a:t>
            </a:r>
            <a:r>
              <a:rPr lang="el-GR" sz="4000" b="1" dirty="0" smtClean="0"/>
              <a:t>τη βιομηχανία</a:t>
            </a:r>
            <a:endParaRPr lang="el-GR" sz="4000" dirty="0"/>
          </a:p>
        </p:txBody>
      </p:sp>
      <p:sp>
        <p:nvSpPr>
          <p:cNvPr id="7" name="6 - TextBox"/>
          <p:cNvSpPr txBox="1"/>
          <p:nvPr/>
        </p:nvSpPr>
        <p:spPr>
          <a:xfrm>
            <a:off x="714348" y="2571744"/>
            <a:ext cx="728667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Ο </a:t>
            </a:r>
            <a:r>
              <a:rPr lang="el-GR" sz="2600" b="1" dirty="0" smtClean="0"/>
              <a:t>τεχνολογικός εξοπλισμός</a:t>
            </a:r>
            <a:r>
              <a:rPr lang="el-GR" sz="2600" dirty="0" smtClean="0"/>
              <a:t> που διαθέτει μια επιχείρηση παίζει </a:t>
            </a:r>
            <a:r>
              <a:rPr lang="el-GR" sz="2600" b="1" i="1" dirty="0" smtClean="0"/>
              <a:t>καθοριστικό ρόλο</a:t>
            </a:r>
            <a:r>
              <a:rPr lang="el-GR" sz="2600" dirty="0" smtClean="0"/>
              <a:t> σε όλα τα στάδια παραγωγής και κατά συνέπεια στο τελικό αποτέλεσμα. </a:t>
            </a:r>
          </a:p>
          <a:p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857224" y="4572008"/>
            <a:ext cx="75009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Στη βιομηχανία, η εφαρμογή αυτοματισμών έχει μειώσει αισθητά το κόστος παραγωγής και έχει βελτιώσει την ποιότητα των παραγόμενων προϊόντων. </a:t>
            </a: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31" y="933101"/>
            <a:ext cx="7430538" cy="4991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57" y="995022"/>
            <a:ext cx="7411485" cy="486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78" y="952154"/>
            <a:ext cx="7468643" cy="4953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78" y="980733"/>
            <a:ext cx="7468643" cy="489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5" y="956917"/>
            <a:ext cx="7449590" cy="4944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5" y="952154"/>
            <a:ext cx="7449590" cy="4953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50</Words>
  <Application>Microsoft Office PowerPoint</Application>
  <PresentationFormat>Προβολή στην οθόνη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Thanos</dc:creator>
  <cp:lastModifiedBy>Thanos</cp:lastModifiedBy>
  <cp:revision>2</cp:revision>
  <dcterms:created xsi:type="dcterms:W3CDTF">2020-12-04T13:05:33Z</dcterms:created>
  <dcterms:modified xsi:type="dcterms:W3CDTF">2020-12-04T13:13:38Z</dcterms:modified>
</cp:coreProperties>
</file>