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85" autoAdjust="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BF9A-9905-395B-CEB5-CF4352999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F8255-72DD-9397-BBD5-2EB869E90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DD08B-5B7B-C399-58FB-91BBFF58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4B76C-4D93-F4CE-32D1-57D66A71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5C8A3-9B16-8062-F87A-3B8134D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6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C356-E6A7-2F97-5853-65F6FA53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51486-A68A-7941-2C58-C7A6D56FE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35902-D59A-F79C-F061-BDC5753A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13E73-09BD-9E68-14DD-7D7C1C7B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71AF3-B94E-5AFB-8498-2D4C6AB7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70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F4A0D-52E4-AF26-BB08-FBEA98271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E5A51-F6E9-107C-54E1-1E18ED953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D6F81-4F23-5DAB-1A01-802A4C5F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435B5-C18D-E94D-F863-F84144C3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EB1A9-374E-7AB4-32CF-738C6789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5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F8FA-21E9-9765-BB25-421669B4A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163F7-4486-33B0-E200-150FABE7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E0CBE-26F2-BFB3-7674-97DE4EF2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4764F-6BFD-3D94-D1DC-ABAC0850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3331-C16F-75D2-85B6-8E5234F2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A0D2-1B88-19AD-EFE9-40B78F7D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673B-ABC9-7FC1-913C-B14065169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6A8B9-F7FF-BA05-A024-924CE381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330A3-D57E-27FC-7345-D9A6E9DD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7FCDC-25A8-6370-3F22-C11FFEC0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1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97FD-9B6E-1C4B-7689-AB74B803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53F5F-7254-2892-9052-E3BDF0C51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96070-887A-1F3D-1F4B-FE5F45DE7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055AD-6077-A858-8688-50641A8F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91DE5-8CC2-2512-2248-5023543E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6EFD2-829E-01DC-63B1-AB3936E0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4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F176-F197-F978-801A-3C87F8E7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8A802-E562-A2B2-68CC-5060FF886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C895F-CF21-B3A0-1209-C5C56F135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AC9C7-0FD3-1397-18BE-D42CD0753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636A4-264A-4C19-5FFD-C645A789A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32F65-4D91-D62D-D928-E10D9392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7BD05-0B44-4B3A-2180-E1228F5A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EA875-A963-7E12-3CBC-B6CA5D67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0D59-BA60-5FAA-3BF4-F745548C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1B7E6-6E64-DD36-E0E1-5FE1CA9B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A9284-34AF-F461-FF8A-5C1132FA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1FD5F-BA6A-0CB6-D93E-9228797A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1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74E7C-700D-1791-EB7C-E3B879A7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364B1-BD31-2261-912E-71EA3D31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FEBEF-A03B-3AE2-E7DC-43DF0A57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66D3-2A44-347B-11D5-2885C05D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2B2D-D6B3-A311-1279-8560A540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34099-4FFC-21C6-B049-CE4EC14C7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2210A-A0B6-878F-E3AD-2BEA5B9B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01556-3070-F388-0BEA-6C9ADC47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1366F-159F-416D-721B-FBF51BF2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3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3924-488C-91DE-BA98-2D71CF05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4690C-D4AC-464C-2B4A-A28DE94DD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3B37C-FA20-BE6A-804B-541973CEB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EB291-4923-39F9-9F54-2C63F78B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08AE8-A973-3C80-0C48-D150AE8A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A270F-0C53-DD4E-0991-F1684F2A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F8BAB-5E92-66F4-DCA9-D367C973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6FB70-5615-0C8F-A786-51F2E02DD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047B2-103F-9118-CA5D-4B469C543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8331-B102-454A-982D-936350412E10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4798D-C9C8-EFAC-173D-7730F0263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FF5E1-DB5F-9881-0DBC-6D547A576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A3BA-772B-4761-B5DF-18AAA5AD2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1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C6C67-7605-B39B-D936-AAE4FEF15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4658" cy="37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04BA7-E337-B77A-329E-98DC9F8CD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3272475"/>
            <a:ext cx="5760000" cy="383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D5FB50-738F-2388-E3DB-7E6DFB5F2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58" y="0"/>
            <a:ext cx="6017342" cy="385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E9D933-E502-7301-6FBE-B63DD3170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" y="3744000"/>
            <a:ext cx="6384614" cy="39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F52EA-CDF1-9128-CDCB-50B4BB4A4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559" r="-636" b="24777"/>
          <a:stretch>
            <a:fillRect/>
          </a:stretch>
        </p:blipFill>
        <p:spPr>
          <a:xfrm>
            <a:off x="5005495" y="2417611"/>
            <a:ext cx="2853010" cy="22712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5463EE-66C3-6397-0C01-37AA716857F8}"/>
              </a:ext>
            </a:extLst>
          </p:cNvPr>
          <p:cNvSpPr txBox="1"/>
          <p:nvPr/>
        </p:nvSpPr>
        <p:spPr>
          <a:xfrm>
            <a:off x="3695699" y="5429251"/>
            <a:ext cx="5924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52</a:t>
            </a:r>
            <a:r>
              <a:rPr lang="el-GR" sz="2800" b="1" baseline="30000" dirty="0">
                <a:solidFill>
                  <a:srgbClr val="C00000"/>
                </a:solidFill>
              </a:rPr>
              <a:t>η</a:t>
            </a:r>
            <a:r>
              <a:rPr lang="el-GR" sz="2800" b="1" dirty="0">
                <a:solidFill>
                  <a:srgbClr val="C00000"/>
                </a:solidFill>
              </a:rPr>
              <a:t> ΕΠΕΤΕΙΟΣ 17</a:t>
            </a:r>
            <a:r>
              <a:rPr lang="el-GR" sz="2800" b="1" baseline="30000" dirty="0">
                <a:solidFill>
                  <a:srgbClr val="C00000"/>
                </a:solidFill>
              </a:rPr>
              <a:t>ης</a:t>
            </a:r>
            <a:r>
              <a:rPr lang="el-GR" sz="2800" b="1" dirty="0">
                <a:solidFill>
                  <a:srgbClr val="C00000"/>
                </a:solidFill>
              </a:rPr>
              <a:t> ΝΟΕΜΒΡΗ 1973 </a:t>
            </a:r>
          </a:p>
          <a:p>
            <a:r>
              <a:rPr lang="el-GR" sz="2800" b="1" dirty="0">
                <a:solidFill>
                  <a:srgbClr val="C00000"/>
                </a:solidFill>
              </a:rPr>
              <a:t>               4</a:t>
            </a:r>
            <a:r>
              <a:rPr lang="el-GR" sz="2800" b="1" baseline="30000" dirty="0">
                <a:solidFill>
                  <a:srgbClr val="C00000"/>
                </a:solidFill>
              </a:rPr>
              <a:t>Ο</a:t>
            </a:r>
            <a:r>
              <a:rPr lang="el-GR" sz="2800" b="1" dirty="0">
                <a:solidFill>
                  <a:srgbClr val="C00000"/>
                </a:solidFill>
              </a:rPr>
              <a:t> ΓΕΛ ΝΕΑΣ ΙΩΝΙΑΣ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F9910-8D34-FEF0-B2BB-249E204C4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90488"/>
            <a:ext cx="196215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E3966-5128-28A6-ADED-E494CFFAE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0"/>
            <a:ext cx="57150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19A935-59E4-FFF4-C805-796955977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3228975"/>
            <a:ext cx="5238750" cy="3629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201DDD-C82B-97EB-380A-DCAB5D33E70A}"/>
              </a:ext>
            </a:extLst>
          </p:cNvPr>
          <p:cNvSpPr txBox="1"/>
          <p:nvPr/>
        </p:nvSpPr>
        <p:spPr>
          <a:xfrm>
            <a:off x="209550" y="0"/>
            <a:ext cx="450993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Ωδή στον Γεώργιο Καραϊσκάκη </a:t>
            </a:r>
          </a:p>
          <a:p>
            <a:r>
              <a:rPr lang="el-GR" dirty="0"/>
              <a:t>(στίχοι-Μουσική: </a:t>
            </a:r>
            <a:r>
              <a:rPr lang="el-GR" dirty="0" err="1"/>
              <a:t>Δ.Σαββόπουλος</a:t>
            </a:r>
            <a:r>
              <a:rPr lang="el-GR" dirty="0"/>
              <a:t>)</a:t>
            </a:r>
          </a:p>
          <a:p>
            <a:endParaRPr lang="el-GR" dirty="0"/>
          </a:p>
          <a:p>
            <a:r>
              <a:rPr lang="el-GR" sz="2000" dirty="0"/>
              <a:t>Η οθόνη βουλιάζει, σαλεύει το πλήθος</a:t>
            </a:r>
          </a:p>
          <a:p>
            <a:r>
              <a:rPr lang="el-GR" sz="2000" dirty="0"/>
              <a:t>Εικόνες ξεχύνονται με μιας</a:t>
            </a:r>
          </a:p>
          <a:p>
            <a:r>
              <a:rPr lang="el-GR" sz="2000" dirty="0"/>
              <a:t>Που πας, παλικάρι, ωραίο σαν μύθος</a:t>
            </a:r>
          </a:p>
          <a:p>
            <a:r>
              <a:rPr lang="el-GR" sz="2000" dirty="0"/>
              <a:t>Κι ολόισια στο θάνατο κολυμπάς</a:t>
            </a:r>
          </a:p>
          <a:p>
            <a:endParaRPr lang="el-GR" sz="2000" dirty="0"/>
          </a:p>
          <a:p>
            <a:r>
              <a:rPr lang="el-GR" sz="2000" dirty="0"/>
              <a:t>Και όλες οι αντένες μιας γης χτυπημένης</a:t>
            </a:r>
          </a:p>
          <a:p>
            <a:r>
              <a:rPr lang="el-GR" sz="2000" dirty="0"/>
              <a:t>Μεγάφωνα και ασύρματοι από παντού</a:t>
            </a:r>
          </a:p>
          <a:p>
            <a:r>
              <a:rPr lang="el-GR" sz="2000" dirty="0"/>
              <a:t>Γλυκά σε νανουρίζουν κι εσύ ανεβαίνεις</a:t>
            </a:r>
          </a:p>
          <a:p>
            <a:r>
              <a:rPr lang="el-GR" sz="2000" dirty="0"/>
              <a:t>Ψηλά στους βασιλιάδες τ' ουρανού</a:t>
            </a:r>
          </a:p>
          <a:p>
            <a:endParaRPr lang="el-GR" sz="2000" dirty="0"/>
          </a:p>
          <a:p>
            <a:r>
              <a:rPr lang="el-GR" sz="2000" i="1" dirty="0"/>
              <a:t>Ποιος στ' αλήθεια είμαι εγώ και που πάω</a:t>
            </a:r>
          </a:p>
          <a:p>
            <a:r>
              <a:rPr lang="el-GR" sz="2000" i="1" dirty="0"/>
              <a:t>Με χίλιες δυο εικόνες στο μυαλό</a:t>
            </a:r>
          </a:p>
          <a:p>
            <a:r>
              <a:rPr lang="el-GR" sz="2000" i="1" dirty="0"/>
              <a:t>Προβολείς με στραβώνουν και πάω</a:t>
            </a:r>
          </a:p>
          <a:p>
            <a:r>
              <a:rPr lang="el-GR" sz="2000" i="1" dirty="0"/>
              <a:t>Και γονατίζω και το αίμα σου φιλώ</a:t>
            </a:r>
          </a:p>
          <a:p>
            <a:endParaRPr lang="el-GR" sz="2000" dirty="0"/>
          </a:p>
          <a:p>
            <a:r>
              <a:rPr lang="el-GR" sz="2000" dirty="0"/>
              <a:t>Που πας, παλικάρι, πομπές ξεκινούνε</a:t>
            </a:r>
            <a:br>
              <a:rPr lang="el-GR" sz="2000" dirty="0"/>
            </a:br>
            <a:r>
              <a:rPr lang="el-GR" sz="2000" dirty="0"/>
              <a:t>Κι οι σκλάβες σου ουρλιάζουν στο βωμό</a:t>
            </a:r>
            <a:br>
              <a:rPr lang="el-GR" sz="2000" dirty="0"/>
            </a:br>
            <a:r>
              <a:rPr lang="el-GR" sz="2000" dirty="0"/>
              <a:t>Ουρλιάζουν τα πλήθη, καμπάνες ηχούνε</a:t>
            </a:r>
            <a:br>
              <a:rPr lang="el-GR" sz="2000" dirty="0"/>
            </a:br>
            <a:r>
              <a:rPr lang="el-GR" sz="2000" dirty="0"/>
              <a:t>Κι ο ύμνος σου τραντάζει το ναό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4855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34445-D163-83EE-EFC4-927725F51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9" y="200025"/>
            <a:ext cx="3664289" cy="205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9EEEA-1C2B-BD63-B4EE-B1DE0CFD0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4" y="2409976"/>
            <a:ext cx="3311999" cy="219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0CCE0D-2BDB-5541-51D1-364CE239C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40" y="4857975"/>
            <a:ext cx="3144705" cy="18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82E8E-8C0C-44D9-81B8-49D91F2D02A9}"/>
              </a:ext>
            </a:extLst>
          </p:cNvPr>
          <p:cNvSpPr txBox="1"/>
          <p:nvPr/>
        </p:nvSpPr>
        <p:spPr>
          <a:xfrm>
            <a:off x="4800600" y="66675"/>
            <a:ext cx="72866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ΣΤΗ ΣΥΓΚΕΝΤΡΩΣΗ ΤΗΣ ΕΦΕΕ</a:t>
            </a:r>
          </a:p>
          <a:p>
            <a:r>
              <a:rPr lang="el-GR" dirty="0"/>
              <a:t>(Στίχοι-Μουσική: Διονύσης Σαββόπουλος_</a:t>
            </a:r>
          </a:p>
          <a:p>
            <a:endParaRPr lang="el-GR" dirty="0"/>
          </a:p>
          <a:p>
            <a:r>
              <a:rPr lang="el-GR" dirty="0"/>
              <a:t>Η πλατεία ήταν γεμάτη, με το νόημα που `χει κάτι απ’ τις φωτιές.</a:t>
            </a:r>
          </a:p>
          <a:p>
            <a:r>
              <a:rPr lang="el-GR" dirty="0"/>
              <a:t>Στις γωνίες και τους δρόμους από συντρόφους, οικοδόμους, φοιτητές</a:t>
            </a:r>
          </a:p>
          <a:p>
            <a:r>
              <a:rPr lang="el-GR" dirty="0"/>
              <a:t>και συ έφεγγες στη μέση όλου του κόσμου,</a:t>
            </a:r>
          </a:p>
          <a:p>
            <a:r>
              <a:rPr lang="el-GR" dirty="0"/>
              <a:t>κι ήσουν φως μου, κατακόκκινη νιφάδα σε γιορτή</a:t>
            </a:r>
          </a:p>
          <a:p>
            <a:r>
              <a:rPr lang="el-GR" dirty="0"/>
              <a:t>σε γιορτή που δεν ξανάδα στη ζωή μου τη σκυφτή.</a:t>
            </a:r>
          </a:p>
          <a:p>
            <a:endParaRPr lang="el-GR" dirty="0"/>
          </a:p>
          <a:p>
            <a:r>
              <a:rPr lang="el-GR" dirty="0"/>
              <a:t>Η πλατεία ήτανε άδεια και τρελός απ’ τα σημάδια, σαν σκυλί</a:t>
            </a:r>
          </a:p>
          <a:p>
            <a:r>
              <a:rPr lang="el-GR" dirty="0"/>
              <a:t>με συνθήματα σκισμένα, σ’ έναν έρωτα για σένα έχω χυθεί</a:t>
            </a:r>
          </a:p>
          <a:p>
            <a:r>
              <a:rPr lang="el-GR" dirty="0"/>
              <a:t>στ’ αμφιθέατρο σε ψάχνω, στους διαδρόμους και τους δρόμους,</a:t>
            </a:r>
          </a:p>
          <a:p>
            <a:r>
              <a:rPr lang="el-GR" dirty="0"/>
              <a:t>και ζητώ πληροφορίες και υλικό,</a:t>
            </a:r>
          </a:p>
          <a:p>
            <a:r>
              <a:rPr lang="el-GR" dirty="0"/>
              <a:t>να φωτίσω τις αιτίες που μ’ αφήνουνε μισό.</a:t>
            </a:r>
          </a:p>
          <a:p>
            <a:endParaRPr lang="el-GR" dirty="0"/>
          </a:p>
          <a:p>
            <a:r>
              <a:rPr lang="el-GR" dirty="0"/>
              <a:t>Η πλατεία είναι γεμάτη κι απ’ το πρόσωπό σου κάτι έχει σωθεί</a:t>
            </a:r>
          </a:p>
          <a:p>
            <a:r>
              <a:rPr lang="el-GR" dirty="0"/>
              <a:t>στον αγώνα του συντρόφου, στην αγωνία αυτού του τόπου για ζωή</a:t>
            </a:r>
          </a:p>
          <a:p>
            <a:r>
              <a:rPr lang="el-GR" dirty="0"/>
              <a:t>στα παιδιά και τους εργάτες, στους πολίτες, στους οπλίτες,</a:t>
            </a:r>
          </a:p>
          <a:p>
            <a:r>
              <a:rPr lang="el-GR" dirty="0"/>
              <a:t>στα πλακάτ και τη σκανδάλη που χτυπά,</a:t>
            </a:r>
          </a:p>
          <a:p>
            <a:endParaRPr lang="el-GR" dirty="0"/>
          </a:p>
          <a:p>
            <a:r>
              <a:rPr lang="el-GR" dirty="0"/>
              <a:t>η συγκέντρωση ανάβει κι όλα είναι συνειδητά.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8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4C6D6-30C6-609E-E8A2-B353E447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74F97-F59B-0209-9329-92816C2EA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4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D56AA4-76A0-DC44-0B43-B7BB03FFB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7" y="243000"/>
            <a:ext cx="9709705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FAD79A-1310-7BBE-D8CA-295B0518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5713"/>
            <a:ext cx="4219575" cy="561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94123-4CFE-C0ED-4536-2A720A3F2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1954162"/>
            <a:ext cx="4219575" cy="561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6E032-3CA4-1194-E7C8-2F8D760FD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72" y="894428"/>
            <a:ext cx="3946453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3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C01E1-BD10-5F4F-C512-211321BBC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02" y="-54000"/>
            <a:ext cx="9205611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3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Stella Kaliora</dc:creator>
  <cp:lastModifiedBy>Stella Kaliora</cp:lastModifiedBy>
  <cp:revision>2</cp:revision>
  <dcterms:created xsi:type="dcterms:W3CDTF">2025-11-16T19:43:01Z</dcterms:created>
  <dcterms:modified xsi:type="dcterms:W3CDTF">2025-11-16T19:46:38Z</dcterms:modified>
</cp:coreProperties>
</file>