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1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8" r:id="rId11"/>
    <p:sldId id="269" r:id="rId12"/>
    <p:sldId id="265" r:id="rId13"/>
    <p:sldId id="270" r:id="rId14"/>
    <p:sldId id="267" r:id="rId15"/>
    <p:sldId id="263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67Dimotiko School" userId="3982503fdd2907a3" providerId="LiveId" clId="{2626095B-6DAA-4F01-8519-C55C0727140B}"/>
    <pc:docChg chg="undo custSel addSld delSld modSld sldOrd modMainMaster">
      <pc:chgData name="67Dimotiko School" userId="3982503fdd2907a3" providerId="LiveId" clId="{2626095B-6DAA-4F01-8519-C55C0727140B}" dt="2021-11-11T14:58:20.545" v="1005" actId="12269"/>
      <pc:docMkLst>
        <pc:docMk/>
      </pc:docMkLst>
      <pc:sldChg chg="addSp delSp modSp new del mod ord">
        <pc:chgData name="67Dimotiko School" userId="3982503fdd2907a3" providerId="LiveId" clId="{2626095B-6DAA-4F01-8519-C55C0727140B}" dt="2021-11-11T13:22:13.705" v="54" actId="680"/>
        <pc:sldMkLst>
          <pc:docMk/>
          <pc:sldMk cId="141770392" sldId="256"/>
        </pc:sldMkLst>
        <pc:spChg chg="mod">
          <ac:chgData name="67Dimotiko School" userId="3982503fdd2907a3" providerId="LiveId" clId="{2626095B-6DAA-4F01-8519-C55C0727140B}" dt="2021-11-11T13:20:57.528" v="49" actId="20577"/>
          <ac:spMkLst>
            <pc:docMk/>
            <pc:sldMk cId="141770392" sldId="256"/>
            <ac:spMk id="2" creationId="{DADB9CCE-551B-4358-9766-79A0B9D69C6E}"/>
          </ac:spMkLst>
        </pc:spChg>
        <pc:spChg chg="del mod">
          <ac:chgData name="67Dimotiko School" userId="3982503fdd2907a3" providerId="LiveId" clId="{2626095B-6DAA-4F01-8519-C55C0727140B}" dt="2021-11-11T13:22:11.770" v="52" actId="767"/>
          <ac:spMkLst>
            <pc:docMk/>
            <pc:sldMk cId="141770392" sldId="256"/>
            <ac:spMk id="8" creationId="{73D6295C-B28A-4765-8247-921E42E1FA85}"/>
          </ac:spMkLst>
        </pc:spChg>
        <pc:inkChg chg="add del">
          <ac:chgData name="67Dimotiko School" userId="3982503fdd2907a3" providerId="LiveId" clId="{2626095B-6DAA-4F01-8519-C55C0727140B}" dt="2021-11-11T13:19:13.573" v="2" actId="9405"/>
          <ac:inkMkLst>
            <pc:docMk/>
            <pc:sldMk cId="141770392" sldId="256"/>
            <ac:inkMk id="4" creationId="{E34D9F95-A0F9-4977-8C09-2D91F77B1189}"/>
          </ac:inkMkLst>
        </pc:inkChg>
        <pc:inkChg chg="add del">
          <ac:chgData name="67Dimotiko School" userId="3982503fdd2907a3" providerId="LiveId" clId="{2626095B-6DAA-4F01-8519-C55C0727140B}" dt="2021-11-11T13:19:32.097" v="7" actId="9405"/>
          <ac:inkMkLst>
            <pc:docMk/>
            <pc:sldMk cId="141770392" sldId="256"/>
            <ac:inkMk id="5" creationId="{F32EA103-5CA6-477E-824E-1973EB6F93A5}"/>
          </ac:inkMkLst>
        </pc:inkChg>
        <pc:inkChg chg="add del">
          <ac:chgData name="67Dimotiko School" userId="3982503fdd2907a3" providerId="LiveId" clId="{2626095B-6DAA-4F01-8519-C55C0727140B}" dt="2021-11-11T13:22:12.643" v="53" actId="9405"/>
          <ac:inkMkLst>
            <pc:docMk/>
            <pc:sldMk cId="141770392" sldId="256"/>
            <ac:inkMk id="6" creationId="{1DEE256C-C521-4715-84CF-1A8C7665596F}"/>
          </ac:inkMkLst>
        </pc:inkChg>
        <pc:inkChg chg="add del">
          <ac:chgData name="67Dimotiko School" userId="3982503fdd2907a3" providerId="LiveId" clId="{2626095B-6DAA-4F01-8519-C55C0727140B}" dt="2021-11-11T13:20:57.791" v="50" actId="9405"/>
          <ac:inkMkLst>
            <pc:docMk/>
            <pc:sldMk cId="141770392" sldId="256"/>
            <ac:inkMk id="7" creationId="{1D55739A-A925-4D4F-80B8-F764D0E4BFAC}"/>
          </ac:inkMkLst>
        </pc:inkChg>
      </pc:sldChg>
      <pc:sldChg chg="addSp delSp modSp new mod modClrScheme chgLayout">
        <pc:chgData name="67Dimotiko School" userId="3982503fdd2907a3" providerId="LiveId" clId="{2626095B-6DAA-4F01-8519-C55C0727140B}" dt="2021-11-11T14:46:30.592" v="430" actId="20577"/>
        <pc:sldMkLst>
          <pc:docMk/>
          <pc:sldMk cId="265699793" sldId="256"/>
        </pc:sldMkLst>
        <pc:spChg chg="del mod ord">
          <ac:chgData name="67Dimotiko School" userId="3982503fdd2907a3" providerId="LiveId" clId="{2626095B-6DAA-4F01-8519-C55C0727140B}" dt="2021-11-11T13:25:53.470" v="77" actId="700"/>
          <ac:spMkLst>
            <pc:docMk/>
            <pc:sldMk cId="265699793" sldId="256"/>
            <ac:spMk id="2" creationId="{73DAECD7-1E91-4B41-A00F-40304538930D}"/>
          </ac:spMkLst>
        </pc:spChg>
        <pc:spChg chg="del mod ord">
          <ac:chgData name="67Dimotiko School" userId="3982503fdd2907a3" providerId="LiveId" clId="{2626095B-6DAA-4F01-8519-C55C0727140B}" dt="2021-11-11T13:25:53.470" v="77" actId="700"/>
          <ac:spMkLst>
            <pc:docMk/>
            <pc:sldMk cId="265699793" sldId="256"/>
            <ac:spMk id="3" creationId="{BB75F351-592A-4485-B899-C77A1718B2A0}"/>
          </ac:spMkLst>
        </pc:spChg>
        <pc:spChg chg="add del mod ord">
          <ac:chgData name="67Dimotiko School" userId="3982503fdd2907a3" providerId="LiveId" clId="{2626095B-6DAA-4F01-8519-C55C0727140B}" dt="2021-11-11T14:37:54.116" v="195" actId="12084"/>
          <ac:spMkLst>
            <pc:docMk/>
            <pc:sldMk cId="265699793" sldId="256"/>
            <ac:spMk id="4" creationId="{25DCFFB7-FD54-4540-8260-556A9E3F41D5}"/>
          </ac:spMkLst>
        </pc:spChg>
        <pc:spChg chg="add del mod ord">
          <ac:chgData name="67Dimotiko School" userId="3982503fdd2907a3" providerId="LiveId" clId="{2626095B-6DAA-4F01-8519-C55C0727140B}" dt="2021-11-11T13:25:59.073" v="78" actId="931"/>
          <ac:spMkLst>
            <pc:docMk/>
            <pc:sldMk cId="265699793" sldId="256"/>
            <ac:spMk id="5" creationId="{6FCE16CB-88A8-4ECD-B2F1-70B5C61E6FB9}"/>
          </ac:spMkLst>
        </pc:spChg>
        <pc:spChg chg="add del mod ord">
          <ac:chgData name="67Dimotiko School" userId="3982503fdd2907a3" providerId="LiveId" clId="{2626095B-6DAA-4F01-8519-C55C0727140B}" dt="2021-11-11T14:42:46.043" v="293" actId="12084"/>
          <ac:spMkLst>
            <pc:docMk/>
            <pc:sldMk cId="265699793" sldId="256"/>
            <ac:spMk id="6" creationId="{6FE0E39B-5892-430F-BF13-00CEEC519470}"/>
          </ac:spMkLst>
        </pc:spChg>
        <pc:spChg chg="add del mod">
          <ac:chgData name="67Dimotiko School" userId="3982503fdd2907a3" providerId="LiveId" clId="{2626095B-6DAA-4F01-8519-C55C0727140B}" dt="2021-11-11T13:31:29.934" v="80" actId="931"/>
          <ac:spMkLst>
            <pc:docMk/>
            <pc:sldMk cId="265699793" sldId="256"/>
            <ac:spMk id="10" creationId="{D5721F65-8210-4CA6-914C-CDD6CB1A722A}"/>
          </ac:spMkLst>
        </pc:spChg>
        <pc:spChg chg="add del mod">
          <ac:chgData name="67Dimotiko School" userId="3982503fdd2907a3" providerId="LiveId" clId="{2626095B-6DAA-4F01-8519-C55C0727140B}" dt="2021-11-11T13:33:37.444" v="82" actId="931"/>
          <ac:spMkLst>
            <pc:docMk/>
            <pc:sldMk cId="265699793" sldId="256"/>
            <ac:spMk id="14" creationId="{F5C17116-D46F-49DF-8D5A-01C60D594D08}"/>
          </ac:spMkLst>
        </pc:spChg>
        <pc:graphicFrameChg chg="add mod">
          <ac:chgData name="67Dimotiko School" userId="3982503fdd2907a3" providerId="LiveId" clId="{2626095B-6DAA-4F01-8519-C55C0727140B}" dt="2021-11-11T14:46:30.592" v="430" actId="20577"/>
          <ac:graphicFrameMkLst>
            <pc:docMk/>
            <pc:sldMk cId="265699793" sldId="256"/>
            <ac:graphicFrameMk id="17" creationId="{41B69874-6273-4784-8443-D8E9D3A4A9F0}"/>
          </ac:graphicFrameMkLst>
        </pc:graphicFrameChg>
        <pc:graphicFrameChg chg="add mod">
          <ac:chgData name="67Dimotiko School" userId="3982503fdd2907a3" providerId="LiveId" clId="{2626095B-6DAA-4F01-8519-C55C0727140B}" dt="2021-11-11T14:43:43.339" v="321" actId="20577"/>
          <ac:graphicFrameMkLst>
            <pc:docMk/>
            <pc:sldMk cId="265699793" sldId="256"/>
            <ac:graphicFrameMk id="18" creationId="{2CD701DD-55C6-4A7E-B8D8-080709E6C7BB}"/>
          </ac:graphicFrameMkLst>
        </pc:graphicFrameChg>
        <pc:picChg chg="add del mod">
          <ac:chgData name="67Dimotiko School" userId="3982503fdd2907a3" providerId="LiveId" clId="{2626095B-6DAA-4F01-8519-C55C0727140B}" dt="2021-11-11T13:26:35.253" v="79" actId="21"/>
          <ac:picMkLst>
            <pc:docMk/>
            <pc:sldMk cId="265699793" sldId="256"/>
            <ac:picMk id="8" creationId="{109D1149-1DAC-4C3D-B69D-F84D572ED482}"/>
          </ac:picMkLst>
        </pc:picChg>
        <pc:picChg chg="add del mod">
          <ac:chgData name="67Dimotiko School" userId="3982503fdd2907a3" providerId="LiveId" clId="{2626095B-6DAA-4F01-8519-C55C0727140B}" dt="2021-11-11T13:31:40.080" v="81" actId="21"/>
          <ac:picMkLst>
            <pc:docMk/>
            <pc:sldMk cId="265699793" sldId="256"/>
            <ac:picMk id="12" creationId="{B5B516B5-FC9C-4B8C-AD15-F6A1AA3D6C2B}"/>
          </ac:picMkLst>
        </pc:picChg>
        <pc:picChg chg="add mod">
          <ac:chgData name="67Dimotiko School" userId="3982503fdd2907a3" providerId="LiveId" clId="{2626095B-6DAA-4F01-8519-C55C0727140B}" dt="2021-11-11T13:34:15.525" v="84" actId="14100"/>
          <ac:picMkLst>
            <pc:docMk/>
            <pc:sldMk cId="265699793" sldId="256"/>
            <ac:picMk id="16" creationId="{92528760-0783-4706-BE5C-0A366DF13D5C}"/>
          </ac:picMkLst>
        </pc:picChg>
      </pc:sldChg>
      <pc:sldChg chg="addSp delSp modSp new">
        <pc:chgData name="67Dimotiko School" userId="3982503fdd2907a3" providerId="LiveId" clId="{2626095B-6DAA-4F01-8519-C55C0727140B}" dt="2021-11-11T13:25:37.089" v="76" actId="931"/>
        <pc:sldMkLst>
          <pc:docMk/>
          <pc:sldMk cId="2596982297" sldId="257"/>
        </pc:sldMkLst>
        <pc:spChg chg="del">
          <ac:chgData name="67Dimotiko School" userId="3982503fdd2907a3" providerId="LiveId" clId="{2626095B-6DAA-4F01-8519-C55C0727140B}" dt="2021-11-11T13:25:37.089" v="76" actId="931"/>
          <ac:spMkLst>
            <pc:docMk/>
            <pc:sldMk cId="2596982297" sldId="257"/>
            <ac:spMk id="3" creationId="{143A63E7-A955-478C-B5AE-16D2026E5852}"/>
          </ac:spMkLst>
        </pc:spChg>
        <pc:picChg chg="add mod">
          <ac:chgData name="67Dimotiko School" userId="3982503fdd2907a3" providerId="LiveId" clId="{2626095B-6DAA-4F01-8519-C55C0727140B}" dt="2021-11-11T13:25:37.089" v="76" actId="931"/>
          <ac:picMkLst>
            <pc:docMk/>
            <pc:sldMk cId="2596982297" sldId="257"/>
            <ac:picMk id="6" creationId="{AE4CA766-785D-47AE-8C64-4EF996827584}"/>
          </ac:picMkLst>
        </pc:picChg>
      </pc:sldChg>
      <pc:sldChg chg="addSp delSp modSp new mod">
        <pc:chgData name="67Dimotiko School" userId="3982503fdd2907a3" providerId="LiveId" clId="{2626095B-6DAA-4F01-8519-C55C0727140B}" dt="2021-11-11T14:46:13.425" v="417" actId="12269"/>
        <pc:sldMkLst>
          <pc:docMk/>
          <pc:sldMk cId="3244151259" sldId="258"/>
        </pc:sldMkLst>
        <pc:spChg chg="del mod">
          <ac:chgData name="67Dimotiko School" userId="3982503fdd2907a3" providerId="LiveId" clId="{2626095B-6DAA-4F01-8519-C55C0727140B}" dt="2021-11-11T14:46:02.704" v="414" actId="12084"/>
          <ac:spMkLst>
            <pc:docMk/>
            <pc:sldMk cId="3244151259" sldId="258"/>
            <ac:spMk id="2" creationId="{4708802D-E838-4300-A79E-6767BAA414C2}"/>
          </ac:spMkLst>
        </pc:spChg>
        <pc:spChg chg="del">
          <ac:chgData name="67Dimotiko School" userId="3982503fdd2907a3" providerId="LiveId" clId="{2626095B-6DAA-4F01-8519-C55C0727140B}" dt="2021-11-11T13:34:47.293" v="86" actId="931"/>
          <ac:spMkLst>
            <pc:docMk/>
            <pc:sldMk cId="3244151259" sldId="258"/>
            <ac:spMk id="3" creationId="{E3E94544-1A16-4968-B3FF-1285548A60A6}"/>
          </ac:spMkLst>
        </pc:spChg>
        <pc:spChg chg="del mod">
          <ac:chgData name="67Dimotiko School" userId="3982503fdd2907a3" providerId="LiveId" clId="{2626095B-6DAA-4F01-8519-C55C0727140B}" dt="2021-11-11T14:45:58.469" v="413" actId="12084"/>
          <ac:spMkLst>
            <pc:docMk/>
            <pc:sldMk cId="3244151259" sldId="258"/>
            <ac:spMk id="4" creationId="{D929F100-76B6-4BB5-BCB1-918646B48120}"/>
          </ac:spMkLst>
        </pc:spChg>
        <pc:graphicFrameChg chg="add mod">
          <ac:chgData name="67Dimotiko School" userId="3982503fdd2907a3" providerId="LiveId" clId="{2626095B-6DAA-4F01-8519-C55C0727140B}" dt="2021-11-11T14:46:13.425" v="417" actId="12269"/>
          <ac:graphicFrameMkLst>
            <pc:docMk/>
            <pc:sldMk cId="3244151259" sldId="258"/>
            <ac:graphicFrameMk id="7" creationId="{420FF99D-D862-41C5-8831-20CFEAC399AF}"/>
          </ac:graphicFrameMkLst>
        </pc:graphicFrameChg>
        <pc:graphicFrameChg chg="add mod">
          <ac:chgData name="67Dimotiko School" userId="3982503fdd2907a3" providerId="LiveId" clId="{2626095B-6DAA-4F01-8519-C55C0727140B}" dt="2021-11-11T14:46:09.935" v="416" actId="12269"/>
          <ac:graphicFrameMkLst>
            <pc:docMk/>
            <pc:sldMk cId="3244151259" sldId="258"/>
            <ac:graphicFrameMk id="8" creationId="{CB841AEA-5C92-4483-9147-E25CBA590E7B}"/>
          </ac:graphicFrameMkLst>
        </pc:graphicFrameChg>
        <pc:picChg chg="add mod">
          <ac:chgData name="67Dimotiko School" userId="3982503fdd2907a3" providerId="LiveId" clId="{2626095B-6DAA-4F01-8519-C55C0727140B}" dt="2021-11-11T13:34:47.293" v="86" actId="931"/>
          <ac:picMkLst>
            <pc:docMk/>
            <pc:sldMk cId="3244151259" sldId="258"/>
            <ac:picMk id="6" creationId="{2B9C4DF3-358A-4128-9A94-FC0DD3A939FB}"/>
          </ac:picMkLst>
        </pc:picChg>
      </pc:sldChg>
      <pc:sldChg chg="addSp delSp modSp new mod">
        <pc:chgData name="67Dimotiko School" userId="3982503fdd2907a3" providerId="LiveId" clId="{2626095B-6DAA-4F01-8519-C55C0727140B}" dt="2021-11-11T14:48:26.525" v="529" actId="12269"/>
        <pc:sldMkLst>
          <pc:docMk/>
          <pc:sldMk cId="2069054604" sldId="259"/>
        </pc:sldMkLst>
        <pc:spChg chg="del mod">
          <ac:chgData name="67Dimotiko School" userId="3982503fdd2907a3" providerId="LiveId" clId="{2626095B-6DAA-4F01-8519-C55C0727140B}" dt="2021-11-11T14:48:14.214" v="525" actId="12084"/>
          <ac:spMkLst>
            <pc:docMk/>
            <pc:sldMk cId="2069054604" sldId="259"/>
            <ac:spMk id="2" creationId="{BE520C44-5603-4015-83A9-01C89965B185}"/>
          </ac:spMkLst>
        </pc:spChg>
        <pc:spChg chg="del">
          <ac:chgData name="67Dimotiko School" userId="3982503fdd2907a3" providerId="LiveId" clId="{2626095B-6DAA-4F01-8519-C55C0727140B}" dt="2021-11-11T13:35:21.670" v="88" actId="931"/>
          <ac:spMkLst>
            <pc:docMk/>
            <pc:sldMk cId="2069054604" sldId="259"/>
            <ac:spMk id="3" creationId="{8CB65044-80A0-415B-83BA-851FDE2C994F}"/>
          </ac:spMkLst>
        </pc:spChg>
        <pc:spChg chg="del mod">
          <ac:chgData name="67Dimotiko School" userId="3982503fdd2907a3" providerId="LiveId" clId="{2626095B-6DAA-4F01-8519-C55C0727140B}" dt="2021-11-11T14:48:24.614" v="528" actId="12084"/>
          <ac:spMkLst>
            <pc:docMk/>
            <pc:sldMk cId="2069054604" sldId="259"/>
            <ac:spMk id="4" creationId="{1CBA1244-F792-48EA-9458-BD8EC1C35E2B}"/>
          </ac:spMkLst>
        </pc:spChg>
        <pc:graphicFrameChg chg="add mod">
          <ac:chgData name="67Dimotiko School" userId="3982503fdd2907a3" providerId="LiveId" clId="{2626095B-6DAA-4F01-8519-C55C0727140B}" dt="2021-11-11T14:48:20.212" v="527" actId="12100"/>
          <ac:graphicFrameMkLst>
            <pc:docMk/>
            <pc:sldMk cId="2069054604" sldId="259"/>
            <ac:graphicFrameMk id="7" creationId="{D5F7507A-C852-4F2B-A68A-4C5B38EA674F}"/>
          </ac:graphicFrameMkLst>
        </pc:graphicFrameChg>
        <pc:graphicFrameChg chg="add mod">
          <ac:chgData name="67Dimotiko School" userId="3982503fdd2907a3" providerId="LiveId" clId="{2626095B-6DAA-4F01-8519-C55C0727140B}" dt="2021-11-11T14:48:26.525" v="529" actId="12269"/>
          <ac:graphicFrameMkLst>
            <pc:docMk/>
            <pc:sldMk cId="2069054604" sldId="259"/>
            <ac:graphicFrameMk id="8" creationId="{3AAABCA6-EC32-4FE8-B20E-45FCC198B395}"/>
          </ac:graphicFrameMkLst>
        </pc:graphicFrameChg>
        <pc:picChg chg="add mod">
          <ac:chgData name="67Dimotiko School" userId="3982503fdd2907a3" providerId="LiveId" clId="{2626095B-6DAA-4F01-8519-C55C0727140B}" dt="2021-11-11T14:08:40.686" v="130"/>
          <ac:picMkLst>
            <pc:docMk/>
            <pc:sldMk cId="2069054604" sldId="259"/>
            <ac:picMk id="6" creationId="{E1993396-C2D7-4AE0-81E0-7813AA7F4179}"/>
          </ac:picMkLst>
        </pc:picChg>
      </pc:sldChg>
      <pc:sldChg chg="addSp delSp modSp new mod">
        <pc:chgData name="67Dimotiko School" userId="3982503fdd2907a3" providerId="LiveId" clId="{2626095B-6DAA-4F01-8519-C55C0727140B}" dt="2021-11-11T14:50:07.553" v="644" actId="12269"/>
        <pc:sldMkLst>
          <pc:docMk/>
          <pc:sldMk cId="1029037046" sldId="260"/>
        </pc:sldMkLst>
        <pc:spChg chg="del mod">
          <ac:chgData name="67Dimotiko School" userId="3982503fdd2907a3" providerId="LiveId" clId="{2626095B-6DAA-4F01-8519-C55C0727140B}" dt="2021-11-11T14:50:01.979" v="642" actId="12084"/>
          <ac:spMkLst>
            <pc:docMk/>
            <pc:sldMk cId="1029037046" sldId="260"/>
            <ac:spMk id="2" creationId="{A65C7688-F1DF-46B8-8415-5C145596B080}"/>
          </ac:spMkLst>
        </pc:spChg>
        <pc:spChg chg="del">
          <ac:chgData name="67Dimotiko School" userId="3982503fdd2907a3" providerId="LiveId" clId="{2626095B-6DAA-4F01-8519-C55C0727140B}" dt="2021-11-11T13:35:42.621" v="90" actId="931"/>
          <ac:spMkLst>
            <pc:docMk/>
            <pc:sldMk cId="1029037046" sldId="260"/>
            <ac:spMk id="3" creationId="{3DE3538A-50A7-4B25-81D1-ABCA480094C0}"/>
          </ac:spMkLst>
        </pc:spChg>
        <pc:spChg chg="del mod">
          <ac:chgData name="67Dimotiko School" userId="3982503fdd2907a3" providerId="LiveId" clId="{2626095B-6DAA-4F01-8519-C55C0727140B}" dt="2021-11-11T14:49:55.289" v="640" actId="12084"/>
          <ac:spMkLst>
            <pc:docMk/>
            <pc:sldMk cId="1029037046" sldId="260"/>
            <ac:spMk id="4" creationId="{EBA4329F-273A-488A-AF31-CC91F5E5A3B7}"/>
          </ac:spMkLst>
        </pc:spChg>
        <pc:spChg chg="add del mod">
          <ac:chgData name="67Dimotiko School" userId="3982503fdd2907a3" providerId="LiveId" clId="{2626095B-6DAA-4F01-8519-C55C0727140B}" dt="2021-11-11T13:38:33.270" v="94" actId="931"/>
          <ac:spMkLst>
            <pc:docMk/>
            <pc:sldMk cId="1029037046" sldId="260"/>
            <ac:spMk id="8" creationId="{973F8145-FFED-462D-A0CA-2895CCC36FFC}"/>
          </ac:spMkLst>
        </pc:spChg>
        <pc:spChg chg="add del mod">
          <ac:chgData name="67Dimotiko School" userId="3982503fdd2907a3" providerId="LiveId" clId="{2626095B-6DAA-4F01-8519-C55C0727140B}" dt="2021-11-11T14:01:01.037" v="96" actId="931"/>
          <ac:spMkLst>
            <pc:docMk/>
            <pc:sldMk cId="1029037046" sldId="260"/>
            <ac:spMk id="12" creationId="{15822B64-3DBC-4860-8AF6-4FF500AD1354}"/>
          </ac:spMkLst>
        </pc:spChg>
        <pc:graphicFrameChg chg="add mod">
          <ac:chgData name="67Dimotiko School" userId="3982503fdd2907a3" providerId="LiveId" clId="{2626095B-6DAA-4F01-8519-C55C0727140B}" dt="2021-11-11T14:49:57.647" v="641" actId="12269"/>
          <ac:graphicFrameMkLst>
            <pc:docMk/>
            <pc:sldMk cId="1029037046" sldId="260"/>
            <ac:graphicFrameMk id="15" creationId="{AFE1DB0E-C437-42CF-83D7-083F2DE076E5}"/>
          </ac:graphicFrameMkLst>
        </pc:graphicFrameChg>
        <pc:graphicFrameChg chg="add mod">
          <ac:chgData name="67Dimotiko School" userId="3982503fdd2907a3" providerId="LiveId" clId="{2626095B-6DAA-4F01-8519-C55C0727140B}" dt="2021-11-11T14:50:07.553" v="644" actId="12269"/>
          <ac:graphicFrameMkLst>
            <pc:docMk/>
            <pc:sldMk cId="1029037046" sldId="260"/>
            <ac:graphicFrameMk id="16" creationId="{BF8167B4-47BF-4CA0-A91E-55AD5FABAC72}"/>
          </ac:graphicFrameMkLst>
        </pc:graphicFrameChg>
        <pc:picChg chg="add del mod">
          <ac:chgData name="67Dimotiko School" userId="3982503fdd2907a3" providerId="LiveId" clId="{2626095B-6DAA-4F01-8519-C55C0727140B}" dt="2021-11-11T13:36:39.595" v="93" actId="21"/>
          <ac:picMkLst>
            <pc:docMk/>
            <pc:sldMk cId="1029037046" sldId="260"/>
            <ac:picMk id="6" creationId="{BCAEC06A-2B9F-4611-B594-F95D5E2B756F}"/>
          </ac:picMkLst>
        </pc:picChg>
        <pc:picChg chg="add del mod">
          <ac:chgData name="67Dimotiko School" userId="3982503fdd2907a3" providerId="LiveId" clId="{2626095B-6DAA-4F01-8519-C55C0727140B}" dt="2021-11-11T13:38:42.059" v="95" actId="21"/>
          <ac:picMkLst>
            <pc:docMk/>
            <pc:sldMk cId="1029037046" sldId="260"/>
            <ac:picMk id="10" creationId="{478E1E76-4374-4116-A8BA-4C50B923A556}"/>
          </ac:picMkLst>
        </pc:picChg>
        <pc:picChg chg="add mod">
          <ac:chgData name="67Dimotiko School" userId="3982503fdd2907a3" providerId="LiveId" clId="{2626095B-6DAA-4F01-8519-C55C0727140B}" dt="2021-11-11T14:01:01.037" v="96" actId="931"/>
          <ac:picMkLst>
            <pc:docMk/>
            <pc:sldMk cId="1029037046" sldId="260"/>
            <ac:picMk id="14" creationId="{5B0FFBF4-DF86-46AE-B1C9-5A6AC661DC42}"/>
          </ac:picMkLst>
        </pc:picChg>
      </pc:sldChg>
      <pc:sldChg chg="addSp delSp modSp new mod">
        <pc:chgData name="67Dimotiko School" userId="3982503fdd2907a3" providerId="LiveId" clId="{2626095B-6DAA-4F01-8519-C55C0727140B}" dt="2021-11-11T14:53:25.519" v="842" actId="12100"/>
        <pc:sldMkLst>
          <pc:docMk/>
          <pc:sldMk cId="2292431181" sldId="261"/>
        </pc:sldMkLst>
        <pc:spChg chg="del mod">
          <ac:chgData name="67Dimotiko School" userId="3982503fdd2907a3" providerId="LiveId" clId="{2626095B-6DAA-4F01-8519-C55C0727140B}" dt="2021-11-11T14:51:12.885" v="734" actId="12084"/>
          <ac:spMkLst>
            <pc:docMk/>
            <pc:sldMk cId="2292431181" sldId="261"/>
            <ac:spMk id="2" creationId="{2575DBF3-450F-469E-B055-3F42A977E268}"/>
          </ac:spMkLst>
        </pc:spChg>
        <pc:spChg chg="del">
          <ac:chgData name="67Dimotiko School" userId="3982503fdd2907a3" providerId="LiveId" clId="{2626095B-6DAA-4F01-8519-C55C0727140B}" dt="2021-11-11T14:01:19.585" v="98" actId="931"/>
          <ac:spMkLst>
            <pc:docMk/>
            <pc:sldMk cId="2292431181" sldId="261"/>
            <ac:spMk id="3" creationId="{1C04DA0A-6CE9-45D7-A550-AC093C377DA9}"/>
          </ac:spMkLst>
        </pc:spChg>
        <pc:spChg chg="del mod">
          <ac:chgData name="67Dimotiko School" userId="3982503fdd2907a3" providerId="LiveId" clId="{2626095B-6DAA-4F01-8519-C55C0727140B}" dt="2021-11-11T14:51:03.290" v="731" actId="12084"/>
          <ac:spMkLst>
            <pc:docMk/>
            <pc:sldMk cId="2292431181" sldId="261"/>
            <ac:spMk id="4" creationId="{F95731C9-07C5-45AC-BEA8-E985E46AE5FC}"/>
          </ac:spMkLst>
        </pc:spChg>
        <pc:graphicFrameChg chg="add mod">
          <ac:chgData name="67Dimotiko School" userId="3982503fdd2907a3" providerId="LiveId" clId="{2626095B-6DAA-4F01-8519-C55C0727140B}" dt="2021-11-11T14:53:25.519" v="842" actId="12100"/>
          <ac:graphicFrameMkLst>
            <pc:docMk/>
            <pc:sldMk cId="2292431181" sldId="261"/>
            <ac:graphicFrameMk id="7" creationId="{44079542-CD18-4389-A6FA-2825CDE2D470}"/>
          </ac:graphicFrameMkLst>
        </pc:graphicFrameChg>
        <pc:graphicFrameChg chg="add mod">
          <ac:chgData name="67Dimotiko School" userId="3982503fdd2907a3" providerId="LiveId" clId="{2626095B-6DAA-4F01-8519-C55C0727140B}" dt="2021-11-11T14:53:04.523" v="840" actId="12100"/>
          <ac:graphicFrameMkLst>
            <pc:docMk/>
            <pc:sldMk cId="2292431181" sldId="261"/>
            <ac:graphicFrameMk id="8" creationId="{9A4E8D12-4753-4361-95F2-BD469DF28519}"/>
          </ac:graphicFrameMkLst>
        </pc:graphicFrameChg>
        <pc:picChg chg="add mod">
          <ac:chgData name="67Dimotiko School" userId="3982503fdd2907a3" providerId="LiveId" clId="{2626095B-6DAA-4F01-8519-C55C0727140B}" dt="2021-11-11T14:01:19.585" v="98" actId="931"/>
          <ac:picMkLst>
            <pc:docMk/>
            <pc:sldMk cId="2292431181" sldId="261"/>
            <ac:picMk id="6" creationId="{163C9427-0636-4311-A6A0-BA7A626FA814}"/>
          </ac:picMkLst>
        </pc:picChg>
      </pc:sldChg>
      <pc:sldChg chg="addSp delSp modSp new mod setBg">
        <pc:chgData name="67Dimotiko School" userId="3982503fdd2907a3" providerId="LiveId" clId="{2626095B-6DAA-4F01-8519-C55C0727140B}" dt="2021-11-11T14:53:54.615" v="846" actId="12100"/>
        <pc:sldMkLst>
          <pc:docMk/>
          <pc:sldMk cId="1939761942" sldId="262"/>
        </pc:sldMkLst>
        <pc:spChg chg="del mod">
          <ac:chgData name="67Dimotiko School" userId="3982503fdd2907a3" providerId="LiveId" clId="{2626095B-6DAA-4F01-8519-C55C0727140B}" dt="2021-11-11T14:53:39.793" v="843" actId="12084"/>
          <ac:spMkLst>
            <pc:docMk/>
            <pc:sldMk cId="1939761942" sldId="262"/>
            <ac:spMk id="2" creationId="{8D4C4767-591F-49A3-ADF8-3C6B96419CD4}"/>
          </ac:spMkLst>
        </pc:spChg>
        <pc:spChg chg="del">
          <ac:chgData name="67Dimotiko School" userId="3982503fdd2907a3" providerId="LiveId" clId="{2626095B-6DAA-4F01-8519-C55C0727140B}" dt="2021-11-11T14:01:33.579" v="100" actId="931"/>
          <ac:spMkLst>
            <pc:docMk/>
            <pc:sldMk cId="1939761942" sldId="262"/>
            <ac:spMk id="3" creationId="{8E75BB1F-B64D-47A9-B12A-E515A3144F17}"/>
          </ac:spMkLst>
        </pc:spChg>
        <pc:spChg chg="del mod">
          <ac:chgData name="67Dimotiko School" userId="3982503fdd2907a3" providerId="LiveId" clId="{2626095B-6DAA-4F01-8519-C55C0727140B}" dt="2021-11-11T14:52:18.783" v="837" actId="12084"/>
          <ac:spMkLst>
            <pc:docMk/>
            <pc:sldMk cId="1939761942" sldId="262"/>
            <ac:spMk id="4" creationId="{4372871E-045C-42FC-92A3-640552FC4E04}"/>
          </ac:spMkLst>
        </pc:spChg>
        <pc:spChg chg="add del mod">
          <ac:chgData name="67Dimotiko School" userId="3982503fdd2907a3" providerId="LiveId" clId="{2626095B-6DAA-4F01-8519-C55C0727140B}" dt="2021-11-11T14:02:24.110" v="107" actId="21"/>
          <ac:spMkLst>
            <pc:docMk/>
            <pc:sldMk cId="1939761942" sldId="262"/>
            <ac:spMk id="10" creationId="{0322CB45-B1FA-4065-80BA-CAD495E17FD0}"/>
          </ac:spMkLst>
        </pc:spChg>
        <pc:spChg chg="add del mod">
          <ac:chgData name="67Dimotiko School" userId="3982503fdd2907a3" providerId="LiveId" clId="{2626095B-6DAA-4F01-8519-C55C0727140B}" dt="2021-11-11T14:02:36.830" v="110" actId="931"/>
          <ac:spMkLst>
            <pc:docMk/>
            <pc:sldMk cId="1939761942" sldId="262"/>
            <ac:spMk id="12" creationId="{1B068F55-67B7-4A90-BA55-AD3C62D2CDAF}"/>
          </ac:spMkLst>
        </pc:spChg>
        <pc:spChg chg="add del mod">
          <ac:chgData name="67Dimotiko School" userId="3982503fdd2907a3" providerId="LiveId" clId="{2626095B-6DAA-4F01-8519-C55C0727140B}" dt="2021-11-11T14:02:46.209" v="112" actId="931"/>
          <ac:spMkLst>
            <pc:docMk/>
            <pc:sldMk cId="1939761942" sldId="262"/>
            <ac:spMk id="16" creationId="{58F144FB-388D-4005-A3B8-4A690E6ED254}"/>
          </ac:spMkLst>
        </pc:spChg>
        <pc:spChg chg="add del mod">
          <ac:chgData name="67Dimotiko School" userId="3982503fdd2907a3" providerId="LiveId" clId="{2626095B-6DAA-4F01-8519-C55C0727140B}" dt="2021-11-11T14:13:06.013" v="134" actId="931"/>
          <ac:spMkLst>
            <pc:docMk/>
            <pc:sldMk cId="1939761942" sldId="262"/>
            <ac:spMk id="21" creationId="{73207A9A-DB05-4C36-B4D4-1CFE98A153DD}"/>
          </ac:spMkLst>
        </pc:spChg>
        <pc:spChg chg="add del mod">
          <ac:chgData name="67Dimotiko School" userId="3982503fdd2907a3" providerId="LiveId" clId="{2626095B-6DAA-4F01-8519-C55C0727140B}" dt="2021-11-11T14:14:04.750" v="136" actId="931"/>
          <ac:spMkLst>
            <pc:docMk/>
            <pc:sldMk cId="1939761942" sldId="262"/>
            <ac:spMk id="25" creationId="{5CA72239-83A0-49A0-9382-683DFFC52899}"/>
          </ac:spMkLst>
        </pc:spChg>
        <pc:spChg chg="add del mod">
          <ac:chgData name="67Dimotiko School" userId="3982503fdd2907a3" providerId="LiveId" clId="{2626095B-6DAA-4F01-8519-C55C0727140B}" dt="2021-11-11T14:15:09.975" v="138" actId="931"/>
          <ac:spMkLst>
            <pc:docMk/>
            <pc:sldMk cId="1939761942" sldId="262"/>
            <ac:spMk id="29" creationId="{9F2416D9-8FAF-4870-9F65-EFB6CAAC8407}"/>
          </ac:spMkLst>
        </pc:spChg>
        <pc:spChg chg="add del mod">
          <ac:chgData name="67Dimotiko School" userId="3982503fdd2907a3" providerId="LiveId" clId="{2626095B-6DAA-4F01-8519-C55C0727140B}" dt="2021-11-11T14:18:15.640" v="140" actId="931"/>
          <ac:spMkLst>
            <pc:docMk/>
            <pc:sldMk cId="1939761942" sldId="262"/>
            <ac:spMk id="33" creationId="{6A04A1BD-5110-4B47-9D6A-A9F09C6CAFEA}"/>
          </ac:spMkLst>
        </pc:spChg>
        <pc:graphicFrameChg chg="add del mod">
          <ac:chgData name="67Dimotiko School" userId="3982503fdd2907a3" providerId="LiveId" clId="{2626095B-6DAA-4F01-8519-C55C0727140B}" dt="2021-11-11T14:06:30.818" v="121" actId="12084"/>
          <ac:graphicFrameMkLst>
            <pc:docMk/>
            <pc:sldMk cId="1939761942" sldId="262"/>
            <ac:graphicFrameMk id="19" creationId="{B34C3F71-7C8B-4D33-9910-B6C69DEEACEB}"/>
          </ac:graphicFrameMkLst>
        </pc:graphicFrameChg>
        <pc:graphicFrameChg chg="add mod">
          <ac:chgData name="67Dimotiko School" userId="3982503fdd2907a3" providerId="LiveId" clId="{2626095B-6DAA-4F01-8519-C55C0727140B}" dt="2021-11-11T14:53:54.615" v="846" actId="12100"/>
          <ac:graphicFrameMkLst>
            <pc:docMk/>
            <pc:sldMk cId="1939761942" sldId="262"/>
            <ac:graphicFrameMk id="36" creationId="{1AD8A330-3EC6-4E7A-8898-07B42338AC5B}"/>
          </ac:graphicFrameMkLst>
        </pc:graphicFrameChg>
        <pc:graphicFrameChg chg="add mod">
          <ac:chgData name="67Dimotiko School" userId="3982503fdd2907a3" providerId="LiveId" clId="{2626095B-6DAA-4F01-8519-C55C0727140B}" dt="2021-11-11T14:53:47.017" v="845" actId="12100"/>
          <ac:graphicFrameMkLst>
            <pc:docMk/>
            <pc:sldMk cId="1939761942" sldId="262"/>
            <ac:graphicFrameMk id="37" creationId="{E35AB53A-D568-482D-A9EE-E3BEE4BB1B1B}"/>
          </ac:graphicFrameMkLst>
        </pc:graphicFrameChg>
        <pc:picChg chg="add del mod">
          <ac:chgData name="67Dimotiko School" userId="3982503fdd2907a3" providerId="LiveId" clId="{2626095B-6DAA-4F01-8519-C55C0727140B}" dt="2021-11-11T14:02:29.784" v="109" actId="21"/>
          <ac:picMkLst>
            <pc:docMk/>
            <pc:sldMk cId="1939761942" sldId="262"/>
            <ac:picMk id="6" creationId="{8A598704-E4F3-4B34-BCB0-FF42CF9F731A}"/>
          </ac:picMkLst>
        </pc:picChg>
        <pc:picChg chg="add del mod">
          <ac:chgData name="67Dimotiko School" userId="3982503fdd2907a3" providerId="LiveId" clId="{2626095B-6DAA-4F01-8519-C55C0727140B}" dt="2021-11-11T14:02:24.698" v="108" actId="931"/>
          <ac:picMkLst>
            <pc:docMk/>
            <pc:sldMk cId="1939761942" sldId="262"/>
            <ac:picMk id="8" creationId="{CA09B58C-7C6D-41BB-B98A-489C9D0D140F}"/>
          </ac:picMkLst>
        </pc:picChg>
        <pc:picChg chg="add del mod">
          <ac:chgData name="67Dimotiko School" userId="3982503fdd2907a3" providerId="LiveId" clId="{2626095B-6DAA-4F01-8519-C55C0727140B}" dt="2021-11-11T14:02:40.203" v="111" actId="21"/>
          <ac:picMkLst>
            <pc:docMk/>
            <pc:sldMk cId="1939761942" sldId="262"/>
            <ac:picMk id="14" creationId="{BB7A4894-67CC-4466-AE67-88CDD223789E}"/>
          </ac:picMkLst>
        </pc:picChg>
        <pc:picChg chg="add del mod">
          <ac:chgData name="67Dimotiko School" userId="3982503fdd2907a3" providerId="LiveId" clId="{2626095B-6DAA-4F01-8519-C55C0727140B}" dt="2021-11-11T14:12:53.931" v="133" actId="21"/>
          <ac:picMkLst>
            <pc:docMk/>
            <pc:sldMk cId="1939761942" sldId="262"/>
            <ac:picMk id="18" creationId="{4DDAE80F-8D5F-4D77-92F1-F905D278DA6A}"/>
          </ac:picMkLst>
        </pc:picChg>
        <pc:picChg chg="add del mod">
          <ac:chgData name="67Dimotiko School" userId="3982503fdd2907a3" providerId="LiveId" clId="{2626095B-6DAA-4F01-8519-C55C0727140B}" dt="2021-11-11T14:13:50.169" v="135" actId="21"/>
          <ac:picMkLst>
            <pc:docMk/>
            <pc:sldMk cId="1939761942" sldId="262"/>
            <ac:picMk id="23" creationId="{C8A02CE9-D390-4D55-B322-BE63ACE041BC}"/>
          </ac:picMkLst>
        </pc:picChg>
        <pc:picChg chg="add del mod">
          <ac:chgData name="67Dimotiko School" userId="3982503fdd2907a3" providerId="LiveId" clId="{2626095B-6DAA-4F01-8519-C55C0727140B}" dt="2021-11-11T14:15:03.156" v="137" actId="21"/>
          <ac:picMkLst>
            <pc:docMk/>
            <pc:sldMk cId="1939761942" sldId="262"/>
            <ac:picMk id="27" creationId="{891178A3-2E90-4D49-9423-A962D69EF16B}"/>
          </ac:picMkLst>
        </pc:picChg>
        <pc:picChg chg="add del mod">
          <ac:chgData name="67Dimotiko School" userId="3982503fdd2907a3" providerId="LiveId" clId="{2626095B-6DAA-4F01-8519-C55C0727140B}" dt="2021-11-11T14:16:16.871" v="139" actId="21"/>
          <ac:picMkLst>
            <pc:docMk/>
            <pc:sldMk cId="1939761942" sldId="262"/>
            <ac:picMk id="31" creationId="{C4FA8117-CDFA-4708-A5CD-BE771F90A3C0}"/>
          </ac:picMkLst>
        </pc:picChg>
        <pc:picChg chg="add mod">
          <ac:chgData name="67Dimotiko School" userId="3982503fdd2907a3" providerId="LiveId" clId="{2626095B-6DAA-4F01-8519-C55C0727140B}" dt="2021-11-11T14:18:15.640" v="140" actId="931"/>
          <ac:picMkLst>
            <pc:docMk/>
            <pc:sldMk cId="1939761942" sldId="262"/>
            <ac:picMk id="35" creationId="{4E71326A-D45B-45ED-8FE7-7FD2110DFF22}"/>
          </ac:picMkLst>
        </pc:picChg>
      </pc:sldChg>
      <pc:sldChg chg="addSp delSp modSp new mod">
        <pc:chgData name="67Dimotiko School" userId="3982503fdd2907a3" providerId="LiveId" clId="{2626095B-6DAA-4F01-8519-C55C0727140B}" dt="2021-11-11T14:09:39.487" v="131" actId="931"/>
        <pc:sldMkLst>
          <pc:docMk/>
          <pc:sldMk cId="3534368521" sldId="263"/>
        </pc:sldMkLst>
        <pc:spChg chg="del">
          <ac:chgData name="67Dimotiko School" userId="3982503fdd2907a3" providerId="LiveId" clId="{2626095B-6DAA-4F01-8519-C55C0727140B}" dt="2021-11-11T14:03:07.362" v="114" actId="931"/>
          <ac:spMkLst>
            <pc:docMk/>
            <pc:sldMk cId="3534368521" sldId="263"/>
            <ac:spMk id="3" creationId="{78AF9C5F-2921-4559-ABBF-04A48083B5EB}"/>
          </ac:spMkLst>
        </pc:spChg>
        <pc:spChg chg="add del mod">
          <ac:chgData name="67Dimotiko School" userId="3982503fdd2907a3" providerId="LiveId" clId="{2626095B-6DAA-4F01-8519-C55C0727140B}" dt="2021-11-11T14:09:39.487" v="131" actId="931"/>
          <ac:spMkLst>
            <pc:docMk/>
            <pc:sldMk cId="3534368521" sldId="263"/>
            <ac:spMk id="8" creationId="{6C0EAA1C-22FC-4060-9EE0-E7002A876B61}"/>
          </ac:spMkLst>
        </pc:spChg>
        <pc:picChg chg="add del mod">
          <ac:chgData name="67Dimotiko School" userId="3982503fdd2907a3" providerId="LiveId" clId="{2626095B-6DAA-4F01-8519-C55C0727140B}" dt="2021-11-11T14:03:12.665" v="115" actId="21"/>
          <ac:picMkLst>
            <pc:docMk/>
            <pc:sldMk cId="3534368521" sldId="263"/>
            <ac:picMk id="6" creationId="{DE86FB4C-B82A-478B-A8E7-8F475DC8E1ED}"/>
          </ac:picMkLst>
        </pc:picChg>
        <pc:picChg chg="add del mod">
          <ac:chgData name="67Dimotiko School" userId="3982503fdd2907a3" providerId="LiveId" clId="{2626095B-6DAA-4F01-8519-C55C0727140B}" dt="2021-11-11T14:07:24.774" v="122" actId="931"/>
          <ac:picMkLst>
            <pc:docMk/>
            <pc:sldMk cId="3534368521" sldId="263"/>
            <ac:picMk id="10" creationId="{C8B73114-2BDA-4274-9869-A19A4A24312D}"/>
          </ac:picMkLst>
        </pc:picChg>
        <pc:picChg chg="add mod">
          <ac:chgData name="67Dimotiko School" userId="3982503fdd2907a3" providerId="LiveId" clId="{2626095B-6DAA-4F01-8519-C55C0727140B}" dt="2021-11-11T14:09:39.487" v="131" actId="931"/>
          <ac:picMkLst>
            <pc:docMk/>
            <pc:sldMk cId="3534368521" sldId="263"/>
            <ac:picMk id="12" creationId="{FC68B579-DAD8-4BF2-A3DE-D416F0C129E0}"/>
          </ac:picMkLst>
        </pc:picChg>
      </pc:sldChg>
      <pc:sldChg chg="addSp delSp modSp new mod">
        <pc:chgData name="67Dimotiko School" userId="3982503fdd2907a3" providerId="LiveId" clId="{2626095B-6DAA-4F01-8519-C55C0727140B}" dt="2021-11-11T14:58:20.545" v="1005" actId="12269"/>
        <pc:sldMkLst>
          <pc:docMk/>
          <pc:sldMk cId="4172156111" sldId="264"/>
        </pc:sldMkLst>
        <pc:spChg chg="del mod">
          <ac:chgData name="67Dimotiko School" userId="3982503fdd2907a3" providerId="LiveId" clId="{2626095B-6DAA-4F01-8519-C55C0727140B}" dt="2021-11-11T14:58:15.754" v="1003" actId="12084"/>
          <ac:spMkLst>
            <pc:docMk/>
            <pc:sldMk cId="4172156111" sldId="264"/>
            <ac:spMk id="2" creationId="{C8D36D1A-CFAD-46BD-BCF6-95E861FB85F8}"/>
          </ac:spMkLst>
        </pc:spChg>
        <pc:spChg chg="del">
          <ac:chgData name="67Dimotiko School" userId="3982503fdd2907a3" providerId="LiveId" clId="{2626095B-6DAA-4F01-8519-C55C0727140B}" dt="2021-11-11T14:19:50.472" v="142" actId="931"/>
          <ac:spMkLst>
            <pc:docMk/>
            <pc:sldMk cId="4172156111" sldId="264"/>
            <ac:spMk id="3" creationId="{0B4662ED-D4EF-4420-BF77-F435439ECD70}"/>
          </ac:spMkLst>
        </pc:spChg>
        <pc:spChg chg="del mod">
          <ac:chgData name="67Dimotiko School" userId="3982503fdd2907a3" providerId="LiveId" clId="{2626095B-6DAA-4F01-8519-C55C0727140B}" dt="2021-11-11T14:57:10.062" v="971" actId="12084"/>
          <ac:spMkLst>
            <pc:docMk/>
            <pc:sldMk cId="4172156111" sldId="264"/>
            <ac:spMk id="4" creationId="{94B23F4E-F198-47C1-8AF1-1B0DBF0C7BED}"/>
          </ac:spMkLst>
        </pc:spChg>
        <pc:graphicFrameChg chg="add mod">
          <ac:chgData name="67Dimotiko School" userId="3982503fdd2907a3" providerId="LiveId" clId="{2626095B-6DAA-4F01-8519-C55C0727140B}" dt="2021-11-11T14:57:33.261" v="989" actId="20577"/>
          <ac:graphicFrameMkLst>
            <pc:docMk/>
            <pc:sldMk cId="4172156111" sldId="264"/>
            <ac:graphicFrameMk id="7" creationId="{CD714796-C08A-4FBD-A34B-7F379AE89CEC}"/>
          </ac:graphicFrameMkLst>
        </pc:graphicFrameChg>
        <pc:graphicFrameChg chg="add mod">
          <ac:chgData name="67Dimotiko School" userId="3982503fdd2907a3" providerId="LiveId" clId="{2626095B-6DAA-4F01-8519-C55C0727140B}" dt="2021-11-11T14:58:20.545" v="1005" actId="12269"/>
          <ac:graphicFrameMkLst>
            <pc:docMk/>
            <pc:sldMk cId="4172156111" sldId="264"/>
            <ac:graphicFrameMk id="8" creationId="{89E91B5D-90C4-4F03-A916-0B5767C90928}"/>
          </ac:graphicFrameMkLst>
        </pc:graphicFrameChg>
        <pc:picChg chg="add mod">
          <ac:chgData name="67Dimotiko School" userId="3982503fdd2907a3" providerId="LiveId" clId="{2626095B-6DAA-4F01-8519-C55C0727140B}" dt="2021-11-11T14:19:50.472" v="142" actId="931"/>
          <ac:picMkLst>
            <pc:docMk/>
            <pc:sldMk cId="4172156111" sldId="264"/>
            <ac:picMk id="6" creationId="{77B683E6-A785-4AEE-A00C-5C56CCC2E416}"/>
          </ac:picMkLst>
        </pc:picChg>
      </pc:sldChg>
      <pc:sldChg chg="addSp delSp modSp new">
        <pc:chgData name="67Dimotiko School" userId="3982503fdd2907a3" providerId="LiveId" clId="{2626095B-6DAA-4F01-8519-C55C0727140B}" dt="2021-11-11T14:20:06.871" v="144" actId="931"/>
        <pc:sldMkLst>
          <pc:docMk/>
          <pc:sldMk cId="3812512708" sldId="265"/>
        </pc:sldMkLst>
        <pc:spChg chg="del">
          <ac:chgData name="67Dimotiko School" userId="3982503fdd2907a3" providerId="LiveId" clId="{2626095B-6DAA-4F01-8519-C55C0727140B}" dt="2021-11-11T14:20:06.871" v="144" actId="931"/>
          <ac:spMkLst>
            <pc:docMk/>
            <pc:sldMk cId="3812512708" sldId="265"/>
            <ac:spMk id="3" creationId="{B10E685A-5F43-4FA0-8822-A44A5F56C938}"/>
          </ac:spMkLst>
        </pc:spChg>
        <pc:picChg chg="add mod">
          <ac:chgData name="67Dimotiko School" userId="3982503fdd2907a3" providerId="LiveId" clId="{2626095B-6DAA-4F01-8519-C55C0727140B}" dt="2021-11-11T14:20:06.871" v="144" actId="931"/>
          <ac:picMkLst>
            <pc:docMk/>
            <pc:sldMk cId="3812512708" sldId="265"/>
            <ac:picMk id="6" creationId="{61A81CEF-4959-408F-8ACA-2A2D27FE4807}"/>
          </ac:picMkLst>
        </pc:picChg>
      </pc:sldChg>
      <pc:sldChg chg="addSp delSp modSp new">
        <pc:chgData name="67Dimotiko School" userId="3982503fdd2907a3" providerId="LiveId" clId="{2626095B-6DAA-4F01-8519-C55C0727140B}" dt="2021-11-11T14:20:20.676" v="146" actId="931"/>
        <pc:sldMkLst>
          <pc:docMk/>
          <pc:sldMk cId="2192697177" sldId="266"/>
        </pc:sldMkLst>
        <pc:spChg chg="del">
          <ac:chgData name="67Dimotiko School" userId="3982503fdd2907a3" providerId="LiveId" clId="{2626095B-6DAA-4F01-8519-C55C0727140B}" dt="2021-11-11T14:20:20.676" v="146" actId="931"/>
          <ac:spMkLst>
            <pc:docMk/>
            <pc:sldMk cId="2192697177" sldId="266"/>
            <ac:spMk id="3" creationId="{2AD464E1-1100-4E89-A0E5-A42071B9D640}"/>
          </ac:spMkLst>
        </pc:spChg>
        <pc:picChg chg="add mod">
          <ac:chgData name="67Dimotiko School" userId="3982503fdd2907a3" providerId="LiveId" clId="{2626095B-6DAA-4F01-8519-C55C0727140B}" dt="2021-11-11T14:20:20.676" v="146" actId="931"/>
          <ac:picMkLst>
            <pc:docMk/>
            <pc:sldMk cId="2192697177" sldId="266"/>
            <ac:picMk id="6" creationId="{BAF41E15-0201-4365-AD97-2923B077D53B}"/>
          </ac:picMkLst>
        </pc:picChg>
      </pc:sldChg>
      <pc:sldChg chg="addSp delSp modSp new">
        <pc:chgData name="67Dimotiko School" userId="3982503fdd2907a3" providerId="LiveId" clId="{2626095B-6DAA-4F01-8519-C55C0727140B}" dt="2021-11-11T14:20:37.621" v="148" actId="931"/>
        <pc:sldMkLst>
          <pc:docMk/>
          <pc:sldMk cId="2081524053" sldId="267"/>
        </pc:sldMkLst>
        <pc:spChg chg="del">
          <ac:chgData name="67Dimotiko School" userId="3982503fdd2907a3" providerId="LiveId" clId="{2626095B-6DAA-4F01-8519-C55C0727140B}" dt="2021-11-11T14:20:37.621" v="148" actId="931"/>
          <ac:spMkLst>
            <pc:docMk/>
            <pc:sldMk cId="2081524053" sldId="267"/>
            <ac:spMk id="3" creationId="{762F24CE-6946-4A80-B280-F80FE7EE7EC3}"/>
          </ac:spMkLst>
        </pc:spChg>
        <pc:picChg chg="add mod">
          <ac:chgData name="67Dimotiko School" userId="3982503fdd2907a3" providerId="LiveId" clId="{2626095B-6DAA-4F01-8519-C55C0727140B}" dt="2021-11-11T14:20:37.621" v="148" actId="931"/>
          <ac:picMkLst>
            <pc:docMk/>
            <pc:sldMk cId="2081524053" sldId="267"/>
            <ac:picMk id="6" creationId="{A3BCFBC8-B217-47A2-B2BA-214DF93FC73F}"/>
          </ac:picMkLst>
        </pc:picChg>
      </pc:sldChg>
      <pc:sldChg chg="addSp delSp modSp new mod">
        <pc:chgData name="67Dimotiko School" userId="3982503fdd2907a3" providerId="LiveId" clId="{2626095B-6DAA-4F01-8519-C55C0727140B}" dt="2021-11-11T14:27:08.362" v="156" actId="931"/>
        <pc:sldMkLst>
          <pc:docMk/>
          <pc:sldMk cId="3120254584" sldId="268"/>
        </pc:sldMkLst>
        <pc:spChg chg="del">
          <ac:chgData name="67Dimotiko School" userId="3982503fdd2907a3" providerId="LiveId" clId="{2626095B-6DAA-4F01-8519-C55C0727140B}" dt="2021-11-11T14:21:01.471" v="150" actId="931"/>
          <ac:spMkLst>
            <pc:docMk/>
            <pc:sldMk cId="3120254584" sldId="268"/>
            <ac:spMk id="3" creationId="{4CFC0000-9448-4FC7-9F1C-5B8A1FBFEB2A}"/>
          </ac:spMkLst>
        </pc:spChg>
        <pc:spChg chg="add del mod">
          <ac:chgData name="67Dimotiko School" userId="3982503fdd2907a3" providerId="LiveId" clId="{2626095B-6DAA-4F01-8519-C55C0727140B}" dt="2021-11-11T14:21:47.788" v="152" actId="931"/>
          <ac:spMkLst>
            <pc:docMk/>
            <pc:sldMk cId="3120254584" sldId="268"/>
            <ac:spMk id="8" creationId="{B19EF7A7-7751-42EE-B33F-4F01B53BBFB8}"/>
          </ac:spMkLst>
        </pc:spChg>
        <pc:spChg chg="add del mod">
          <ac:chgData name="67Dimotiko School" userId="3982503fdd2907a3" providerId="LiveId" clId="{2626095B-6DAA-4F01-8519-C55C0727140B}" dt="2021-11-11T14:22:20.660" v="154" actId="931"/>
          <ac:spMkLst>
            <pc:docMk/>
            <pc:sldMk cId="3120254584" sldId="268"/>
            <ac:spMk id="12" creationId="{900AEE79-3A5F-4AD7-B62B-6E3724CFE2E7}"/>
          </ac:spMkLst>
        </pc:spChg>
        <pc:spChg chg="add del mod">
          <ac:chgData name="67Dimotiko School" userId="3982503fdd2907a3" providerId="LiveId" clId="{2626095B-6DAA-4F01-8519-C55C0727140B}" dt="2021-11-11T14:27:08.362" v="156" actId="931"/>
          <ac:spMkLst>
            <pc:docMk/>
            <pc:sldMk cId="3120254584" sldId="268"/>
            <ac:spMk id="16" creationId="{5BB2F37C-8084-4C61-979B-0E0D720A9335}"/>
          </ac:spMkLst>
        </pc:spChg>
        <pc:picChg chg="add del mod">
          <ac:chgData name="67Dimotiko School" userId="3982503fdd2907a3" providerId="LiveId" clId="{2626095B-6DAA-4F01-8519-C55C0727140B}" dt="2021-11-11T14:21:40.548" v="151" actId="21"/>
          <ac:picMkLst>
            <pc:docMk/>
            <pc:sldMk cId="3120254584" sldId="268"/>
            <ac:picMk id="6" creationId="{0BF1136D-4453-41B4-9AC3-139AE053F3DC}"/>
          </ac:picMkLst>
        </pc:picChg>
        <pc:picChg chg="add del mod">
          <ac:chgData name="67Dimotiko School" userId="3982503fdd2907a3" providerId="LiveId" clId="{2626095B-6DAA-4F01-8519-C55C0727140B}" dt="2021-11-11T14:21:50.799" v="153" actId="21"/>
          <ac:picMkLst>
            <pc:docMk/>
            <pc:sldMk cId="3120254584" sldId="268"/>
            <ac:picMk id="10" creationId="{AB8ED1FC-9040-4D98-A896-0560A0131F29}"/>
          </ac:picMkLst>
        </pc:picChg>
        <pc:picChg chg="add del mod">
          <ac:chgData name="67Dimotiko School" userId="3982503fdd2907a3" providerId="LiveId" clId="{2626095B-6DAA-4F01-8519-C55C0727140B}" dt="2021-11-11T14:22:23.078" v="155" actId="21"/>
          <ac:picMkLst>
            <pc:docMk/>
            <pc:sldMk cId="3120254584" sldId="268"/>
            <ac:picMk id="14" creationId="{B3D4CEC8-007E-43E9-AD50-518FB723E9C8}"/>
          </ac:picMkLst>
        </pc:picChg>
        <pc:picChg chg="add mod">
          <ac:chgData name="67Dimotiko School" userId="3982503fdd2907a3" providerId="LiveId" clId="{2626095B-6DAA-4F01-8519-C55C0727140B}" dt="2021-11-11T14:27:08.362" v="156" actId="931"/>
          <ac:picMkLst>
            <pc:docMk/>
            <pc:sldMk cId="3120254584" sldId="268"/>
            <ac:picMk id="18" creationId="{434A01BC-2A04-4D9C-A5D9-69DC6F3FACD7}"/>
          </ac:picMkLst>
        </pc:picChg>
      </pc:sldChg>
      <pc:sldChg chg="addSp delSp modSp new">
        <pc:chgData name="67Dimotiko School" userId="3982503fdd2907a3" providerId="LiveId" clId="{2626095B-6DAA-4F01-8519-C55C0727140B}" dt="2021-11-11T14:28:01.637" v="158" actId="931"/>
        <pc:sldMkLst>
          <pc:docMk/>
          <pc:sldMk cId="1298333268" sldId="269"/>
        </pc:sldMkLst>
        <pc:spChg chg="del">
          <ac:chgData name="67Dimotiko School" userId="3982503fdd2907a3" providerId="LiveId" clId="{2626095B-6DAA-4F01-8519-C55C0727140B}" dt="2021-11-11T14:28:01.637" v="158" actId="931"/>
          <ac:spMkLst>
            <pc:docMk/>
            <pc:sldMk cId="1298333268" sldId="269"/>
            <ac:spMk id="3" creationId="{195F8AFF-2C2C-410C-A126-703D84A91D8C}"/>
          </ac:spMkLst>
        </pc:spChg>
        <pc:picChg chg="add mod">
          <ac:chgData name="67Dimotiko School" userId="3982503fdd2907a3" providerId="LiveId" clId="{2626095B-6DAA-4F01-8519-C55C0727140B}" dt="2021-11-11T14:28:01.637" v="158" actId="931"/>
          <ac:picMkLst>
            <pc:docMk/>
            <pc:sldMk cId="1298333268" sldId="269"/>
            <ac:picMk id="6" creationId="{FFC42045-078A-4406-A3B1-0C9287909251}"/>
          </ac:picMkLst>
        </pc:picChg>
      </pc:sldChg>
      <pc:sldChg chg="addSp delSp modSp new">
        <pc:chgData name="67Dimotiko School" userId="3982503fdd2907a3" providerId="LiveId" clId="{2626095B-6DAA-4F01-8519-C55C0727140B}" dt="2021-11-11T14:34:48.506" v="160" actId="931"/>
        <pc:sldMkLst>
          <pc:docMk/>
          <pc:sldMk cId="2551914051" sldId="270"/>
        </pc:sldMkLst>
        <pc:spChg chg="del">
          <ac:chgData name="67Dimotiko School" userId="3982503fdd2907a3" providerId="LiveId" clId="{2626095B-6DAA-4F01-8519-C55C0727140B}" dt="2021-11-11T14:34:48.506" v="160" actId="931"/>
          <ac:spMkLst>
            <pc:docMk/>
            <pc:sldMk cId="2551914051" sldId="270"/>
            <ac:spMk id="3" creationId="{C54F5257-1E60-4522-8081-1170D0D0C8AC}"/>
          </ac:spMkLst>
        </pc:spChg>
        <pc:picChg chg="add mod">
          <ac:chgData name="67Dimotiko School" userId="3982503fdd2907a3" providerId="LiveId" clId="{2626095B-6DAA-4F01-8519-C55C0727140B}" dt="2021-11-11T14:34:48.506" v="160" actId="931"/>
          <ac:picMkLst>
            <pc:docMk/>
            <pc:sldMk cId="2551914051" sldId="270"/>
            <ac:picMk id="6" creationId="{C38A254B-358E-4FAE-B933-CA2F72149F0A}"/>
          </ac:picMkLst>
        </pc:picChg>
      </pc:sldChg>
      <pc:sldMasterChg chg="addSldLayout delSldLayout">
        <pc:chgData name="67Dimotiko School" userId="3982503fdd2907a3" providerId="LiveId" clId="{2626095B-6DAA-4F01-8519-C55C0727140B}" dt="2021-11-11T13:22:17.462" v="55" actId="680"/>
        <pc:sldMasterMkLst>
          <pc:docMk/>
          <pc:sldMasterMk cId="894914007" sldId="2147483648"/>
        </pc:sldMasterMkLst>
        <pc:sldLayoutChg chg="add">
          <pc:chgData name="67Dimotiko School" userId="3982503fdd2907a3" providerId="LiveId" clId="{2626095B-6DAA-4F01-8519-C55C0727140B}" dt="2021-11-11T13:22:17.462" v="55" actId="680"/>
          <pc:sldLayoutMkLst>
            <pc:docMk/>
            <pc:sldMasterMk cId="894914007" sldId="2147483648"/>
            <pc:sldLayoutMk cId="1161997993" sldId="2147483649"/>
          </pc:sldLayoutMkLst>
        </pc:sldLayoutChg>
        <pc:sldLayoutChg chg="add del">
          <pc:chgData name="67Dimotiko School" userId="3982503fdd2907a3" providerId="LiveId" clId="{2626095B-6DAA-4F01-8519-C55C0727140B}" dt="2021-11-11T13:22:13.705" v="54" actId="680"/>
          <pc:sldLayoutMkLst>
            <pc:docMk/>
            <pc:sldMasterMk cId="894914007" sldId="2147483648"/>
            <pc:sldLayoutMk cId="4048155342" sldId="2147483649"/>
          </pc:sldLayoutMkLst>
        </pc:sldLayoutChg>
      </pc:sldMasterChg>
      <pc:sldMasterChg chg="modSp modSldLayout">
        <pc:chgData name="67Dimotiko School" userId="3982503fdd2907a3" providerId="LiveId" clId="{2626095B-6DAA-4F01-8519-C55C0727140B}" dt="2021-11-11T13:23:27.969" v="62"/>
        <pc:sldMasterMkLst>
          <pc:docMk/>
          <pc:sldMasterMk cId="444014056" sldId="2147483727"/>
        </pc:sldMasterMkLst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3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4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5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6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15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16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17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18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19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0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1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2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3" creationId="{00000000-0000-0000-0000-000000000000}"/>
          </ac:spMkLst>
        </pc:spChg>
        <pc:spChg chg="mod">
          <ac:chgData name="67Dimotiko School" userId="3982503fdd2907a3" providerId="LiveId" clId="{2626095B-6DAA-4F01-8519-C55C0727140B}" dt="2021-11-11T13:23:27.969" v="62"/>
          <ac:spMkLst>
            <pc:docMk/>
            <pc:sldMasterMk cId="444014056" sldId="2147483727"/>
            <ac:spMk id="26" creationId="{00000000-0000-0000-0000-000000000000}"/>
          </ac:spMkLst>
        </pc:spChg>
        <pc:grpChg chg="mod">
          <ac:chgData name="67Dimotiko School" userId="3982503fdd2907a3" providerId="LiveId" clId="{2626095B-6DAA-4F01-8519-C55C0727140B}" dt="2021-11-11T13:23:27.969" v="62"/>
          <ac:grpSpMkLst>
            <pc:docMk/>
            <pc:sldMasterMk cId="444014056" sldId="2147483727"/>
            <ac:grpSpMk id="9" creationId="{00000000-0000-0000-0000-000000000000}"/>
          </ac:grpSpMkLst>
        </pc:grp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1724998872" sldId="2147483728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24998872" sldId="2147483728"/>
              <ac:spMk id="15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1724998872" sldId="2147483728"/>
              <ac:grpSpMk id="16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2605318236" sldId="2147483730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605318236" sldId="2147483730"/>
              <ac:spMk id="19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2605318236" sldId="2147483730"/>
              <ac:grpSpMk id="13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2491022004" sldId="2147483731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491022004" sldId="2147483731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491022004" sldId="2147483731"/>
              <ac:spMk id="4" creationId="{00000000-0000-0000-0000-000000000000}"/>
            </ac:spMkLst>
          </pc:s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159582550" sldId="2147483732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59582550" sldId="2147483732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59582550" sldId="2147483732"/>
              <ac:spMk id="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59582550" sldId="2147483732"/>
              <ac:spMk id="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59582550" sldId="2147483732"/>
              <ac:spMk id="6" creationId="{00000000-0000-0000-0000-000000000000}"/>
            </ac:spMkLst>
          </pc:s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4277888766" sldId="2147483734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277888766" sldId="2147483734"/>
              <ac:spMk id="7" creationId="{00000000-0000-0000-0000-000000000000}"/>
            </ac:spMkLst>
          </pc:s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3034129760" sldId="2147483735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1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034129760" sldId="2147483735"/>
              <ac:spMk id="20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3034129760" sldId="2147483735"/>
              <ac:grpSpMk id="14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855262407" sldId="2147483736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55262407" sldId="2147483736"/>
              <ac:spMk id="19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855262407" sldId="2147483736"/>
              <ac:grpSpMk id="20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896108222" sldId="2147483737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896108222" sldId="2147483737"/>
              <ac:spMk id="18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896108222" sldId="2147483737"/>
              <ac:grpSpMk id="19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615009648" sldId="2147483738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615009648" sldId="2147483738"/>
              <ac:spMk id="18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615009648" sldId="2147483738"/>
              <ac:grpSpMk id="12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3771270508" sldId="2147483739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1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2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2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2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2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3771270508" sldId="2147483739"/>
              <ac:spMk id="32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3771270508" sldId="2147483739"/>
              <ac:grpSpMk id="7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1737133935" sldId="2147483740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1737133935" sldId="2147483740"/>
              <ac:spMk id="17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1737133935" sldId="2147483740"/>
              <ac:grpSpMk id="18" creationId="{00000000-0000-0000-0000-000000000000}"/>
            </ac:grpSpMkLst>
          </pc:gr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2035739760" sldId="2147483741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1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035739760" sldId="2147483741"/>
              <ac:spMk id="20" creationId="{00000000-0000-0000-0000-000000000000}"/>
            </ac:spMkLst>
          </pc:spChg>
          <pc:cxnChg chg="mod">
            <ac:chgData name="67Dimotiko School" userId="3982503fdd2907a3" providerId="LiveId" clId="{2626095B-6DAA-4F01-8519-C55C0727140B}" dt="2021-11-11T13:23:27.969" v="62"/>
            <ac:cxnSpMkLst>
              <pc:docMk/>
              <pc:sldMasterMk cId="444014056" sldId="2147483727"/>
              <pc:sldLayoutMk cId="2035739760" sldId="2147483741"/>
              <ac:cxnSpMk id="22" creationId="{00000000-0000-0000-0000-000000000000}"/>
            </ac:cxnSpMkLst>
          </pc:cxnChg>
          <pc:cxnChg chg="mod">
            <ac:chgData name="67Dimotiko School" userId="3982503fdd2907a3" providerId="LiveId" clId="{2626095B-6DAA-4F01-8519-C55C0727140B}" dt="2021-11-11T13:23:27.969" v="62"/>
            <ac:cxnSpMkLst>
              <pc:docMk/>
              <pc:sldMasterMk cId="444014056" sldId="2147483727"/>
              <pc:sldLayoutMk cId="2035739760" sldId="2147483741"/>
              <ac:cxnSpMk id="23" creationId="{00000000-0000-0000-0000-000000000000}"/>
            </ac:cxnSpMkLst>
          </pc:cxn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4167075424" sldId="2147483742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2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2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2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2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30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4167075424" sldId="2147483742"/>
              <ac:spMk id="31" creationId="{00000000-0000-0000-0000-000000000000}"/>
            </ac:spMkLst>
          </pc:spChg>
          <pc:cxnChg chg="mod">
            <ac:chgData name="67Dimotiko School" userId="3982503fdd2907a3" providerId="LiveId" clId="{2626095B-6DAA-4F01-8519-C55C0727140B}" dt="2021-11-11T13:23:27.969" v="62"/>
            <ac:cxnSpMkLst>
              <pc:docMk/>
              <pc:sldMasterMk cId="444014056" sldId="2147483727"/>
              <pc:sldLayoutMk cId="4167075424" sldId="2147483742"/>
              <ac:cxnSpMk id="17" creationId="{00000000-0000-0000-0000-000000000000}"/>
            </ac:cxnSpMkLst>
          </pc:cxnChg>
          <pc:cxnChg chg="mod">
            <ac:chgData name="67Dimotiko School" userId="3982503fdd2907a3" providerId="LiveId" clId="{2626095B-6DAA-4F01-8519-C55C0727140B}" dt="2021-11-11T13:23:27.969" v="62"/>
            <ac:cxnSpMkLst>
              <pc:docMk/>
              <pc:sldMasterMk cId="444014056" sldId="2147483727"/>
              <pc:sldLayoutMk cId="4167075424" sldId="2147483742"/>
              <ac:cxnSpMk id="18" creationId="{00000000-0000-0000-0000-000000000000}"/>
            </ac:cxnSpMkLst>
          </pc:cxn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2866990383" sldId="2147483743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866990383" sldId="2147483743"/>
              <ac:spMk id="2" creationId="{00000000-0000-0000-0000-000000000000}"/>
            </ac:spMkLst>
          </pc:spChg>
        </pc:sldLayoutChg>
        <pc:sldLayoutChg chg="modSp">
          <pc:chgData name="67Dimotiko School" userId="3982503fdd2907a3" providerId="LiveId" clId="{2626095B-6DAA-4F01-8519-C55C0727140B}" dt="2021-11-11T13:23:27.969" v="62"/>
          <pc:sldLayoutMkLst>
            <pc:docMk/>
            <pc:sldMasterMk cId="444014056" sldId="2147483727"/>
            <pc:sldLayoutMk cId="2520706837" sldId="2147483744"/>
          </pc:sldLayoutMkLst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8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9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1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2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3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4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5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6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7" creationId="{00000000-0000-0000-0000-000000000000}"/>
            </ac:spMkLst>
          </pc:spChg>
          <pc:spChg chg="mod">
            <ac:chgData name="67Dimotiko School" userId="3982503fdd2907a3" providerId="LiveId" clId="{2626095B-6DAA-4F01-8519-C55C0727140B}" dt="2021-11-11T13:23:27.969" v="62"/>
            <ac:spMkLst>
              <pc:docMk/>
              <pc:sldMasterMk cId="444014056" sldId="2147483727"/>
              <pc:sldLayoutMk cId="2520706837" sldId="2147483744"/>
              <ac:spMk id="18" creationId="{00000000-0000-0000-0000-000000000000}"/>
            </ac:spMkLst>
          </pc:spChg>
          <pc:grpChg chg="mod">
            <ac:chgData name="67Dimotiko School" userId="3982503fdd2907a3" providerId="LiveId" clId="{2626095B-6DAA-4F01-8519-C55C0727140B}" dt="2021-11-11T13:23:27.969" v="62"/>
            <ac:grpSpMkLst>
              <pc:docMk/>
              <pc:sldMasterMk cId="444014056" sldId="2147483727"/>
              <pc:sldLayoutMk cId="2520706837" sldId="2147483744"/>
              <ac:grpSpMk id="19" creationId="{00000000-0000-0000-0000-000000000000}"/>
            </ac:grpSpMkLst>
          </pc:grpChg>
        </pc:sldLayoutChg>
      </pc:sldMaster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3EEFE-36E9-4101-A88B-FBAA1B35F65B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9D60EF55-A448-4FC2-8A10-DD63F7532CF6}">
      <dgm:prSet/>
      <dgm:spPr/>
      <dgm:t>
        <a:bodyPr/>
        <a:lstStyle/>
        <a:p>
          <a:r>
            <a:rPr lang="en-GB" b="1" dirty="0"/>
            <a:t>I believe that …….. is ….. (opinion)</a:t>
          </a:r>
        </a:p>
      </dgm:t>
    </dgm:pt>
    <dgm:pt modelId="{E2AA6BB7-5304-4857-83DA-DF98F530F7EE}" type="parTrans" cxnId="{404F1AEF-5751-4D18-BD2C-65F77C31CA0F}">
      <dgm:prSet/>
      <dgm:spPr/>
      <dgm:t>
        <a:bodyPr/>
        <a:lstStyle/>
        <a:p>
          <a:endParaRPr lang="en-GB"/>
        </a:p>
      </dgm:t>
    </dgm:pt>
    <dgm:pt modelId="{0D1FF1C4-97A3-48B0-B6A0-CFDBE2168A86}" type="sibTrans" cxnId="{404F1AEF-5751-4D18-BD2C-65F77C31CA0F}">
      <dgm:prSet/>
      <dgm:spPr/>
      <dgm:t>
        <a:bodyPr/>
        <a:lstStyle/>
        <a:p>
          <a:endParaRPr lang="en-GB"/>
        </a:p>
      </dgm:t>
    </dgm:pt>
    <dgm:pt modelId="{523D245E-0F2B-4946-8EDA-6410A78BE367}" type="pres">
      <dgm:prSet presAssocID="{8B03EEFE-36E9-4101-A88B-FBAA1B35F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ECB8F28-F8F7-4401-A690-09CC4A46B81A}" type="pres">
      <dgm:prSet presAssocID="{9D60EF55-A448-4FC2-8A10-DD63F7532CF6}" presName="parentText" presStyleLbl="node1" presStyleIdx="0" presStyleCnt="1" custLinFactNeighborX="-6137" custLinFactNeighborY="-1264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977E3B-5728-4AEC-8C38-EFE3CAE915C8}" type="presOf" srcId="{9D60EF55-A448-4FC2-8A10-DD63F7532CF6}" destId="{2ECB8F28-F8F7-4401-A690-09CC4A46B81A}" srcOrd="0" destOrd="0" presId="urn:microsoft.com/office/officeart/2005/8/layout/vList2"/>
    <dgm:cxn modelId="{E15724ED-687C-47AF-AA0F-8C11F185E2C2}" type="presOf" srcId="{8B03EEFE-36E9-4101-A88B-FBAA1B35F65B}" destId="{523D245E-0F2B-4946-8EDA-6410A78BE367}" srcOrd="0" destOrd="0" presId="urn:microsoft.com/office/officeart/2005/8/layout/vList2"/>
    <dgm:cxn modelId="{404F1AEF-5751-4D18-BD2C-65F77C31CA0F}" srcId="{8B03EEFE-36E9-4101-A88B-FBAA1B35F65B}" destId="{9D60EF55-A448-4FC2-8A10-DD63F7532CF6}" srcOrd="0" destOrd="0" parTransId="{E2AA6BB7-5304-4857-83DA-DF98F530F7EE}" sibTransId="{0D1FF1C4-97A3-48B0-B6A0-CFDBE2168A86}"/>
    <dgm:cxn modelId="{566CB5C6-6E91-4260-AF2C-DB1300251FE2}" type="presParOf" srcId="{523D245E-0F2B-4946-8EDA-6410A78BE367}" destId="{2ECB8F28-F8F7-4401-A690-09CC4A46B8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7BDDF4-54F3-4D43-911E-82661DEB0EE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899FA15-56A4-4C95-BBB7-02C67A010B5D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Let’s …….. (suggestion)</a:t>
          </a:r>
        </a:p>
      </dgm:t>
    </dgm:pt>
    <dgm:pt modelId="{BF77280C-2D34-4382-94A4-9CF0FB6BB0AD}" type="parTrans" cxnId="{68E44181-A534-4656-8A00-6F75530196FD}">
      <dgm:prSet/>
      <dgm:spPr/>
      <dgm:t>
        <a:bodyPr/>
        <a:lstStyle/>
        <a:p>
          <a:endParaRPr lang="en-GB"/>
        </a:p>
      </dgm:t>
    </dgm:pt>
    <dgm:pt modelId="{6922C10C-8179-4EB4-86A3-1EC8CA6AE750}" type="sibTrans" cxnId="{68E44181-A534-4656-8A00-6F75530196FD}">
      <dgm:prSet/>
      <dgm:spPr/>
      <dgm:t>
        <a:bodyPr/>
        <a:lstStyle/>
        <a:p>
          <a:endParaRPr lang="en-GB"/>
        </a:p>
      </dgm:t>
    </dgm:pt>
    <dgm:pt modelId="{B25BFF0D-4A61-471E-B57F-7AACCA33EE4A}" type="pres">
      <dgm:prSet presAssocID="{4F7BDDF4-54F3-4D43-911E-82661DEB0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F42368E-6699-4D51-8418-8855B41FA1CB}" type="pres">
      <dgm:prSet presAssocID="{D899FA15-56A4-4C95-BBB7-02C67A010B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FF411C-64E0-4102-AE47-D62D6FDB42C3}" type="presOf" srcId="{4F7BDDF4-54F3-4D43-911E-82661DEB0EE4}" destId="{B25BFF0D-4A61-471E-B57F-7AACCA33EE4A}" srcOrd="0" destOrd="0" presId="urn:microsoft.com/office/officeart/2005/8/layout/vList2"/>
    <dgm:cxn modelId="{68E44181-A534-4656-8A00-6F75530196FD}" srcId="{4F7BDDF4-54F3-4D43-911E-82661DEB0EE4}" destId="{D899FA15-56A4-4C95-BBB7-02C67A010B5D}" srcOrd="0" destOrd="0" parTransId="{BF77280C-2D34-4382-94A4-9CF0FB6BB0AD}" sibTransId="{6922C10C-8179-4EB4-86A3-1EC8CA6AE750}"/>
    <dgm:cxn modelId="{AC755EFB-557B-4245-8724-FCFE0E5E1445}" type="presOf" srcId="{D899FA15-56A4-4C95-BBB7-02C67A010B5D}" destId="{CF42368E-6699-4D51-8418-8855B41FA1CB}" srcOrd="0" destOrd="0" presId="urn:microsoft.com/office/officeart/2005/8/layout/vList2"/>
    <dgm:cxn modelId="{AD20C78A-B0B9-480B-A46C-103905013B30}" type="presParOf" srcId="{B25BFF0D-4A61-471E-B57F-7AACCA33EE4A}" destId="{CF42368E-6699-4D51-8418-8855B41FA1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2522CE-395C-4448-AADE-B413216FC0F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99E8452F-3410-4406-AC3B-E9AA31139537}">
      <dgm:prSet/>
      <dgm:spPr/>
      <dgm:t>
        <a:bodyPr/>
        <a:lstStyle/>
        <a:p>
          <a:pPr rtl="0"/>
          <a:r>
            <a:rPr lang="en-GB" b="1" dirty="0" smtClean="0"/>
            <a:t>It seems to me that .......... is ...... (opinion)</a:t>
          </a:r>
          <a:endParaRPr lang="en-GB" b="1" dirty="0"/>
        </a:p>
      </dgm:t>
    </dgm:pt>
    <dgm:pt modelId="{593578FE-979A-4162-8AE9-664569704561}" type="parTrans" cxnId="{68CD97EE-B256-4157-B50D-E12E5F127EFA}">
      <dgm:prSet/>
      <dgm:spPr/>
      <dgm:t>
        <a:bodyPr/>
        <a:lstStyle/>
        <a:p>
          <a:endParaRPr lang="el-GR"/>
        </a:p>
      </dgm:t>
    </dgm:pt>
    <dgm:pt modelId="{F3462DAF-61B0-4719-AF9B-C8124E9A0B2D}" type="sibTrans" cxnId="{68CD97EE-B256-4157-B50D-E12E5F127EFA}">
      <dgm:prSet/>
      <dgm:spPr/>
      <dgm:t>
        <a:bodyPr/>
        <a:lstStyle/>
        <a:p>
          <a:endParaRPr lang="el-GR"/>
        </a:p>
      </dgm:t>
    </dgm:pt>
    <dgm:pt modelId="{22AE6DD2-A947-44B4-BEBC-C4807C1CDA01}" type="pres">
      <dgm:prSet presAssocID="{242522CE-395C-4448-AADE-B413216FC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8F6002-A742-4282-AB0E-12A376314436}" type="pres">
      <dgm:prSet presAssocID="{99E8452F-3410-4406-AC3B-E9AA311395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E734713-B6F9-404B-B42D-19CB2C65A94F}" type="presOf" srcId="{99E8452F-3410-4406-AC3B-E9AA31139537}" destId="{428F6002-A742-4282-AB0E-12A376314436}" srcOrd="0" destOrd="0" presId="urn:microsoft.com/office/officeart/2005/8/layout/vList2"/>
    <dgm:cxn modelId="{68CD97EE-B256-4157-B50D-E12E5F127EFA}" srcId="{242522CE-395C-4448-AADE-B413216FC0FF}" destId="{99E8452F-3410-4406-AC3B-E9AA31139537}" srcOrd="0" destOrd="0" parTransId="{593578FE-979A-4162-8AE9-664569704561}" sibTransId="{F3462DAF-61B0-4719-AF9B-C8124E9A0B2D}"/>
    <dgm:cxn modelId="{90CBE2A1-2C0C-4F93-BD98-E8A2F3DC1A45}" type="presOf" srcId="{242522CE-395C-4448-AADE-B413216FC0FF}" destId="{22AE6DD2-A947-44B4-BEBC-C4807C1CDA01}" srcOrd="0" destOrd="0" presId="urn:microsoft.com/office/officeart/2005/8/layout/vList2"/>
    <dgm:cxn modelId="{94F0AB54-5B54-4F4D-B11C-43C5E75FA95C}" type="presParOf" srcId="{22AE6DD2-A947-44B4-BEBC-C4807C1CDA01}" destId="{428F6002-A742-4282-AB0E-12A3763144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50EDDF-19C6-47D8-8722-B82302F3552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09B7EA98-3AAC-43C4-B05C-3D76C1948AA8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How about ................. (suggestion)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E4DEB7FC-9C6A-4EE2-868D-9818C33F7FEB}" type="parTrans" cxnId="{9FD915B0-FE88-486E-8118-C2FA6AE04154}">
      <dgm:prSet/>
      <dgm:spPr/>
      <dgm:t>
        <a:bodyPr/>
        <a:lstStyle/>
        <a:p>
          <a:endParaRPr lang="el-GR"/>
        </a:p>
      </dgm:t>
    </dgm:pt>
    <dgm:pt modelId="{3F3FF7B5-3981-43FA-A766-5B31ADAF2384}" type="sibTrans" cxnId="{9FD915B0-FE88-486E-8118-C2FA6AE04154}">
      <dgm:prSet/>
      <dgm:spPr/>
      <dgm:t>
        <a:bodyPr/>
        <a:lstStyle/>
        <a:p>
          <a:endParaRPr lang="el-GR"/>
        </a:p>
      </dgm:t>
    </dgm:pt>
    <dgm:pt modelId="{7A3D2FDF-D6A9-4F6D-B2F5-601E91828C6B}" type="pres">
      <dgm:prSet presAssocID="{6150EDDF-19C6-47D8-8722-B82302F35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DE1F712-90FB-412C-BAEA-A5CFA3376975}" type="pres">
      <dgm:prSet presAssocID="{09B7EA98-3AAC-43C4-B05C-3D76C1948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F9D7580-5509-4777-A288-3E44B66572AE}" type="presOf" srcId="{6150EDDF-19C6-47D8-8722-B82302F35527}" destId="{7A3D2FDF-D6A9-4F6D-B2F5-601E91828C6B}" srcOrd="0" destOrd="0" presId="urn:microsoft.com/office/officeart/2005/8/layout/vList2"/>
    <dgm:cxn modelId="{DEB7508B-ABBB-4F0C-87EC-B05A9E0D8EC8}" type="presOf" srcId="{09B7EA98-3AAC-43C4-B05C-3D76C1948AA8}" destId="{7DE1F712-90FB-412C-BAEA-A5CFA3376975}" srcOrd="0" destOrd="0" presId="urn:microsoft.com/office/officeart/2005/8/layout/vList2"/>
    <dgm:cxn modelId="{9FD915B0-FE88-486E-8118-C2FA6AE04154}" srcId="{6150EDDF-19C6-47D8-8722-B82302F35527}" destId="{09B7EA98-3AAC-43C4-B05C-3D76C1948AA8}" srcOrd="0" destOrd="0" parTransId="{E4DEB7FC-9C6A-4EE2-868D-9818C33F7FEB}" sibTransId="{3F3FF7B5-3981-43FA-A766-5B31ADAF2384}"/>
    <dgm:cxn modelId="{5D2502CE-6E61-426F-A611-C861792D0A15}" type="presParOf" srcId="{7A3D2FDF-D6A9-4F6D-B2F5-601E91828C6B}" destId="{7DE1F712-90FB-412C-BAEA-A5CFA33769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DCA9CC-7527-4214-B419-B13C6E26DE10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/>
      <dgm:spPr/>
      <dgm:t>
        <a:bodyPr/>
        <a:lstStyle/>
        <a:p>
          <a:endParaRPr lang="en-GB"/>
        </a:p>
      </dgm:t>
    </dgm:pt>
    <dgm:pt modelId="{22AB4F2E-23C7-4735-846B-8FC7CDECABD6}">
      <dgm:prSet/>
      <dgm:spPr/>
      <dgm:t>
        <a:bodyPr/>
        <a:lstStyle/>
        <a:p>
          <a:r>
            <a:rPr lang="en-GB" b="1" dirty="0"/>
            <a:t>It’s a great idea to ………………… (opinion)</a:t>
          </a:r>
        </a:p>
      </dgm:t>
    </dgm:pt>
    <dgm:pt modelId="{6084BBC8-55DC-4D73-A181-FF2E89DC415B}" type="parTrans" cxnId="{3C353B7D-4E6B-4D77-8444-CA1230349284}">
      <dgm:prSet/>
      <dgm:spPr/>
      <dgm:t>
        <a:bodyPr/>
        <a:lstStyle/>
        <a:p>
          <a:endParaRPr lang="en-GB"/>
        </a:p>
      </dgm:t>
    </dgm:pt>
    <dgm:pt modelId="{B73AC897-370B-47D8-B73D-8F9931EA77A6}" type="sibTrans" cxnId="{3C353B7D-4E6B-4D77-8444-CA1230349284}">
      <dgm:prSet/>
      <dgm:spPr/>
      <dgm:t>
        <a:bodyPr/>
        <a:lstStyle/>
        <a:p>
          <a:endParaRPr lang="en-GB"/>
        </a:p>
      </dgm:t>
    </dgm:pt>
    <dgm:pt modelId="{1CFEFB69-09AE-4578-BC57-8662CFE51655}" type="pres">
      <dgm:prSet presAssocID="{09DCA9CC-7527-4214-B419-B13C6E26D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B859215-1B95-42AC-A65E-B94389CD600F}" type="pres">
      <dgm:prSet presAssocID="{22AB4F2E-23C7-4735-846B-8FC7CDECAB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E40830E-34E2-46D0-BDD6-B2A757B5E564}" type="presOf" srcId="{09DCA9CC-7527-4214-B419-B13C6E26DE10}" destId="{1CFEFB69-09AE-4578-BC57-8662CFE51655}" srcOrd="0" destOrd="0" presId="urn:microsoft.com/office/officeart/2005/8/layout/vList2"/>
    <dgm:cxn modelId="{3C353B7D-4E6B-4D77-8444-CA1230349284}" srcId="{09DCA9CC-7527-4214-B419-B13C6E26DE10}" destId="{22AB4F2E-23C7-4735-846B-8FC7CDECABD6}" srcOrd="0" destOrd="0" parTransId="{6084BBC8-55DC-4D73-A181-FF2E89DC415B}" sibTransId="{B73AC897-370B-47D8-B73D-8F9931EA77A6}"/>
    <dgm:cxn modelId="{FE9E1F87-4B4C-4E63-B7EE-DDC8B672B0C2}" type="presOf" srcId="{22AB4F2E-23C7-4735-846B-8FC7CDECABD6}" destId="{8B859215-1B95-42AC-A65E-B94389CD600F}" srcOrd="0" destOrd="0" presId="urn:microsoft.com/office/officeart/2005/8/layout/vList2"/>
    <dgm:cxn modelId="{6B9245AB-7963-47B2-94B5-F63CC9A2A5F1}" type="presParOf" srcId="{1CFEFB69-09AE-4578-BC57-8662CFE51655}" destId="{8B859215-1B95-42AC-A65E-B94389CD60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7FB002-49FA-4D2B-817B-7C12D172559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9116CA6-D145-43D8-8314-3C996E5D98E6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Why don’t we ……. (suggestion)</a:t>
          </a:r>
        </a:p>
      </dgm:t>
    </dgm:pt>
    <dgm:pt modelId="{D60AA56D-26A1-4C68-8BBE-9F824BA47F59}" type="parTrans" cxnId="{22BF5B93-A668-4FDA-B132-31943FE6EE88}">
      <dgm:prSet/>
      <dgm:spPr/>
      <dgm:t>
        <a:bodyPr/>
        <a:lstStyle/>
        <a:p>
          <a:endParaRPr lang="en-GB"/>
        </a:p>
      </dgm:t>
    </dgm:pt>
    <dgm:pt modelId="{F9435C65-7A3F-4110-80D5-FA38DF49A5DF}" type="sibTrans" cxnId="{22BF5B93-A668-4FDA-B132-31943FE6EE88}">
      <dgm:prSet/>
      <dgm:spPr/>
      <dgm:t>
        <a:bodyPr/>
        <a:lstStyle/>
        <a:p>
          <a:endParaRPr lang="en-GB"/>
        </a:p>
      </dgm:t>
    </dgm:pt>
    <dgm:pt modelId="{2743A8B6-196A-4A1D-9E93-82C94119801C}" type="pres">
      <dgm:prSet presAssocID="{F07FB002-49FA-4D2B-817B-7C12D1725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C8F641-8F24-486C-B11D-BC7BAE02B3CA}" type="pres">
      <dgm:prSet presAssocID="{09116CA6-D145-43D8-8314-3C996E5D98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D08B630-AEB3-4786-A832-B5A61A231223}" type="presOf" srcId="{F07FB002-49FA-4D2B-817B-7C12D1725599}" destId="{2743A8B6-196A-4A1D-9E93-82C94119801C}" srcOrd="0" destOrd="0" presId="urn:microsoft.com/office/officeart/2005/8/layout/vList2"/>
    <dgm:cxn modelId="{22BF5B93-A668-4FDA-B132-31943FE6EE88}" srcId="{F07FB002-49FA-4D2B-817B-7C12D1725599}" destId="{09116CA6-D145-43D8-8314-3C996E5D98E6}" srcOrd="0" destOrd="0" parTransId="{D60AA56D-26A1-4C68-8BBE-9F824BA47F59}" sibTransId="{F9435C65-7A3F-4110-80D5-FA38DF49A5DF}"/>
    <dgm:cxn modelId="{9C7D52F4-5894-46E6-841A-CA2C41882DEA}" type="presOf" srcId="{09116CA6-D145-43D8-8314-3C996E5D98E6}" destId="{C9C8F641-8F24-486C-B11D-BC7BAE02B3CA}" srcOrd="0" destOrd="0" presId="urn:microsoft.com/office/officeart/2005/8/layout/vList2"/>
    <dgm:cxn modelId="{EB2F4D44-8C72-413F-926D-9A46BD69D6F4}" type="presParOf" srcId="{2743A8B6-196A-4A1D-9E93-82C94119801C}" destId="{C9C8F641-8F24-486C-B11D-BC7BAE02B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C64CEF-72A7-4105-853A-031A128A6DC4}" type="doc">
      <dgm:prSet loTypeId="urn:microsoft.com/office/officeart/2005/8/layout/vList2" loCatId="list" qsTypeId="urn:microsoft.com/office/officeart/2005/8/quickstyle/3d1" qsCatId="3D" csTypeId="urn:microsoft.com/office/officeart/2005/8/colors/colorful1#7" csCatId="colorful"/>
      <dgm:spPr/>
      <dgm:t>
        <a:bodyPr/>
        <a:lstStyle/>
        <a:p>
          <a:endParaRPr lang="en-GB"/>
        </a:p>
      </dgm:t>
    </dgm:pt>
    <dgm:pt modelId="{B142E857-341E-4DCC-B281-88A28DE1B33D}">
      <dgm:prSet/>
      <dgm:spPr/>
      <dgm:t>
        <a:bodyPr/>
        <a:lstStyle/>
        <a:p>
          <a:r>
            <a:rPr lang="en-GB" b="1" dirty="0"/>
            <a:t>It seems to me that …. your own bookshop is ….(opinion)</a:t>
          </a:r>
        </a:p>
      </dgm:t>
    </dgm:pt>
    <dgm:pt modelId="{C91C24E7-10C9-4320-BB8D-499469319CEB}" type="parTrans" cxnId="{AE2077BA-4242-463A-84CE-A5BDD8CE3C16}">
      <dgm:prSet/>
      <dgm:spPr/>
      <dgm:t>
        <a:bodyPr/>
        <a:lstStyle/>
        <a:p>
          <a:endParaRPr lang="en-GB"/>
        </a:p>
      </dgm:t>
    </dgm:pt>
    <dgm:pt modelId="{F8FF6157-4363-4A20-A332-F63F9E6FD013}" type="sibTrans" cxnId="{AE2077BA-4242-463A-84CE-A5BDD8CE3C16}">
      <dgm:prSet/>
      <dgm:spPr/>
      <dgm:t>
        <a:bodyPr/>
        <a:lstStyle/>
        <a:p>
          <a:endParaRPr lang="en-GB"/>
        </a:p>
      </dgm:t>
    </dgm:pt>
    <dgm:pt modelId="{D6C30C32-C96D-45FE-AE52-04E232C03425}" type="pres">
      <dgm:prSet presAssocID="{D4C64CEF-72A7-4105-853A-031A128A6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D2D95B-F621-48B7-A60F-86F4482DE162}" type="pres">
      <dgm:prSet presAssocID="{B142E857-341E-4DCC-B281-88A28DE1B3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B0D1B58-0F63-4625-8426-83F684B45D45}" type="presOf" srcId="{D4C64CEF-72A7-4105-853A-031A128A6DC4}" destId="{D6C30C32-C96D-45FE-AE52-04E232C03425}" srcOrd="0" destOrd="0" presId="urn:microsoft.com/office/officeart/2005/8/layout/vList2"/>
    <dgm:cxn modelId="{AE2077BA-4242-463A-84CE-A5BDD8CE3C16}" srcId="{D4C64CEF-72A7-4105-853A-031A128A6DC4}" destId="{B142E857-341E-4DCC-B281-88A28DE1B33D}" srcOrd="0" destOrd="0" parTransId="{C91C24E7-10C9-4320-BB8D-499469319CEB}" sibTransId="{F8FF6157-4363-4A20-A332-F63F9E6FD013}"/>
    <dgm:cxn modelId="{95AE30A4-DFEB-4F1B-A9C8-6884F8FDF1C2}" type="presOf" srcId="{B142E857-341E-4DCC-B281-88A28DE1B33D}" destId="{EBD2D95B-F621-48B7-A60F-86F4482DE162}" srcOrd="0" destOrd="0" presId="urn:microsoft.com/office/officeart/2005/8/layout/vList2"/>
    <dgm:cxn modelId="{0F989A5A-076A-4DA4-89E0-398225362EA2}" type="presParOf" srcId="{D6C30C32-C96D-45FE-AE52-04E232C03425}" destId="{EBD2D95B-F621-48B7-A60F-86F4482DE1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44866F-7724-48D9-B9D1-BB758ED21FB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9D90A7-66D7-435E-8E1A-D9D502F6979C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How about ……. (suggestion)</a:t>
          </a:r>
        </a:p>
      </dgm:t>
    </dgm:pt>
    <dgm:pt modelId="{EA06A391-2969-4AD8-B1F8-973CFEF4F533}" type="parTrans" cxnId="{8B0C6A4C-9E52-43AF-80CC-961D113902CF}">
      <dgm:prSet/>
      <dgm:spPr/>
      <dgm:t>
        <a:bodyPr/>
        <a:lstStyle/>
        <a:p>
          <a:endParaRPr lang="en-GB"/>
        </a:p>
      </dgm:t>
    </dgm:pt>
    <dgm:pt modelId="{468452CF-CA98-4947-B0C8-6C7FFAFFE26E}" type="sibTrans" cxnId="{8B0C6A4C-9E52-43AF-80CC-961D113902CF}">
      <dgm:prSet/>
      <dgm:spPr/>
      <dgm:t>
        <a:bodyPr/>
        <a:lstStyle/>
        <a:p>
          <a:endParaRPr lang="en-GB"/>
        </a:p>
      </dgm:t>
    </dgm:pt>
    <dgm:pt modelId="{50F7BA10-C10C-4BEA-BEF5-65C6A25C294B}" type="pres">
      <dgm:prSet presAssocID="{BE44866F-7724-48D9-B9D1-BB758ED21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84A6A5C-56E1-4C16-9F40-1DF1F025FCFE}" type="pres">
      <dgm:prSet presAssocID="{929D90A7-66D7-435E-8E1A-D9D502F697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8C1AB4-8C95-4AC5-9E4A-FF7B92C29CC7}" type="presOf" srcId="{929D90A7-66D7-435E-8E1A-D9D502F6979C}" destId="{E84A6A5C-56E1-4C16-9F40-1DF1F025FCFE}" srcOrd="0" destOrd="0" presId="urn:microsoft.com/office/officeart/2005/8/layout/vList2"/>
    <dgm:cxn modelId="{7D104CF2-E448-4B6C-9CA5-C9C5920546CD}" type="presOf" srcId="{BE44866F-7724-48D9-B9D1-BB758ED21FB1}" destId="{50F7BA10-C10C-4BEA-BEF5-65C6A25C294B}" srcOrd="0" destOrd="0" presId="urn:microsoft.com/office/officeart/2005/8/layout/vList2"/>
    <dgm:cxn modelId="{8B0C6A4C-9E52-43AF-80CC-961D113902CF}" srcId="{BE44866F-7724-48D9-B9D1-BB758ED21FB1}" destId="{929D90A7-66D7-435E-8E1A-D9D502F6979C}" srcOrd="0" destOrd="0" parTransId="{EA06A391-2969-4AD8-B1F8-973CFEF4F533}" sibTransId="{468452CF-CA98-4947-B0C8-6C7FFAFFE26E}"/>
    <dgm:cxn modelId="{E7D17AC7-7CC5-42F0-8049-40CAC76C6FE0}" type="presParOf" srcId="{50F7BA10-C10C-4BEA-BEF5-65C6A25C294B}" destId="{E84A6A5C-56E1-4C16-9F40-1DF1F025FC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DC251A-29A9-41A7-8641-5379E6D8DB8D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6ECF0164-D322-4F26-9F57-EB5634F81FA4}">
      <dgm:prSet/>
      <dgm:spPr/>
      <dgm:t>
        <a:bodyPr/>
        <a:lstStyle/>
        <a:p>
          <a:pPr rtl="0"/>
          <a:r>
            <a:rPr lang="en-GB" b="1" dirty="0" smtClean="0"/>
            <a:t>I believe that ...........people is ............ (opinion)</a:t>
          </a:r>
          <a:endParaRPr lang="en-GB" b="1" dirty="0"/>
        </a:p>
      </dgm:t>
    </dgm:pt>
    <dgm:pt modelId="{6C786E95-D674-4D4A-9DA5-0FE2CB79CC6A}" type="parTrans" cxnId="{137F6C2E-D903-4D29-A786-E2845EBB7025}">
      <dgm:prSet/>
      <dgm:spPr/>
      <dgm:t>
        <a:bodyPr/>
        <a:lstStyle/>
        <a:p>
          <a:endParaRPr lang="el-GR"/>
        </a:p>
      </dgm:t>
    </dgm:pt>
    <dgm:pt modelId="{2DBBFABD-790F-482B-AC99-CE569B09CFE3}" type="sibTrans" cxnId="{137F6C2E-D903-4D29-A786-E2845EBB7025}">
      <dgm:prSet/>
      <dgm:spPr/>
      <dgm:t>
        <a:bodyPr/>
        <a:lstStyle/>
        <a:p>
          <a:endParaRPr lang="el-GR"/>
        </a:p>
      </dgm:t>
    </dgm:pt>
    <dgm:pt modelId="{72BC802D-5C6D-4C75-AE37-211F781E084B}" type="pres">
      <dgm:prSet presAssocID="{CCDC251A-29A9-41A7-8641-5379E6D8D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48413C-7705-4C56-9F20-01BEF6A45B33}" type="pres">
      <dgm:prSet presAssocID="{6ECF0164-D322-4F26-9F57-EB5634F81F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37F6C2E-D903-4D29-A786-E2845EBB7025}" srcId="{CCDC251A-29A9-41A7-8641-5379E6D8DB8D}" destId="{6ECF0164-D322-4F26-9F57-EB5634F81FA4}" srcOrd="0" destOrd="0" parTransId="{6C786E95-D674-4D4A-9DA5-0FE2CB79CC6A}" sibTransId="{2DBBFABD-790F-482B-AC99-CE569B09CFE3}"/>
    <dgm:cxn modelId="{31CE2CC6-B031-445B-8CD8-C6B5E425A782}" type="presOf" srcId="{CCDC251A-29A9-41A7-8641-5379E6D8DB8D}" destId="{72BC802D-5C6D-4C75-AE37-211F781E084B}" srcOrd="0" destOrd="0" presId="urn:microsoft.com/office/officeart/2005/8/layout/vList2"/>
    <dgm:cxn modelId="{D76B366E-9C87-4ECE-BD08-535A254B56B7}" type="presOf" srcId="{6ECF0164-D322-4F26-9F57-EB5634F81FA4}" destId="{E048413C-7705-4C56-9F20-01BEF6A45B33}" srcOrd="0" destOrd="0" presId="urn:microsoft.com/office/officeart/2005/8/layout/vList2"/>
    <dgm:cxn modelId="{FBF8EBB2-6A39-4640-AC1E-2B3F37C48538}" type="presParOf" srcId="{72BC802D-5C6D-4C75-AE37-211F781E084B}" destId="{E048413C-7705-4C56-9F20-01BEF6A45B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F704ED-D7C1-4429-AC9E-1787DC9BAE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4BE2AF57-4D98-4288-B3EC-52B16F6C4292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Why don’t you ............(suggestion)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EE51EBCB-9F01-4A32-9990-6249DD9D58D5}" type="parTrans" cxnId="{9223436F-37A0-4A0F-8A72-5ADAD94E6367}">
      <dgm:prSet/>
      <dgm:spPr/>
      <dgm:t>
        <a:bodyPr/>
        <a:lstStyle/>
        <a:p>
          <a:endParaRPr lang="el-GR"/>
        </a:p>
      </dgm:t>
    </dgm:pt>
    <dgm:pt modelId="{52240FB6-84F4-4BA5-B45C-D7AB36464759}" type="sibTrans" cxnId="{9223436F-37A0-4A0F-8A72-5ADAD94E6367}">
      <dgm:prSet/>
      <dgm:spPr/>
      <dgm:t>
        <a:bodyPr/>
        <a:lstStyle/>
        <a:p>
          <a:endParaRPr lang="el-GR"/>
        </a:p>
      </dgm:t>
    </dgm:pt>
    <dgm:pt modelId="{61A7F104-FD1D-430D-A692-489A40D8482B}" type="pres">
      <dgm:prSet presAssocID="{E1F704ED-D7C1-4429-AC9E-1787DC9BAE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7D05B01-E95D-46F7-BBE9-B75EF943794B}" type="pres">
      <dgm:prSet presAssocID="{4BE2AF57-4D98-4288-B3EC-52B16F6C42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23436F-37A0-4A0F-8A72-5ADAD94E6367}" srcId="{E1F704ED-D7C1-4429-AC9E-1787DC9BAEA8}" destId="{4BE2AF57-4D98-4288-B3EC-52B16F6C4292}" srcOrd="0" destOrd="0" parTransId="{EE51EBCB-9F01-4A32-9990-6249DD9D58D5}" sibTransId="{52240FB6-84F4-4BA5-B45C-D7AB36464759}"/>
    <dgm:cxn modelId="{B84DD462-F03C-4047-A19A-ABDAD858AA3A}" type="presOf" srcId="{4BE2AF57-4D98-4288-B3EC-52B16F6C4292}" destId="{27D05B01-E95D-46F7-BBE9-B75EF943794B}" srcOrd="0" destOrd="0" presId="urn:microsoft.com/office/officeart/2005/8/layout/vList2"/>
    <dgm:cxn modelId="{37B283F0-3ABF-4B34-B892-9B4B67011852}" type="presOf" srcId="{E1F704ED-D7C1-4429-AC9E-1787DC9BAEA8}" destId="{61A7F104-FD1D-430D-A692-489A40D8482B}" srcOrd="0" destOrd="0" presId="urn:microsoft.com/office/officeart/2005/8/layout/vList2"/>
    <dgm:cxn modelId="{C6888BDD-3B09-4007-AF89-6A76D5F34922}" type="presParOf" srcId="{61A7F104-FD1D-430D-A692-489A40D8482B}" destId="{27D05B01-E95D-46F7-BBE9-B75EF94379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47DFF3-D76A-4D38-B324-E11114F555E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5CDAA738-FA3C-4457-8EBE-666A755CBC53}">
      <dgm:prSet/>
      <dgm:spPr/>
      <dgm:t>
        <a:bodyPr/>
        <a:lstStyle/>
        <a:p>
          <a:pPr rtl="0"/>
          <a:r>
            <a:rPr lang="en-GB" b="1" dirty="0" smtClean="0"/>
            <a:t>I think that ..............is..... (opinion)</a:t>
          </a:r>
          <a:endParaRPr lang="en-GB" b="1" dirty="0"/>
        </a:p>
      </dgm:t>
    </dgm:pt>
    <dgm:pt modelId="{65367A13-9389-4BE2-A651-5AB8B160F29D}" type="parTrans" cxnId="{1AB5E2D2-56F7-4660-B5C4-391ABAB56357}">
      <dgm:prSet/>
      <dgm:spPr/>
      <dgm:t>
        <a:bodyPr/>
        <a:lstStyle/>
        <a:p>
          <a:endParaRPr lang="el-GR"/>
        </a:p>
      </dgm:t>
    </dgm:pt>
    <dgm:pt modelId="{405734A3-55D7-4D07-A321-9998B6B0BDDC}" type="sibTrans" cxnId="{1AB5E2D2-56F7-4660-B5C4-391ABAB56357}">
      <dgm:prSet/>
      <dgm:spPr/>
      <dgm:t>
        <a:bodyPr/>
        <a:lstStyle/>
        <a:p>
          <a:endParaRPr lang="el-GR"/>
        </a:p>
      </dgm:t>
    </dgm:pt>
    <dgm:pt modelId="{0E370498-1751-465F-B935-F5A3FFFAF846}" type="pres">
      <dgm:prSet presAssocID="{9647DFF3-D76A-4D38-B324-E11114F555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C1B5102-DBA5-4DAE-BFCA-13977B17F7D7}" type="pres">
      <dgm:prSet presAssocID="{5CDAA738-FA3C-4457-8EBE-666A755CBC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61B7DC-B8EF-48C5-9EE8-2216BEB349E0}" type="presOf" srcId="{9647DFF3-D76A-4D38-B324-E11114F555E1}" destId="{0E370498-1751-465F-B935-F5A3FFFAF846}" srcOrd="0" destOrd="0" presId="urn:microsoft.com/office/officeart/2005/8/layout/vList2"/>
    <dgm:cxn modelId="{1AB5E2D2-56F7-4660-B5C4-391ABAB56357}" srcId="{9647DFF3-D76A-4D38-B324-E11114F555E1}" destId="{5CDAA738-FA3C-4457-8EBE-666A755CBC53}" srcOrd="0" destOrd="0" parTransId="{65367A13-9389-4BE2-A651-5AB8B160F29D}" sibTransId="{405734A3-55D7-4D07-A321-9998B6B0BDDC}"/>
    <dgm:cxn modelId="{E31BB1CD-90CB-40CA-B9EF-7AE7247D181D}" type="presOf" srcId="{5CDAA738-FA3C-4457-8EBE-666A755CBC53}" destId="{CC1B5102-DBA5-4DAE-BFCA-13977B17F7D7}" srcOrd="0" destOrd="0" presId="urn:microsoft.com/office/officeart/2005/8/layout/vList2"/>
    <dgm:cxn modelId="{619987EE-8DE2-42E4-906F-E98F7EBA5904}" type="presParOf" srcId="{0E370498-1751-465F-B935-F5A3FFFAF846}" destId="{CC1B5102-DBA5-4DAE-BFCA-13977B17F7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1203D-3616-44E8-A8CB-89271438CA0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FCB5E7-5C8A-4ED3-9F8A-7E3922DB3DBD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Why don’t you ….. (suggestion)</a:t>
          </a:r>
        </a:p>
      </dgm:t>
    </dgm:pt>
    <dgm:pt modelId="{3CD91403-83B0-4CFA-895C-E3B2F3E6756B}" type="parTrans" cxnId="{A64A336C-C18A-4B46-88EC-3D4DBCD7DBEA}">
      <dgm:prSet/>
      <dgm:spPr/>
      <dgm:t>
        <a:bodyPr/>
        <a:lstStyle/>
        <a:p>
          <a:endParaRPr lang="en-GB"/>
        </a:p>
      </dgm:t>
    </dgm:pt>
    <dgm:pt modelId="{3CB623B2-16D3-4682-BBFB-A0FC150E5738}" type="sibTrans" cxnId="{A64A336C-C18A-4B46-88EC-3D4DBCD7DBEA}">
      <dgm:prSet/>
      <dgm:spPr/>
      <dgm:t>
        <a:bodyPr/>
        <a:lstStyle/>
        <a:p>
          <a:endParaRPr lang="en-GB"/>
        </a:p>
      </dgm:t>
    </dgm:pt>
    <dgm:pt modelId="{45A4B507-7318-4FE7-9E15-C4D405E0D81A}" type="pres">
      <dgm:prSet presAssocID="{2B91203D-3616-44E8-A8CB-89271438CA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A27FD4F-6A06-4364-AA04-7EDB06CAE235}" type="pres">
      <dgm:prSet presAssocID="{0DFCB5E7-5C8A-4ED3-9F8A-7E3922DB3D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64A336C-C18A-4B46-88EC-3D4DBCD7DBEA}" srcId="{2B91203D-3616-44E8-A8CB-89271438CA0B}" destId="{0DFCB5E7-5C8A-4ED3-9F8A-7E3922DB3DBD}" srcOrd="0" destOrd="0" parTransId="{3CD91403-83B0-4CFA-895C-E3B2F3E6756B}" sibTransId="{3CB623B2-16D3-4682-BBFB-A0FC150E5738}"/>
    <dgm:cxn modelId="{0EBA9970-2151-4022-97C2-4459421D8019}" type="presOf" srcId="{0DFCB5E7-5C8A-4ED3-9F8A-7E3922DB3DBD}" destId="{DA27FD4F-6A06-4364-AA04-7EDB06CAE235}" srcOrd="0" destOrd="0" presId="urn:microsoft.com/office/officeart/2005/8/layout/vList2"/>
    <dgm:cxn modelId="{53646704-CF47-484D-AC79-9291AB1D65B6}" type="presOf" srcId="{2B91203D-3616-44E8-A8CB-89271438CA0B}" destId="{45A4B507-7318-4FE7-9E15-C4D405E0D81A}" srcOrd="0" destOrd="0" presId="urn:microsoft.com/office/officeart/2005/8/layout/vList2"/>
    <dgm:cxn modelId="{B9FE3C0A-6FF8-412E-8B8D-A4607D7082ED}" type="presParOf" srcId="{45A4B507-7318-4FE7-9E15-C4D405E0D81A}" destId="{DA27FD4F-6A06-4364-AA04-7EDB06CAE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BB015E-B7ED-478F-AA58-9446E3EF4F6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207EFF0E-3BAC-4464-94D3-9FE9C282F92E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Why don’t you ............... (suggestion)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D441F7B3-3716-4215-A062-120D1C517A97}" type="parTrans" cxnId="{E370400E-6FEF-40BD-9156-A97E969F1905}">
      <dgm:prSet/>
      <dgm:spPr/>
      <dgm:t>
        <a:bodyPr/>
        <a:lstStyle/>
        <a:p>
          <a:endParaRPr lang="el-GR"/>
        </a:p>
      </dgm:t>
    </dgm:pt>
    <dgm:pt modelId="{7BA015F3-8A98-4E91-8061-707CB165DA88}" type="sibTrans" cxnId="{E370400E-6FEF-40BD-9156-A97E969F1905}">
      <dgm:prSet/>
      <dgm:spPr/>
      <dgm:t>
        <a:bodyPr/>
        <a:lstStyle/>
        <a:p>
          <a:endParaRPr lang="el-GR"/>
        </a:p>
      </dgm:t>
    </dgm:pt>
    <dgm:pt modelId="{E195B033-7BC5-4241-95A5-58FC9DA5D6F8}" type="pres">
      <dgm:prSet presAssocID="{34BB015E-B7ED-478F-AA58-9446E3EF4F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160DB45-76F4-4C48-B509-384CB172A30E}" type="pres">
      <dgm:prSet presAssocID="{207EFF0E-3BAC-4464-94D3-9FE9C282F9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370400E-6FEF-40BD-9156-A97E969F1905}" srcId="{34BB015E-B7ED-478F-AA58-9446E3EF4F69}" destId="{207EFF0E-3BAC-4464-94D3-9FE9C282F92E}" srcOrd="0" destOrd="0" parTransId="{D441F7B3-3716-4215-A062-120D1C517A97}" sibTransId="{7BA015F3-8A98-4E91-8061-707CB165DA88}"/>
    <dgm:cxn modelId="{0763B68A-DEBF-4882-993F-2F16A9E7DF17}" type="presOf" srcId="{34BB015E-B7ED-478F-AA58-9446E3EF4F69}" destId="{E195B033-7BC5-4241-95A5-58FC9DA5D6F8}" srcOrd="0" destOrd="0" presId="urn:microsoft.com/office/officeart/2005/8/layout/vList2"/>
    <dgm:cxn modelId="{A6981986-8A52-4407-BA28-E50A4C981FC4}" type="presOf" srcId="{207EFF0E-3BAC-4464-94D3-9FE9C282F92E}" destId="{6160DB45-76F4-4C48-B509-384CB172A30E}" srcOrd="0" destOrd="0" presId="urn:microsoft.com/office/officeart/2005/8/layout/vList2"/>
    <dgm:cxn modelId="{E66C7B0E-0465-4E73-B502-AF649A2C04C9}" type="presParOf" srcId="{E195B033-7BC5-4241-95A5-58FC9DA5D6F8}" destId="{6160DB45-76F4-4C48-B509-384CB172A3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E4D56-8F79-4963-BDF7-BAD24748590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CEC412B4-40FA-40AC-B544-307CC029DE26}">
      <dgm:prSet/>
      <dgm:spPr/>
      <dgm:t>
        <a:bodyPr/>
        <a:lstStyle/>
        <a:p>
          <a:pPr rtl="0"/>
          <a:r>
            <a:rPr lang="en-GB" b="1" dirty="0" smtClean="0"/>
            <a:t>It seems to me that ......... (opinion)</a:t>
          </a:r>
          <a:endParaRPr lang="en-GB" b="1" dirty="0"/>
        </a:p>
      </dgm:t>
    </dgm:pt>
    <dgm:pt modelId="{5EF17D05-91D2-4312-80AA-55DB6D51CCCB}" type="parTrans" cxnId="{3C1A69B0-787C-48D7-821A-8CE9A170C8A4}">
      <dgm:prSet/>
      <dgm:spPr/>
      <dgm:t>
        <a:bodyPr/>
        <a:lstStyle/>
        <a:p>
          <a:endParaRPr lang="el-GR"/>
        </a:p>
      </dgm:t>
    </dgm:pt>
    <dgm:pt modelId="{55C46231-9F8D-4C11-8EA7-1E9525702FFF}" type="sibTrans" cxnId="{3C1A69B0-787C-48D7-821A-8CE9A170C8A4}">
      <dgm:prSet/>
      <dgm:spPr/>
      <dgm:t>
        <a:bodyPr/>
        <a:lstStyle/>
        <a:p>
          <a:endParaRPr lang="el-GR"/>
        </a:p>
      </dgm:t>
    </dgm:pt>
    <dgm:pt modelId="{D89A6CE1-8B59-48DD-A744-E50E3A48F383}" type="pres">
      <dgm:prSet presAssocID="{2E6E4D56-8F79-4963-BDF7-BAD2474859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0012BF3-B3BF-4DF9-B2E7-FBB7A2601769}" type="pres">
      <dgm:prSet presAssocID="{CEC412B4-40FA-40AC-B544-307CC029DE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88D541C-3465-40CD-A6F8-DCA432B06484}" type="presOf" srcId="{2E6E4D56-8F79-4963-BDF7-BAD24748590F}" destId="{D89A6CE1-8B59-48DD-A744-E50E3A48F383}" srcOrd="0" destOrd="0" presId="urn:microsoft.com/office/officeart/2005/8/layout/vList2"/>
    <dgm:cxn modelId="{3C1A69B0-787C-48D7-821A-8CE9A170C8A4}" srcId="{2E6E4D56-8F79-4963-BDF7-BAD24748590F}" destId="{CEC412B4-40FA-40AC-B544-307CC029DE26}" srcOrd="0" destOrd="0" parTransId="{5EF17D05-91D2-4312-80AA-55DB6D51CCCB}" sibTransId="{55C46231-9F8D-4C11-8EA7-1E9525702FFF}"/>
    <dgm:cxn modelId="{634292C7-CBF0-426F-BC83-6A88678C4840}" type="presOf" srcId="{CEC412B4-40FA-40AC-B544-307CC029DE26}" destId="{60012BF3-B3BF-4DF9-B2E7-FBB7A2601769}" srcOrd="0" destOrd="0" presId="urn:microsoft.com/office/officeart/2005/8/layout/vList2"/>
    <dgm:cxn modelId="{F91345A1-305B-4CE1-BC15-32792ABFFD71}" type="presParOf" srcId="{D89A6CE1-8B59-48DD-A744-E50E3A48F383}" destId="{60012BF3-B3BF-4DF9-B2E7-FBB7A26017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12A65FB-CA4E-40D3-A7D8-DF9412E3065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BFBA8A04-F88E-4945-8890-9F93EB54D26A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Let’s all ............... (suggestion)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09613A58-9B03-436B-B5FF-957D8D1CA4EA}" type="parTrans" cxnId="{AC870E91-BD1A-4CCD-9078-C9A7720E2FF1}">
      <dgm:prSet/>
      <dgm:spPr/>
      <dgm:t>
        <a:bodyPr/>
        <a:lstStyle/>
        <a:p>
          <a:endParaRPr lang="el-GR"/>
        </a:p>
      </dgm:t>
    </dgm:pt>
    <dgm:pt modelId="{3F9ACDF6-365D-4C2D-9434-17535E392E83}" type="sibTrans" cxnId="{AC870E91-BD1A-4CCD-9078-C9A7720E2FF1}">
      <dgm:prSet/>
      <dgm:spPr/>
      <dgm:t>
        <a:bodyPr/>
        <a:lstStyle/>
        <a:p>
          <a:endParaRPr lang="el-GR"/>
        </a:p>
      </dgm:t>
    </dgm:pt>
    <dgm:pt modelId="{F1A2FCA7-6AEA-4CB6-BA68-14BC29F7D7D2}" type="pres">
      <dgm:prSet presAssocID="{112A65FB-CA4E-40D3-A7D8-DF9412E306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326228D-C25F-4556-B086-3C6AB9627868}" type="pres">
      <dgm:prSet presAssocID="{BFBA8A04-F88E-4945-8890-9F93EB54D2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0816F0-7984-46A2-AEDB-77ECEE9EFB81}" type="presOf" srcId="{BFBA8A04-F88E-4945-8890-9F93EB54D26A}" destId="{B326228D-C25F-4556-B086-3C6AB9627868}" srcOrd="0" destOrd="0" presId="urn:microsoft.com/office/officeart/2005/8/layout/vList2"/>
    <dgm:cxn modelId="{62920C9B-554B-43D3-90DA-5E603F8BAD3D}" type="presOf" srcId="{112A65FB-CA4E-40D3-A7D8-DF9412E3065C}" destId="{F1A2FCA7-6AEA-4CB6-BA68-14BC29F7D7D2}" srcOrd="0" destOrd="0" presId="urn:microsoft.com/office/officeart/2005/8/layout/vList2"/>
    <dgm:cxn modelId="{AC870E91-BD1A-4CCD-9078-C9A7720E2FF1}" srcId="{112A65FB-CA4E-40D3-A7D8-DF9412E3065C}" destId="{BFBA8A04-F88E-4945-8890-9F93EB54D26A}" srcOrd="0" destOrd="0" parTransId="{09613A58-9B03-436B-B5FF-957D8D1CA4EA}" sibTransId="{3F9ACDF6-365D-4C2D-9434-17535E392E83}"/>
    <dgm:cxn modelId="{53384899-8DCA-40B0-8156-F8A37CB124B0}" type="presParOf" srcId="{F1A2FCA7-6AEA-4CB6-BA68-14BC29F7D7D2}" destId="{B326228D-C25F-4556-B086-3C6AB96278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BECFE81-63E3-456A-9E92-19A845EC54ED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0780F8EB-659B-4DFF-950E-81E67D0B2E65}">
      <dgm:prSet/>
      <dgm:spPr/>
      <dgm:t>
        <a:bodyPr/>
        <a:lstStyle/>
        <a:p>
          <a:pPr rtl="0"/>
          <a:r>
            <a:rPr lang="en-GB" b="0" dirty="0" smtClean="0"/>
            <a:t>(help the planet – opinion)</a:t>
          </a:r>
          <a:endParaRPr lang="en-GB" b="0" dirty="0"/>
        </a:p>
      </dgm:t>
    </dgm:pt>
    <dgm:pt modelId="{0736A95D-613E-4783-8DD9-AF124A1D055F}" type="parTrans" cxnId="{5DEB3A6C-36CD-420C-9D6A-31EFAD2184A8}">
      <dgm:prSet/>
      <dgm:spPr/>
      <dgm:t>
        <a:bodyPr/>
        <a:lstStyle/>
        <a:p>
          <a:endParaRPr lang="el-GR"/>
        </a:p>
      </dgm:t>
    </dgm:pt>
    <dgm:pt modelId="{65D5FBA8-0B1F-4752-AD89-0270E1F3125F}" type="sibTrans" cxnId="{5DEB3A6C-36CD-420C-9D6A-31EFAD2184A8}">
      <dgm:prSet/>
      <dgm:spPr/>
      <dgm:t>
        <a:bodyPr/>
        <a:lstStyle/>
        <a:p>
          <a:endParaRPr lang="el-GR"/>
        </a:p>
      </dgm:t>
    </dgm:pt>
    <dgm:pt modelId="{C831DCD5-4553-46ED-8910-E64D14EC2434}" type="pres">
      <dgm:prSet presAssocID="{4BECFE81-63E3-456A-9E92-19A845EC54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08FC544-C068-4659-8E29-819CFFB54DF6}" type="pres">
      <dgm:prSet presAssocID="{0780F8EB-659B-4DFF-950E-81E67D0B2E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DEB3A6C-36CD-420C-9D6A-31EFAD2184A8}" srcId="{4BECFE81-63E3-456A-9E92-19A845EC54ED}" destId="{0780F8EB-659B-4DFF-950E-81E67D0B2E65}" srcOrd="0" destOrd="0" parTransId="{0736A95D-613E-4783-8DD9-AF124A1D055F}" sibTransId="{65D5FBA8-0B1F-4752-AD89-0270E1F3125F}"/>
    <dgm:cxn modelId="{4E8F2CD2-C58A-404A-8499-BDD594002D53}" type="presOf" srcId="{4BECFE81-63E3-456A-9E92-19A845EC54ED}" destId="{C831DCD5-4553-46ED-8910-E64D14EC2434}" srcOrd="0" destOrd="0" presId="urn:microsoft.com/office/officeart/2005/8/layout/vList2"/>
    <dgm:cxn modelId="{CFBFFED4-AB40-4164-9C12-BD5ADA1F5970}" type="presOf" srcId="{0780F8EB-659B-4DFF-950E-81E67D0B2E65}" destId="{108FC544-C068-4659-8E29-819CFFB54DF6}" srcOrd="0" destOrd="0" presId="urn:microsoft.com/office/officeart/2005/8/layout/vList2"/>
    <dgm:cxn modelId="{F750AB4C-0A7C-406A-B468-3CF737957794}" type="presParOf" srcId="{C831DCD5-4553-46ED-8910-E64D14EC2434}" destId="{108FC544-C068-4659-8E29-819CFFB54D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419D2CD-63EB-4E13-8DDC-F6018DC1F4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CF6BDB6-2E65-47CA-A89B-A97AA5893B02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accent4">
                  <a:lumMod val="50000"/>
                </a:schemeClr>
              </a:solidFill>
            </a:rPr>
            <a:t>(buy an electric car - suggestion)</a:t>
          </a:r>
          <a:endParaRPr lang="en-GB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BD7B6B72-7506-42FB-B86B-E8989530A158}" type="parTrans" cxnId="{C7B08649-3D5B-448D-836F-2E73FECD01BB}">
      <dgm:prSet/>
      <dgm:spPr/>
      <dgm:t>
        <a:bodyPr/>
        <a:lstStyle/>
        <a:p>
          <a:endParaRPr lang="el-GR"/>
        </a:p>
      </dgm:t>
    </dgm:pt>
    <dgm:pt modelId="{97048496-D01D-42F0-8F4C-87D6B3B3DDE1}" type="sibTrans" cxnId="{C7B08649-3D5B-448D-836F-2E73FECD01BB}">
      <dgm:prSet/>
      <dgm:spPr/>
      <dgm:t>
        <a:bodyPr/>
        <a:lstStyle/>
        <a:p>
          <a:endParaRPr lang="el-GR"/>
        </a:p>
      </dgm:t>
    </dgm:pt>
    <dgm:pt modelId="{8410E134-0EF6-4546-8B0D-BBD3310FD72D}" type="pres">
      <dgm:prSet presAssocID="{5419D2CD-63EB-4E13-8DDC-F6018DC1F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44D1570-2E5B-44C8-BD84-EC1CBF783AAE}" type="pres">
      <dgm:prSet presAssocID="{3CF6BDB6-2E65-47CA-A89B-A97AA5893B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AE15E95-5C94-457B-897E-17BA5B60747A}" type="presOf" srcId="{3CF6BDB6-2E65-47CA-A89B-A97AA5893B02}" destId="{644D1570-2E5B-44C8-BD84-EC1CBF783AAE}" srcOrd="0" destOrd="0" presId="urn:microsoft.com/office/officeart/2005/8/layout/vList2"/>
    <dgm:cxn modelId="{C7B08649-3D5B-448D-836F-2E73FECD01BB}" srcId="{5419D2CD-63EB-4E13-8DDC-F6018DC1F4A8}" destId="{3CF6BDB6-2E65-47CA-A89B-A97AA5893B02}" srcOrd="0" destOrd="0" parTransId="{BD7B6B72-7506-42FB-B86B-E8989530A158}" sibTransId="{97048496-D01D-42F0-8F4C-87D6B3B3DDE1}"/>
    <dgm:cxn modelId="{CE4BA29D-4FDA-45C6-ADE4-0AFB83970BEB}" type="presOf" srcId="{5419D2CD-63EB-4E13-8DDC-F6018DC1F4A8}" destId="{8410E134-0EF6-4546-8B0D-BBD3310FD72D}" srcOrd="0" destOrd="0" presId="urn:microsoft.com/office/officeart/2005/8/layout/vList2"/>
    <dgm:cxn modelId="{ED818FAC-38F5-48DA-A91D-FE9A61684AB1}" type="presParOf" srcId="{8410E134-0EF6-4546-8B0D-BBD3310FD72D}" destId="{644D1570-2E5B-44C8-BD84-EC1CBF783A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0C2428-EA1E-43A3-9B35-69C8939DAA94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C1EB256B-F6C8-4FDF-A5FB-CCAE4A2F8AC0}">
      <dgm:prSet/>
      <dgm:spPr/>
      <dgm:t>
        <a:bodyPr/>
        <a:lstStyle/>
        <a:p>
          <a:pPr rtl="0"/>
          <a:r>
            <a:rPr lang="en-GB" b="1" dirty="0" smtClean="0"/>
            <a:t>(talking on your mobile  - opinion)</a:t>
          </a:r>
          <a:endParaRPr lang="en-GB" b="1" dirty="0"/>
        </a:p>
      </dgm:t>
    </dgm:pt>
    <dgm:pt modelId="{3583CB4E-2ED0-4A38-AD17-26B751EA3794}" type="parTrans" cxnId="{4EB46312-68D1-4711-BFE9-111102226BE0}">
      <dgm:prSet/>
      <dgm:spPr/>
      <dgm:t>
        <a:bodyPr/>
        <a:lstStyle/>
        <a:p>
          <a:endParaRPr lang="el-GR"/>
        </a:p>
      </dgm:t>
    </dgm:pt>
    <dgm:pt modelId="{4C6037DE-639F-4355-886B-A021AFED95C8}" type="sibTrans" cxnId="{4EB46312-68D1-4711-BFE9-111102226BE0}">
      <dgm:prSet/>
      <dgm:spPr/>
      <dgm:t>
        <a:bodyPr/>
        <a:lstStyle/>
        <a:p>
          <a:endParaRPr lang="el-GR"/>
        </a:p>
      </dgm:t>
    </dgm:pt>
    <dgm:pt modelId="{568B670A-14E7-4E2E-B6D8-333A801A6650}" type="pres">
      <dgm:prSet presAssocID="{910C2428-EA1E-43A3-9B35-69C8939DAA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60C80D2-7984-4E54-88BB-B116A2375051}" type="pres">
      <dgm:prSet presAssocID="{C1EB256B-F6C8-4FDF-A5FB-CCAE4A2F8A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B46312-68D1-4711-BFE9-111102226BE0}" srcId="{910C2428-EA1E-43A3-9B35-69C8939DAA94}" destId="{C1EB256B-F6C8-4FDF-A5FB-CCAE4A2F8AC0}" srcOrd="0" destOrd="0" parTransId="{3583CB4E-2ED0-4A38-AD17-26B751EA3794}" sibTransId="{4C6037DE-639F-4355-886B-A021AFED95C8}"/>
    <dgm:cxn modelId="{F83F14EE-AD8E-4BDD-B70B-2B566F5B4436}" type="presOf" srcId="{C1EB256B-F6C8-4FDF-A5FB-CCAE4A2F8AC0}" destId="{C60C80D2-7984-4E54-88BB-B116A2375051}" srcOrd="0" destOrd="0" presId="urn:microsoft.com/office/officeart/2005/8/layout/vList2"/>
    <dgm:cxn modelId="{93C48B9D-BCD5-4C00-8C0B-91BEE58832E0}" type="presOf" srcId="{910C2428-EA1E-43A3-9B35-69C8939DAA94}" destId="{568B670A-14E7-4E2E-B6D8-333A801A6650}" srcOrd="0" destOrd="0" presId="urn:microsoft.com/office/officeart/2005/8/layout/vList2"/>
    <dgm:cxn modelId="{F074405E-8F12-4A98-9D43-F1661753C728}" type="presParOf" srcId="{568B670A-14E7-4E2E-B6D8-333A801A6650}" destId="{C60C80D2-7984-4E54-88BB-B116A23750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52A4B35-5A4B-4824-BD4C-DCADC0FAEF2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AB75F7-8DCE-4EA5-AE48-2B1130F263BF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(use the traffic lights - suggestion)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A885978D-82FD-4DEA-A2C8-FF6BD4FC876E}" type="parTrans" cxnId="{873611A3-604D-4A87-BBDC-C0530E85D201}">
      <dgm:prSet/>
      <dgm:spPr/>
      <dgm:t>
        <a:bodyPr/>
        <a:lstStyle/>
        <a:p>
          <a:endParaRPr lang="el-GR"/>
        </a:p>
      </dgm:t>
    </dgm:pt>
    <dgm:pt modelId="{CAE76910-632C-4734-B175-818046B6A469}" type="sibTrans" cxnId="{873611A3-604D-4A87-BBDC-C0530E85D201}">
      <dgm:prSet/>
      <dgm:spPr/>
      <dgm:t>
        <a:bodyPr/>
        <a:lstStyle/>
        <a:p>
          <a:endParaRPr lang="el-GR"/>
        </a:p>
      </dgm:t>
    </dgm:pt>
    <dgm:pt modelId="{958757ED-D85F-4B40-8B3E-D075C309F349}" type="pres">
      <dgm:prSet presAssocID="{652A4B35-5A4B-4824-BD4C-DCADC0FAE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8BB3D75-BD9D-4346-975A-1E8F57EC82F8}" type="pres">
      <dgm:prSet presAssocID="{70AB75F7-8DCE-4EA5-AE48-2B1130F263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980B39-1AE4-46BC-B4E7-E1B3BF5CCD95}" type="presOf" srcId="{70AB75F7-8DCE-4EA5-AE48-2B1130F263BF}" destId="{F8BB3D75-BD9D-4346-975A-1E8F57EC82F8}" srcOrd="0" destOrd="0" presId="urn:microsoft.com/office/officeart/2005/8/layout/vList2"/>
    <dgm:cxn modelId="{F1DC0087-270F-4BEF-83B7-C4EECEC14245}" type="presOf" srcId="{652A4B35-5A4B-4824-BD4C-DCADC0FAEF27}" destId="{958757ED-D85F-4B40-8B3E-D075C309F349}" srcOrd="0" destOrd="0" presId="urn:microsoft.com/office/officeart/2005/8/layout/vList2"/>
    <dgm:cxn modelId="{873611A3-604D-4A87-BBDC-C0530E85D201}" srcId="{652A4B35-5A4B-4824-BD4C-DCADC0FAEF27}" destId="{70AB75F7-8DCE-4EA5-AE48-2B1130F263BF}" srcOrd="0" destOrd="0" parTransId="{A885978D-82FD-4DEA-A2C8-FF6BD4FC876E}" sibTransId="{CAE76910-632C-4734-B175-818046B6A469}"/>
    <dgm:cxn modelId="{FD558FB2-471D-4D9E-B13D-09A8F5E1AEA7}" type="presParOf" srcId="{958757ED-D85F-4B40-8B3E-D075C309F349}" destId="{F8BB3D75-BD9D-4346-975A-1E8F57EC82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1B17ED5-6A1C-4403-A9BE-A194D636208A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617FA43-BEF7-491D-A3FC-63218D4A152D}">
      <dgm:prSet/>
      <dgm:spPr/>
      <dgm:t>
        <a:bodyPr/>
        <a:lstStyle/>
        <a:p>
          <a:pPr rtl="0"/>
          <a:r>
            <a:rPr lang="en-GB" b="1" dirty="0" smtClean="0"/>
            <a:t>(follow the safety rules - opinion)</a:t>
          </a:r>
          <a:endParaRPr lang="en-GB" b="1" dirty="0"/>
        </a:p>
      </dgm:t>
    </dgm:pt>
    <dgm:pt modelId="{FDD6ABEE-A0C9-47E4-9F08-56B26A492819}" type="parTrans" cxnId="{CD9FCE9F-5D29-4ED8-9B69-F8F2EDC219F3}">
      <dgm:prSet/>
      <dgm:spPr/>
      <dgm:t>
        <a:bodyPr/>
        <a:lstStyle/>
        <a:p>
          <a:endParaRPr lang="el-GR"/>
        </a:p>
      </dgm:t>
    </dgm:pt>
    <dgm:pt modelId="{5EF3A7B6-E458-4897-924B-7099AE242DBF}" type="sibTrans" cxnId="{CD9FCE9F-5D29-4ED8-9B69-F8F2EDC219F3}">
      <dgm:prSet/>
      <dgm:spPr/>
      <dgm:t>
        <a:bodyPr/>
        <a:lstStyle/>
        <a:p>
          <a:endParaRPr lang="el-GR"/>
        </a:p>
      </dgm:t>
    </dgm:pt>
    <dgm:pt modelId="{C8DE047C-D84B-47E2-96C8-B24D63C6E20E}" type="pres">
      <dgm:prSet presAssocID="{01B17ED5-6A1C-4403-A9BE-A194D6362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3EE6073-FF71-4515-8B4B-AE025167F63B}" type="pres">
      <dgm:prSet presAssocID="{D617FA43-BEF7-491D-A3FC-63218D4A15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D9FCE9F-5D29-4ED8-9B69-F8F2EDC219F3}" srcId="{01B17ED5-6A1C-4403-A9BE-A194D636208A}" destId="{D617FA43-BEF7-491D-A3FC-63218D4A152D}" srcOrd="0" destOrd="0" parTransId="{FDD6ABEE-A0C9-47E4-9F08-56B26A492819}" sibTransId="{5EF3A7B6-E458-4897-924B-7099AE242DBF}"/>
    <dgm:cxn modelId="{5BC15996-5DAB-4E0A-B895-38068813DB1E}" type="presOf" srcId="{01B17ED5-6A1C-4403-A9BE-A194D636208A}" destId="{C8DE047C-D84B-47E2-96C8-B24D63C6E20E}" srcOrd="0" destOrd="0" presId="urn:microsoft.com/office/officeart/2005/8/layout/vList2"/>
    <dgm:cxn modelId="{92C23E7F-AA40-4E9A-A732-AE4DBAD0B1D5}" type="presOf" srcId="{D617FA43-BEF7-491D-A3FC-63218D4A152D}" destId="{D3EE6073-FF71-4515-8B4B-AE025167F63B}" srcOrd="0" destOrd="0" presId="urn:microsoft.com/office/officeart/2005/8/layout/vList2"/>
    <dgm:cxn modelId="{BF2E565C-6463-4E00-8E07-9964EBF04A70}" type="presParOf" srcId="{C8DE047C-D84B-47E2-96C8-B24D63C6E20E}" destId="{D3EE6073-FF71-4515-8B4B-AE025167F6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C10AF4-2F0F-4DD8-9538-2693342619B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F289E9A-5CD6-47B3-8E32-D058E8132B0B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(wear safety belts - suggestions)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A886B705-BB82-4091-8384-7B48824F75C9}" type="parTrans" cxnId="{2252E99B-B52F-4394-92EE-49195B4F4D16}">
      <dgm:prSet/>
      <dgm:spPr/>
      <dgm:t>
        <a:bodyPr/>
        <a:lstStyle/>
        <a:p>
          <a:endParaRPr lang="el-GR"/>
        </a:p>
      </dgm:t>
    </dgm:pt>
    <dgm:pt modelId="{FF0CDD7F-1BF3-4CA6-BFB7-2BBC01BBA430}" type="sibTrans" cxnId="{2252E99B-B52F-4394-92EE-49195B4F4D16}">
      <dgm:prSet/>
      <dgm:spPr/>
      <dgm:t>
        <a:bodyPr/>
        <a:lstStyle/>
        <a:p>
          <a:endParaRPr lang="el-GR"/>
        </a:p>
      </dgm:t>
    </dgm:pt>
    <dgm:pt modelId="{327B9B2A-4B3C-49A8-A0B1-4358106DDE35}" type="pres">
      <dgm:prSet presAssocID="{1BC10AF4-2F0F-4DD8-9538-2693342619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C518AAE-F102-4A92-A059-36C09904D60E}" type="pres">
      <dgm:prSet presAssocID="{4F289E9A-5CD6-47B3-8E32-D058E8132B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A2F0E9D-E443-41BF-AA52-F7C12040EC3D}" type="presOf" srcId="{4F289E9A-5CD6-47B3-8E32-D058E8132B0B}" destId="{EC518AAE-F102-4A92-A059-36C09904D60E}" srcOrd="0" destOrd="0" presId="urn:microsoft.com/office/officeart/2005/8/layout/vList2"/>
    <dgm:cxn modelId="{2252E99B-B52F-4394-92EE-49195B4F4D16}" srcId="{1BC10AF4-2F0F-4DD8-9538-2693342619B0}" destId="{4F289E9A-5CD6-47B3-8E32-D058E8132B0B}" srcOrd="0" destOrd="0" parTransId="{A886B705-BB82-4091-8384-7B48824F75C9}" sibTransId="{FF0CDD7F-1BF3-4CA6-BFB7-2BBC01BBA430}"/>
    <dgm:cxn modelId="{1E83BD2B-2ACE-40F9-A94C-4AB481610667}" type="presOf" srcId="{1BC10AF4-2F0F-4DD8-9538-2693342619B0}" destId="{327B9B2A-4B3C-49A8-A0B1-4358106DDE35}" srcOrd="0" destOrd="0" presId="urn:microsoft.com/office/officeart/2005/8/layout/vList2"/>
    <dgm:cxn modelId="{95BB341F-A7AD-4BA8-B699-CAC88C2B11A9}" type="presParOf" srcId="{327B9B2A-4B3C-49A8-A0B1-4358106DDE35}" destId="{EC518AAE-F102-4A92-A059-36C09904D6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FA46BA4-814F-4DE6-93BB-FE2ABD0A519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15D9A073-56F3-42AE-AAE7-83F2BD2D57E6}">
      <dgm:prSet/>
      <dgm:spPr/>
      <dgm:t>
        <a:bodyPr/>
        <a:lstStyle/>
        <a:p>
          <a:pPr rtl="0"/>
          <a:r>
            <a:rPr lang="en-GB" b="1" dirty="0" smtClean="0"/>
            <a:t>Your turn:</a:t>
          </a:r>
          <a:endParaRPr lang="en-GB" b="1" dirty="0"/>
        </a:p>
      </dgm:t>
    </dgm:pt>
    <dgm:pt modelId="{BBD9C701-A0E1-409B-9571-D9A8433AC22E}" type="parTrans" cxnId="{F1797EDB-A3AB-40F6-9572-704EEDBC069D}">
      <dgm:prSet/>
      <dgm:spPr/>
      <dgm:t>
        <a:bodyPr/>
        <a:lstStyle/>
        <a:p>
          <a:endParaRPr lang="el-GR"/>
        </a:p>
      </dgm:t>
    </dgm:pt>
    <dgm:pt modelId="{6FE0F5F7-384D-40F1-9AF2-490B181F1433}" type="sibTrans" cxnId="{F1797EDB-A3AB-40F6-9572-704EEDBC069D}">
      <dgm:prSet/>
      <dgm:spPr/>
      <dgm:t>
        <a:bodyPr/>
        <a:lstStyle/>
        <a:p>
          <a:endParaRPr lang="el-GR"/>
        </a:p>
      </dgm:t>
    </dgm:pt>
    <dgm:pt modelId="{CC1AD5AC-BF7B-4C57-AD3A-33859B3C0263}" type="pres">
      <dgm:prSet presAssocID="{5FA46BA4-814F-4DE6-93BB-FE2ABD0A5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FF0721-FBA5-4FD1-B01C-E4757045363F}" type="pres">
      <dgm:prSet presAssocID="{15D9A073-56F3-42AE-AAE7-83F2BD2D57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44C0CE-5F26-44B3-ADB6-4483E8508045}" type="presOf" srcId="{15D9A073-56F3-42AE-AAE7-83F2BD2D57E6}" destId="{B5FF0721-FBA5-4FD1-B01C-E4757045363F}" srcOrd="0" destOrd="0" presId="urn:microsoft.com/office/officeart/2005/8/layout/vList2"/>
    <dgm:cxn modelId="{F1797EDB-A3AB-40F6-9572-704EEDBC069D}" srcId="{5FA46BA4-814F-4DE6-93BB-FE2ABD0A519E}" destId="{15D9A073-56F3-42AE-AAE7-83F2BD2D57E6}" srcOrd="0" destOrd="0" parTransId="{BBD9C701-A0E1-409B-9571-D9A8433AC22E}" sibTransId="{6FE0F5F7-384D-40F1-9AF2-490B181F1433}"/>
    <dgm:cxn modelId="{37F1328C-B240-4469-9942-88D8714212A4}" type="presOf" srcId="{5FA46BA4-814F-4DE6-93BB-FE2ABD0A519E}" destId="{CC1AD5AC-BF7B-4C57-AD3A-33859B3C0263}" srcOrd="0" destOrd="0" presId="urn:microsoft.com/office/officeart/2005/8/layout/vList2"/>
    <dgm:cxn modelId="{96108D33-7B67-41DB-82E6-F9D96D63E7DA}" type="presParOf" srcId="{CC1AD5AC-BF7B-4C57-AD3A-33859B3C0263}" destId="{B5FF0721-FBA5-4FD1-B01C-E475704536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1277D-8FE1-48D9-A342-E17A50A6DE69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7E58FD83-7B5D-448A-B105-2FAD8B6B4E12}">
      <dgm:prSet/>
      <dgm:spPr/>
      <dgm:t>
        <a:bodyPr/>
        <a:lstStyle/>
        <a:p>
          <a:r>
            <a:rPr lang="en-GB" b="1" dirty="0"/>
            <a:t>I think that …. </a:t>
          </a:r>
          <a:r>
            <a:rPr lang="en-GB" b="1" dirty="0" smtClean="0"/>
            <a:t> to work </a:t>
          </a:r>
          <a:r>
            <a:rPr lang="en-GB" b="1" dirty="0"/>
            <a:t>is …..(opinion)</a:t>
          </a:r>
        </a:p>
      </dgm:t>
    </dgm:pt>
    <dgm:pt modelId="{CFA60A77-EB7E-4775-81B0-76F878508DC9}" type="parTrans" cxnId="{319BD20A-C498-47F5-AE3B-A680288E60EB}">
      <dgm:prSet/>
      <dgm:spPr/>
      <dgm:t>
        <a:bodyPr/>
        <a:lstStyle/>
        <a:p>
          <a:endParaRPr lang="en-GB"/>
        </a:p>
      </dgm:t>
    </dgm:pt>
    <dgm:pt modelId="{8AD8F537-F0EB-4093-91AE-B5B56C7F5A8C}" type="sibTrans" cxnId="{319BD20A-C498-47F5-AE3B-A680288E60EB}">
      <dgm:prSet/>
      <dgm:spPr/>
      <dgm:t>
        <a:bodyPr/>
        <a:lstStyle/>
        <a:p>
          <a:endParaRPr lang="en-GB"/>
        </a:p>
      </dgm:t>
    </dgm:pt>
    <dgm:pt modelId="{92BAC5D6-B189-4D8C-890F-19280D0910B1}" type="pres">
      <dgm:prSet presAssocID="{E791277D-8FE1-48D9-A342-E17A50A6D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47EDB3-906C-48B5-9C96-E5E98937EC0F}" type="pres">
      <dgm:prSet presAssocID="{7E58FD83-7B5D-448A-B105-2FAD8B6B4E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FABF1CC-E9C5-42B2-8CC7-7381F479A79F}" type="presOf" srcId="{E791277D-8FE1-48D9-A342-E17A50A6DE69}" destId="{92BAC5D6-B189-4D8C-890F-19280D0910B1}" srcOrd="0" destOrd="0" presId="urn:microsoft.com/office/officeart/2005/8/layout/vList2"/>
    <dgm:cxn modelId="{A50D95DF-3290-4B7D-AC05-50D5752A93F3}" type="presOf" srcId="{7E58FD83-7B5D-448A-B105-2FAD8B6B4E12}" destId="{3A47EDB3-906C-48B5-9C96-E5E98937EC0F}" srcOrd="0" destOrd="0" presId="urn:microsoft.com/office/officeart/2005/8/layout/vList2"/>
    <dgm:cxn modelId="{319BD20A-C498-47F5-AE3B-A680288E60EB}" srcId="{E791277D-8FE1-48D9-A342-E17A50A6DE69}" destId="{7E58FD83-7B5D-448A-B105-2FAD8B6B4E12}" srcOrd="0" destOrd="0" parTransId="{CFA60A77-EB7E-4775-81B0-76F878508DC9}" sibTransId="{8AD8F537-F0EB-4093-91AE-B5B56C7F5A8C}"/>
    <dgm:cxn modelId="{59AD5368-85E5-4263-9A6F-4BB4BFAF1732}" type="presParOf" srcId="{92BAC5D6-B189-4D8C-890F-19280D0910B1}" destId="{3A47EDB3-906C-48B5-9C96-E5E98937EC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AA19BCF-D80E-42FF-919B-72B6DBC5B71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FA08CFA7-876B-4049-AD17-5F98D02F36D6}">
      <dgm:prSet/>
      <dgm:spPr/>
      <dgm:t>
        <a:bodyPr/>
        <a:lstStyle/>
        <a:p>
          <a:pPr rtl="0"/>
          <a:r>
            <a:rPr lang="en-GB" b="1" dirty="0" smtClean="0">
              <a:solidFill>
                <a:schemeClr val="accent4">
                  <a:lumMod val="50000"/>
                </a:schemeClr>
              </a:solidFill>
            </a:rPr>
            <a:t>Your turn:</a:t>
          </a:r>
          <a:endParaRPr lang="en-GB" b="1" dirty="0">
            <a:solidFill>
              <a:schemeClr val="accent4">
                <a:lumMod val="50000"/>
              </a:schemeClr>
            </a:solidFill>
          </a:endParaRPr>
        </a:p>
      </dgm:t>
    </dgm:pt>
    <dgm:pt modelId="{A5A039D7-4673-4476-B48C-7C3711FF1468}" type="parTrans" cxnId="{E2558B27-F1C3-4872-B6EA-AD0522A5B6CC}">
      <dgm:prSet/>
      <dgm:spPr/>
      <dgm:t>
        <a:bodyPr/>
        <a:lstStyle/>
        <a:p>
          <a:endParaRPr lang="el-GR"/>
        </a:p>
      </dgm:t>
    </dgm:pt>
    <dgm:pt modelId="{0E2171F0-395E-41E7-8C5F-3F6ABD25B570}" type="sibTrans" cxnId="{E2558B27-F1C3-4872-B6EA-AD0522A5B6CC}">
      <dgm:prSet/>
      <dgm:spPr/>
      <dgm:t>
        <a:bodyPr/>
        <a:lstStyle/>
        <a:p>
          <a:endParaRPr lang="el-GR"/>
        </a:p>
      </dgm:t>
    </dgm:pt>
    <dgm:pt modelId="{64B38DA8-3487-4A11-878B-1F8994AAD434}" type="pres">
      <dgm:prSet presAssocID="{CAA19BCF-D80E-42FF-919B-72B6DBC5B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3E9A576-9E27-409F-86BE-F83F59FD1CFB}" type="pres">
      <dgm:prSet presAssocID="{FA08CFA7-876B-4049-AD17-5F98D02F36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736042B-613D-49A3-A3B9-52804C5FB425}" type="presOf" srcId="{FA08CFA7-876B-4049-AD17-5F98D02F36D6}" destId="{C3E9A576-9E27-409F-86BE-F83F59FD1CFB}" srcOrd="0" destOrd="0" presId="urn:microsoft.com/office/officeart/2005/8/layout/vList2"/>
    <dgm:cxn modelId="{059E424A-95D1-4FDD-ADDF-32B5A2C77D25}" type="presOf" srcId="{CAA19BCF-D80E-42FF-919B-72B6DBC5B71B}" destId="{64B38DA8-3487-4A11-878B-1F8994AAD434}" srcOrd="0" destOrd="0" presId="urn:microsoft.com/office/officeart/2005/8/layout/vList2"/>
    <dgm:cxn modelId="{E2558B27-F1C3-4872-B6EA-AD0522A5B6CC}" srcId="{CAA19BCF-D80E-42FF-919B-72B6DBC5B71B}" destId="{FA08CFA7-876B-4049-AD17-5F98D02F36D6}" srcOrd="0" destOrd="0" parTransId="{A5A039D7-4673-4476-B48C-7C3711FF1468}" sibTransId="{0E2171F0-395E-41E7-8C5F-3F6ABD25B570}"/>
    <dgm:cxn modelId="{423493A1-EBAE-49CE-9C47-A001CCE664AB}" type="presParOf" srcId="{64B38DA8-3487-4A11-878B-1F8994AAD434}" destId="{C3E9A576-9E27-409F-86BE-F83F59FD1C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9AE4A-20B2-4094-8856-EF939A98A1A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ABE2D3F-EDA4-4E6F-A585-6C09D5BA3B67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How about ……  (suggestion)</a:t>
          </a:r>
        </a:p>
      </dgm:t>
    </dgm:pt>
    <dgm:pt modelId="{3E5B4036-F3CE-4CE5-98C7-FDFC01EF91A1}" type="parTrans" cxnId="{43D6F707-946D-47F8-8723-841B05644F64}">
      <dgm:prSet/>
      <dgm:spPr/>
      <dgm:t>
        <a:bodyPr/>
        <a:lstStyle/>
        <a:p>
          <a:endParaRPr lang="en-GB"/>
        </a:p>
      </dgm:t>
    </dgm:pt>
    <dgm:pt modelId="{B52C023C-B79F-4DA9-8E91-A05257A4728F}" type="sibTrans" cxnId="{43D6F707-946D-47F8-8723-841B05644F64}">
      <dgm:prSet/>
      <dgm:spPr/>
      <dgm:t>
        <a:bodyPr/>
        <a:lstStyle/>
        <a:p>
          <a:endParaRPr lang="en-GB"/>
        </a:p>
      </dgm:t>
    </dgm:pt>
    <dgm:pt modelId="{EAD6CC29-D929-4E5C-8CE1-E64D56301001}" type="pres">
      <dgm:prSet presAssocID="{4CB9AE4A-20B2-4094-8856-EF939A98A1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1BCE41-437E-4331-A422-4173EFCD1CF1}" type="pres">
      <dgm:prSet presAssocID="{4ABE2D3F-EDA4-4E6F-A585-6C09D5BA3B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5D3653D-BAF5-4AD5-B900-EB407E755860}" type="presOf" srcId="{4CB9AE4A-20B2-4094-8856-EF939A98A1AF}" destId="{EAD6CC29-D929-4E5C-8CE1-E64D56301001}" srcOrd="0" destOrd="0" presId="urn:microsoft.com/office/officeart/2005/8/layout/vList2"/>
    <dgm:cxn modelId="{9FD5BB23-72BA-4AC6-9610-7F354849D3BB}" type="presOf" srcId="{4ABE2D3F-EDA4-4E6F-A585-6C09D5BA3B67}" destId="{E91BCE41-437E-4331-A422-4173EFCD1CF1}" srcOrd="0" destOrd="0" presId="urn:microsoft.com/office/officeart/2005/8/layout/vList2"/>
    <dgm:cxn modelId="{43D6F707-946D-47F8-8723-841B05644F64}" srcId="{4CB9AE4A-20B2-4094-8856-EF939A98A1AF}" destId="{4ABE2D3F-EDA4-4E6F-A585-6C09D5BA3B67}" srcOrd="0" destOrd="0" parTransId="{3E5B4036-F3CE-4CE5-98C7-FDFC01EF91A1}" sibTransId="{B52C023C-B79F-4DA9-8E91-A05257A4728F}"/>
    <dgm:cxn modelId="{1987C50F-0289-4C7F-8533-DD02B21C0AB1}" type="presParOf" srcId="{EAD6CC29-D929-4E5C-8CE1-E64D56301001}" destId="{E91BCE41-437E-4331-A422-4173EFCD1C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5B1B6F-4308-4EE7-B11F-936379ACAFF0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/>
      <dgm:spPr/>
      <dgm:t>
        <a:bodyPr/>
        <a:lstStyle/>
        <a:p>
          <a:endParaRPr lang="en-GB"/>
        </a:p>
      </dgm:t>
    </dgm:pt>
    <dgm:pt modelId="{37BE0D43-3B80-442C-813C-B4F433BFA20B}">
      <dgm:prSet/>
      <dgm:spPr/>
      <dgm:t>
        <a:bodyPr/>
        <a:lstStyle/>
        <a:p>
          <a:r>
            <a:rPr lang="en-GB" b="1" dirty="0"/>
            <a:t>I think that …….with my </a:t>
          </a:r>
          <a:r>
            <a:rPr lang="en-GB" b="1" dirty="0" err="1"/>
            <a:t>collegues</a:t>
          </a:r>
          <a:r>
            <a:rPr lang="en-GB" b="1" dirty="0"/>
            <a:t> is ….. (opinion)</a:t>
          </a:r>
        </a:p>
      </dgm:t>
    </dgm:pt>
    <dgm:pt modelId="{E09CAB58-5FFE-4EBF-8B77-E198DA0136A0}" type="parTrans" cxnId="{9940BA05-9FE1-4D4B-8F83-BDFE23638B15}">
      <dgm:prSet/>
      <dgm:spPr/>
      <dgm:t>
        <a:bodyPr/>
        <a:lstStyle/>
        <a:p>
          <a:endParaRPr lang="en-GB"/>
        </a:p>
      </dgm:t>
    </dgm:pt>
    <dgm:pt modelId="{B3EBEF6C-53E9-40AB-8BCA-93E9BF4495EE}" type="sibTrans" cxnId="{9940BA05-9FE1-4D4B-8F83-BDFE23638B15}">
      <dgm:prSet/>
      <dgm:spPr/>
      <dgm:t>
        <a:bodyPr/>
        <a:lstStyle/>
        <a:p>
          <a:endParaRPr lang="en-GB"/>
        </a:p>
      </dgm:t>
    </dgm:pt>
    <dgm:pt modelId="{076704AA-C071-43E4-AFEC-721783DCFE76}" type="pres">
      <dgm:prSet presAssocID="{125B1B6F-4308-4EE7-B11F-936379ACA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9B0E7D9-A3E1-4BC9-8D2B-C4165FDE4BA1}" type="pres">
      <dgm:prSet presAssocID="{37BE0D43-3B80-442C-813C-B4F433BFA2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940BA05-9FE1-4D4B-8F83-BDFE23638B15}" srcId="{125B1B6F-4308-4EE7-B11F-936379ACAFF0}" destId="{37BE0D43-3B80-442C-813C-B4F433BFA20B}" srcOrd="0" destOrd="0" parTransId="{E09CAB58-5FFE-4EBF-8B77-E198DA0136A0}" sibTransId="{B3EBEF6C-53E9-40AB-8BCA-93E9BF4495EE}"/>
    <dgm:cxn modelId="{DA3D68C5-C15C-4167-9363-ADF464D5704B}" type="presOf" srcId="{37BE0D43-3B80-442C-813C-B4F433BFA20B}" destId="{B9B0E7D9-A3E1-4BC9-8D2B-C4165FDE4BA1}" srcOrd="0" destOrd="0" presId="urn:microsoft.com/office/officeart/2005/8/layout/vList2"/>
    <dgm:cxn modelId="{BA8C9A32-4B8D-4F7B-B67E-EE4C8A0A93C9}" type="presOf" srcId="{125B1B6F-4308-4EE7-B11F-936379ACAFF0}" destId="{076704AA-C071-43E4-AFEC-721783DCFE76}" srcOrd="0" destOrd="0" presId="urn:microsoft.com/office/officeart/2005/8/layout/vList2"/>
    <dgm:cxn modelId="{F4353602-F8F4-49C8-B6C0-026F723B9E05}" type="presParOf" srcId="{076704AA-C071-43E4-AFEC-721783DCFE76}" destId="{B9B0E7D9-A3E1-4BC9-8D2B-C4165FDE4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35714-CBA3-40DB-AA2F-E68F96D4F4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F3A50ED-E34D-4604-8D73-06E8D92C50A9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Let’s ……… (suggestion)</a:t>
          </a:r>
        </a:p>
      </dgm:t>
    </dgm:pt>
    <dgm:pt modelId="{512BECC8-D76E-44FF-98B3-05BBE306C7AF}" type="parTrans" cxnId="{E52672F9-7C26-4048-99FD-9A0FFB33CFFD}">
      <dgm:prSet/>
      <dgm:spPr/>
      <dgm:t>
        <a:bodyPr/>
        <a:lstStyle/>
        <a:p>
          <a:endParaRPr lang="en-GB"/>
        </a:p>
      </dgm:t>
    </dgm:pt>
    <dgm:pt modelId="{E105C4C9-8C94-4DE1-B6E6-1550307C66A6}" type="sibTrans" cxnId="{E52672F9-7C26-4048-99FD-9A0FFB33CFFD}">
      <dgm:prSet/>
      <dgm:spPr/>
      <dgm:t>
        <a:bodyPr/>
        <a:lstStyle/>
        <a:p>
          <a:endParaRPr lang="en-GB"/>
        </a:p>
      </dgm:t>
    </dgm:pt>
    <dgm:pt modelId="{4FE44F35-5308-457E-8262-F883A634C468}" type="pres">
      <dgm:prSet presAssocID="{40935714-CBA3-40DB-AA2F-E68F96D4F4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A9E5542-3710-49DC-B996-2A81810527AA}" type="pres">
      <dgm:prSet presAssocID="{2F3A50ED-E34D-4604-8D73-06E8D92C50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919F874-E120-44F4-9BA9-223B2A62E1CA}" type="presOf" srcId="{2F3A50ED-E34D-4604-8D73-06E8D92C50A9}" destId="{2A9E5542-3710-49DC-B996-2A81810527AA}" srcOrd="0" destOrd="0" presId="urn:microsoft.com/office/officeart/2005/8/layout/vList2"/>
    <dgm:cxn modelId="{E52672F9-7C26-4048-99FD-9A0FFB33CFFD}" srcId="{40935714-CBA3-40DB-AA2F-E68F96D4F470}" destId="{2F3A50ED-E34D-4604-8D73-06E8D92C50A9}" srcOrd="0" destOrd="0" parTransId="{512BECC8-D76E-44FF-98B3-05BBE306C7AF}" sibTransId="{E105C4C9-8C94-4DE1-B6E6-1550307C66A6}"/>
    <dgm:cxn modelId="{27A104F1-4ABE-4ED9-BE5A-006BB11D3E2F}" type="presOf" srcId="{40935714-CBA3-40DB-AA2F-E68F96D4F470}" destId="{4FE44F35-5308-457E-8262-F883A634C468}" srcOrd="0" destOrd="0" presId="urn:microsoft.com/office/officeart/2005/8/layout/vList2"/>
    <dgm:cxn modelId="{0DE9CE77-BDC8-4A38-AA3E-03137AE1694E}" type="presParOf" srcId="{4FE44F35-5308-457E-8262-F883A634C468}" destId="{2A9E5542-3710-49DC-B996-2A81810527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1C8BB9-EFA8-49A6-865E-B98A297D1FD3}" type="doc">
      <dgm:prSet loTypeId="urn:microsoft.com/office/officeart/2005/8/layout/vList2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8AB79E07-9E3F-441B-960C-E89B3E21C6E0}">
      <dgm:prSet/>
      <dgm:spPr/>
      <dgm:t>
        <a:bodyPr/>
        <a:lstStyle/>
        <a:p>
          <a:r>
            <a:rPr lang="en-GB" b="1" dirty="0" smtClean="0"/>
            <a:t>I don’t think </a:t>
          </a:r>
          <a:r>
            <a:rPr lang="en-GB" b="1" dirty="0"/>
            <a:t>that …………….. is……(opinion)</a:t>
          </a:r>
        </a:p>
      </dgm:t>
    </dgm:pt>
    <dgm:pt modelId="{93F621AB-53EE-4C32-B885-4E9F154504D6}" type="parTrans" cxnId="{F7A6A000-0D6A-49A0-9880-DE3C1D9D2642}">
      <dgm:prSet/>
      <dgm:spPr/>
      <dgm:t>
        <a:bodyPr/>
        <a:lstStyle/>
        <a:p>
          <a:endParaRPr lang="en-GB"/>
        </a:p>
      </dgm:t>
    </dgm:pt>
    <dgm:pt modelId="{FAEB9760-FC0B-497E-8469-CDE52310B231}" type="sibTrans" cxnId="{F7A6A000-0D6A-49A0-9880-DE3C1D9D2642}">
      <dgm:prSet/>
      <dgm:spPr/>
      <dgm:t>
        <a:bodyPr/>
        <a:lstStyle/>
        <a:p>
          <a:endParaRPr lang="en-GB"/>
        </a:p>
      </dgm:t>
    </dgm:pt>
    <dgm:pt modelId="{708F31B0-8584-4167-88B9-73B760CC1110}" type="pres">
      <dgm:prSet presAssocID="{B91C8BB9-EFA8-49A6-865E-B98A297D1F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B5FB143-C1B3-47D8-BDBF-EC23D208C4C0}" type="pres">
      <dgm:prSet presAssocID="{8AB79E07-9E3F-441B-960C-E89B3E21C6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7A6A000-0D6A-49A0-9880-DE3C1D9D2642}" srcId="{B91C8BB9-EFA8-49A6-865E-B98A297D1FD3}" destId="{8AB79E07-9E3F-441B-960C-E89B3E21C6E0}" srcOrd="0" destOrd="0" parTransId="{93F621AB-53EE-4C32-B885-4E9F154504D6}" sibTransId="{FAEB9760-FC0B-497E-8469-CDE52310B231}"/>
    <dgm:cxn modelId="{D714D28B-B03E-4E9D-8EFA-7209061EA88C}" type="presOf" srcId="{8AB79E07-9E3F-441B-960C-E89B3E21C6E0}" destId="{2B5FB143-C1B3-47D8-BDBF-EC23D208C4C0}" srcOrd="0" destOrd="0" presId="urn:microsoft.com/office/officeart/2005/8/layout/vList2"/>
    <dgm:cxn modelId="{1B9EC385-590B-4281-A378-2389329387DF}" type="presOf" srcId="{B91C8BB9-EFA8-49A6-865E-B98A297D1FD3}" destId="{708F31B0-8584-4167-88B9-73B760CC1110}" srcOrd="0" destOrd="0" presId="urn:microsoft.com/office/officeart/2005/8/layout/vList2"/>
    <dgm:cxn modelId="{7AC7C3F8-76BB-4231-9B0D-870496103AF9}" type="presParOf" srcId="{708F31B0-8584-4167-88B9-73B760CC1110}" destId="{2B5FB143-C1B3-47D8-BDBF-EC23D208C4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6FC78F-4B2C-4B67-A835-00CEF7F2481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BEA4E9E-2E96-47BD-A066-4D2779E5BC24}">
      <dgm:prSet/>
      <dgm:spPr/>
      <dgm:t>
        <a:bodyPr/>
        <a:lstStyle/>
        <a:p>
          <a:r>
            <a:rPr lang="en-GB" b="1" dirty="0">
              <a:solidFill>
                <a:schemeClr val="accent4">
                  <a:lumMod val="50000"/>
                </a:schemeClr>
              </a:solidFill>
            </a:rPr>
            <a:t>Why don’t you……………… (suggestion)</a:t>
          </a:r>
        </a:p>
      </dgm:t>
    </dgm:pt>
    <dgm:pt modelId="{5CBC5835-0A59-4931-83FB-56DAD3DCBB7A}" type="parTrans" cxnId="{95BD1B0F-6B81-4A59-85D2-DBD9E55589F3}">
      <dgm:prSet/>
      <dgm:spPr/>
      <dgm:t>
        <a:bodyPr/>
        <a:lstStyle/>
        <a:p>
          <a:endParaRPr lang="en-GB"/>
        </a:p>
      </dgm:t>
    </dgm:pt>
    <dgm:pt modelId="{F34E15F6-AB5C-4CE0-B9FB-645D41B69830}" type="sibTrans" cxnId="{95BD1B0F-6B81-4A59-85D2-DBD9E55589F3}">
      <dgm:prSet/>
      <dgm:spPr/>
      <dgm:t>
        <a:bodyPr/>
        <a:lstStyle/>
        <a:p>
          <a:endParaRPr lang="en-GB"/>
        </a:p>
      </dgm:t>
    </dgm:pt>
    <dgm:pt modelId="{D30A72E0-7D35-4C4F-9C2F-F24A8FEA8B5D}" type="pres">
      <dgm:prSet presAssocID="{EB6FC78F-4B2C-4B67-A835-00CEF7F248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660557F-84C7-4C28-9916-D6AC951A2056}" type="pres">
      <dgm:prSet presAssocID="{ABEA4E9E-2E96-47BD-A066-4D2779E5BC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F1FB36D-99FC-44E8-B787-0AB6D8082CD0}" type="presOf" srcId="{ABEA4E9E-2E96-47BD-A066-4D2779E5BC24}" destId="{7660557F-84C7-4C28-9916-D6AC951A2056}" srcOrd="0" destOrd="0" presId="urn:microsoft.com/office/officeart/2005/8/layout/vList2"/>
    <dgm:cxn modelId="{72F8FCAC-F3F9-454E-9846-C391B3220160}" type="presOf" srcId="{EB6FC78F-4B2C-4B67-A835-00CEF7F24811}" destId="{D30A72E0-7D35-4C4F-9C2F-F24A8FEA8B5D}" srcOrd="0" destOrd="0" presId="urn:microsoft.com/office/officeart/2005/8/layout/vList2"/>
    <dgm:cxn modelId="{95BD1B0F-6B81-4A59-85D2-DBD9E55589F3}" srcId="{EB6FC78F-4B2C-4B67-A835-00CEF7F24811}" destId="{ABEA4E9E-2E96-47BD-A066-4D2779E5BC24}" srcOrd="0" destOrd="0" parTransId="{5CBC5835-0A59-4931-83FB-56DAD3DCBB7A}" sibTransId="{F34E15F6-AB5C-4CE0-B9FB-645D41B69830}"/>
    <dgm:cxn modelId="{97AAAE1A-F0EA-4E2E-AEB4-A7A59DA555D8}" type="presParOf" srcId="{D30A72E0-7D35-4C4F-9C2F-F24A8FEA8B5D}" destId="{7660557F-84C7-4C28-9916-D6AC951A20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FA72A6-8B71-4274-BD80-CBACD7C09BEC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/>
      <dgm:spPr/>
      <dgm:t>
        <a:bodyPr/>
        <a:lstStyle/>
        <a:p>
          <a:endParaRPr lang="en-GB"/>
        </a:p>
      </dgm:t>
    </dgm:pt>
    <dgm:pt modelId="{1E4B6F6C-17DA-46D4-B736-6C2E9530A790}">
      <dgm:prSet/>
      <dgm:spPr/>
      <dgm:t>
        <a:bodyPr/>
        <a:lstStyle/>
        <a:p>
          <a:r>
            <a:rPr lang="en-GB" b="1" dirty="0"/>
            <a:t>I believe that ………….. is ….( opinion)</a:t>
          </a:r>
        </a:p>
      </dgm:t>
    </dgm:pt>
    <dgm:pt modelId="{7EFD685A-3D63-4EEF-976B-57E52B42209A}" type="parTrans" cxnId="{29E725F5-D5E5-4001-B445-46B065448EC6}">
      <dgm:prSet/>
      <dgm:spPr/>
      <dgm:t>
        <a:bodyPr/>
        <a:lstStyle/>
        <a:p>
          <a:endParaRPr lang="en-GB"/>
        </a:p>
      </dgm:t>
    </dgm:pt>
    <dgm:pt modelId="{64BE0BC1-CFBF-46D6-8E49-8A0A1CADB1F9}" type="sibTrans" cxnId="{29E725F5-D5E5-4001-B445-46B065448EC6}">
      <dgm:prSet/>
      <dgm:spPr/>
      <dgm:t>
        <a:bodyPr/>
        <a:lstStyle/>
        <a:p>
          <a:endParaRPr lang="en-GB"/>
        </a:p>
      </dgm:t>
    </dgm:pt>
    <dgm:pt modelId="{4015907C-98D6-44FB-9270-01C3B4462898}" type="pres">
      <dgm:prSet presAssocID="{C2FA72A6-8B71-4274-BD80-CBACD7C09B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1226776-ADEC-4B2B-A300-0490FA69F43F}" type="pres">
      <dgm:prSet presAssocID="{1E4B6F6C-17DA-46D4-B736-6C2E9530A7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9E725F5-D5E5-4001-B445-46B065448EC6}" srcId="{C2FA72A6-8B71-4274-BD80-CBACD7C09BEC}" destId="{1E4B6F6C-17DA-46D4-B736-6C2E9530A790}" srcOrd="0" destOrd="0" parTransId="{7EFD685A-3D63-4EEF-976B-57E52B42209A}" sibTransId="{64BE0BC1-CFBF-46D6-8E49-8A0A1CADB1F9}"/>
    <dgm:cxn modelId="{EA92B402-E662-410D-B1AA-67E886900826}" type="presOf" srcId="{1E4B6F6C-17DA-46D4-B736-6C2E9530A790}" destId="{81226776-ADEC-4B2B-A300-0490FA69F43F}" srcOrd="0" destOrd="0" presId="urn:microsoft.com/office/officeart/2005/8/layout/vList2"/>
    <dgm:cxn modelId="{7620D282-95BD-4AE7-920F-7FE994BB32D6}" type="presOf" srcId="{C2FA72A6-8B71-4274-BD80-CBACD7C09BEC}" destId="{4015907C-98D6-44FB-9270-01C3B4462898}" srcOrd="0" destOrd="0" presId="urn:microsoft.com/office/officeart/2005/8/layout/vList2"/>
    <dgm:cxn modelId="{7D272996-6822-4721-8386-7D85B427CACF}" type="presParOf" srcId="{4015907C-98D6-44FB-9270-01C3B4462898}" destId="{81226776-ADEC-4B2B-A300-0490FA69F4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B8F28-F8F7-4401-A690-09CC4A46B81A}">
      <dsp:nvSpPr>
        <dsp:cNvPr id="0" name=""/>
        <dsp:cNvSpPr/>
      </dsp:nvSpPr>
      <dsp:spPr>
        <a:xfrm>
          <a:off x="0" y="0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I believe that …….. is ….. (opinion)</a:t>
          </a:r>
        </a:p>
      </dsp:txBody>
      <dsp:txXfrm>
        <a:off x="0" y="0"/>
        <a:ext cx="6798734" cy="5475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2368E-6699-4D51-8418-8855B41FA1CB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Let’s …….. (suggestion)</a:t>
          </a:r>
        </a:p>
      </dsp:txBody>
      <dsp:txXfrm>
        <a:off x="0" y="7298"/>
        <a:ext cx="6798734" cy="47911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F6002-A742-4282-AB0E-12A376314436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It seems to me that .......... is ...... (opinion)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1F712-90FB-412C-BAEA-A5CFA3376975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How about ................. (suggestion)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59215-1B95-42AC-A65E-B94389CD600F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It’s a great idea to ………………… (opinion)</a:t>
          </a:r>
        </a:p>
      </dsp:txBody>
      <dsp:txXfrm>
        <a:off x="0" y="9589"/>
        <a:ext cx="6798734" cy="54755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8F641-8F24-486C-B11D-BC7BAE02B3CA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Why don’t we ……. (suggestion)</a:t>
          </a:r>
        </a:p>
      </dsp:txBody>
      <dsp:txXfrm>
        <a:off x="0" y="7298"/>
        <a:ext cx="6798734" cy="47911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2D95B-F621-48B7-A60F-86F4482DE162}">
      <dsp:nvSpPr>
        <dsp:cNvPr id="0" name=""/>
        <dsp:cNvSpPr/>
      </dsp:nvSpPr>
      <dsp:spPr>
        <a:xfrm>
          <a:off x="0" y="43811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It seems to me that …. your own bookshop is ….(opinion)</a:t>
          </a:r>
        </a:p>
      </dsp:txBody>
      <dsp:txXfrm>
        <a:off x="0" y="43811"/>
        <a:ext cx="6798734" cy="47911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A6A5C-56E1-4C16-9F40-1DF1F025FCFE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How about ……. (suggestion)</a:t>
          </a:r>
        </a:p>
      </dsp:txBody>
      <dsp:txXfrm>
        <a:off x="0" y="7298"/>
        <a:ext cx="6798734" cy="47911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8413C-7705-4C56-9F20-01BEF6A45B33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 believe that ...........people is ............ (opinion)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05B01-E95D-46F7-BBE9-B75EF943794B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Why don’t you ............(suggestion)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B5102-DBA5-4DAE-BFCA-13977B17F7D7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 think that ..............is..... (opinion)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7FD4F-6A06-4364-AA04-7EDB06CAE235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Why don’t you ….. (suggestion)</a:t>
          </a:r>
        </a:p>
      </dsp:txBody>
      <dsp:txXfrm>
        <a:off x="0" y="7298"/>
        <a:ext cx="6798734" cy="47911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60DB45-76F4-4C48-B509-384CB172A30E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Why don’t you ............... (suggestion)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12BF3-B3BF-4DF9-B2E7-FBB7A2601769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It seems to me that ......... (opinion)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6228D-C25F-4556-B086-3C6AB9627868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Let’s all ............... (suggestion)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FC544-C068-4659-8E29-819CFFB54DF6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/>
            <a:t>(help the planet – opinion)</a:t>
          </a:r>
          <a:endParaRPr lang="en-GB" sz="2400" b="0" kern="1200" dirty="0"/>
        </a:p>
      </dsp:txBody>
      <dsp:txXfrm>
        <a:off x="0" y="9589"/>
        <a:ext cx="6798734" cy="54755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D1570-2E5B-44C8-BD84-EC1CBF783AAE}">
      <dsp:nvSpPr>
        <dsp:cNvPr id="0" name=""/>
        <dsp:cNvSpPr/>
      </dsp:nvSpPr>
      <dsp:spPr>
        <a:xfrm>
          <a:off x="0" y="99"/>
          <a:ext cx="6798734" cy="49351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50000"/>
                </a:schemeClr>
              </a:solidFill>
            </a:rPr>
            <a:t>(buy an electric car - suggestion)</a:t>
          </a:r>
          <a:endParaRPr lang="en-GB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99"/>
        <a:ext cx="6798734" cy="49351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C80D2-7984-4E54-88BB-B116A2375051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(talking on your mobile  - 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B3D75-BD9D-4346-975A-1E8F57EC82F8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(use the traffic lights - suggestion)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E6073-FF71-4515-8B4B-AE025167F63B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(follow the safety rules - opinion)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518AAE-F102-4A92-A059-36C09904D60E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(wear safety belts - suggestions)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F0721-FBA5-4FD1-B01C-E4757045363F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Your turn:</a:t>
          </a:r>
          <a:endParaRPr lang="en-GB" sz="2400" b="1" kern="1200" dirty="0"/>
        </a:p>
      </dsp:txBody>
      <dsp:txXfrm>
        <a:off x="0" y="9589"/>
        <a:ext cx="6798734" cy="5475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47EDB3-906C-48B5-9C96-E5E98937EC0F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I think that …. </a:t>
          </a:r>
          <a:r>
            <a:rPr lang="en-GB" sz="2400" b="1" kern="1200" dirty="0" smtClean="0"/>
            <a:t> to work </a:t>
          </a:r>
          <a:r>
            <a:rPr lang="en-GB" sz="2400" b="1" kern="1200" dirty="0"/>
            <a:t>is …..(opinion)</a:t>
          </a:r>
        </a:p>
      </dsp:txBody>
      <dsp:txXfrm>
        <a:off x="0" y="9589"/>
        <a:ext cx="6798734" cy="54755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E9A576-9E27-409F-86BE-F83F59FD1CFB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accent4">
                  <a:lumMod val="50000"/>
                </a:schemeClr>
              </a:solidFill>
            </a:rPr>
            <a:t>Your turn:</a:t>
          </a:r>
          <a:endParaRPr lang="en-GB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7298"/>
        <a:ext cx="6798734" cy="4791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BCE41-437E-4331-A422-4173EFCD1CF1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How about ……  (suggestion)</a:t>
          </a:r>
        </a:p>
      </dsp:txBody>
      <dsp:txXfrm>
        <a:off x="0" y="7298"/>
        <a:ext cx="6798734" cy="4791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0E7D9-A3E1-4BC9-8D2B-C4165FDE4BA1}">
      <dsp:nvSpPr>
        <dsp:cNvPr id="0" name=""/>
        <dsp:cNvSpPr/>
      </dsp:nvSpPr>
      <dsp:spPr>
        <a:xfrm>
          <a:off x="0" y="20996"/>
          <a:ext cx="6798734" cy="5247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/>
            <a:t>I think that …….with my </a:t>
          </a:r>
          <a:r>
            <a:rPr lang="en-GB" sz="2300" b="1" kern="1200" dirty="0" err="1"/>
            <a:t>collegues</a:t>
          </a:r>
          <a:r>
            <a:rPr lang="en-GB" sz="2300" b="1" kern="1200" dirty="0"/>
            <a:t> is ….. (opinion)</a:t>
          </a:r>
        </a:p>
      </dsp:txBody>
      <dsp:txXfrm>
        <a:off x="0" y="20996"/>
        <a:ext cx="6798734" cy="5247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9E5542-3710-49DC-B996-2A81810527AA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Let’s ……… (suggestion)</a:t>
          </a:r>
        </a:p>
      </dsp:txBody>
      <dsp:txXfrm>
        <a:off x="0" y="7298"/>
        <a:ext cx="6798734" cy="4791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FB143-C1B3-47D8-BDBF-EC23D208C4C0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 don’t think </a:t>
          </a:r>
          <a:r>
            <a:rPr lang="en-GB" sz="2400" b="1" kern="1200" dirty="0"/>
            <a:t>that …………….. is……(opinion)</a:t>
          </a:r>
        </a:p>
      </dsp:txBody>
      <dsp:txXfrm>
        <a:off x="0" y="9589"/>
        <a:ext cx="6798734" cy="5475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0557F-84C7-4C28-9916-D6AC951A2056}">
      <dsp:nvSpPr>
        <dsp:cNvPr id="0" name=""/>
        <dsp:cNvSpPr/>
      </dsp:nvSpPr>
      <dsp:spPr>
        <a:xfrm>
          <a:off x="0" y="7298"/>
          <a:ext cx="6798734" cy="4791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accent4">
                  <a:lumMod val="50000"/>
                </a:schemeClr>
              </a:solidFill>
            </a:rPr>
            <a:t>Why don’t you……………… (suggestion)</a:t>
          </a:r>
        </a:p>
      </dsp:txBody>
      <dsp:txXfrm>
        <a:off x="0" y="7298"/>
        <a:ext cx="6798734" cy="47911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26776-ADEC-4B2B-A300-0490FA69F43F}">
      <dsp:nvSpPr>
        <dsp:cNvPr id="0" name=""/>
        <dsp:cNvSpPr/>
      </dsp:nvSpPr>
      <dsp:spPr>
        <a:xfrm>
          <a:off x="0" y="9589"/>
          <a:ext cx="6798734" cy="5475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I believe that ………….. is ….( opinion)</a:t>
          </a:r>
        </a:p>
      </dsp:txBody>
      <dsp:txXfrm>
        <a:off x="0" y="9589"/>
        <a:ext cx="6798734" cy="54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69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54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224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506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24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19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30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084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23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847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29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76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834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35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021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7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14.jpeg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19.xml"/><Relationship Id="rId10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12" Type="http://schemas.microsoft.com/office/2007/relationships/diagramDrawing" Target="../diagrams/drawing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Layout" Target="../diagrams/layout23.xml"/><Relationship Id="rId7" Type="http://schemas.openxmlformats.org/officeDocument/2006/relationships/image" Target="../media/image16.jpeg"/><Relationship Id="rId12" Type="http://schemas.microsoft.com/office/2007/relationships/diagramDrawing" Target="../diagrams/drawing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11" Type="http://schemas.openxmlformats.org/officeDocument/2006/relationships/diagramColors" Target="../diagrams/colors24.xml"/><Relationship Id="rId5" Type="http://schemas.openxmlformats.org/officeDocument/2006/relationships/diagramColors" Target="../diagrams/colors23.xml"/><Relationship Id="rId10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3.xml"/><Relationship Id="rId9" Type="http://schemas.openxmlformats.org/officeDocument/2006/relationships/diagramLayout" Target="../diagrams/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17.jpeg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5.xml"/><Relationship Id="rId11" Type="http://schemas.openxmlformats.org/officeDocument/2006/relationships/diagramColors" Target="../diagrams/colors26.xml"/><Relationship Id="rId5" Type="http://schemas.openxmlformats.org/officeDocument/2006/relationships/diagramColors" Target="../diagrams/colors25.xml"/><Relationship Id="rId10" Type="http://schemas.openxmlformats.org/officeDocument/2006/relationships/diagramQuickStyle" Target="../diagrams/quickStyle26.xml"/><Relationship Id="rId4" Type="http://schemas.openxmlformats.org/officeDocument/2006/relationships/diagramQuickStyle" Target="../diagrams/quickStyle25.xml"/><Relationship Id="rId9" Type="http://schemas.openxmlformats.org/officeDocument/2006/relationships/diagramLayout" Target="../diagrams/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19.jpeg"/><Relationship Id="rId12" Type="http://schemas.microsoft.com/office/2007/relationships/diagramDrawing" Target="../diagrams/drawing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9.xml"/><Relationship Id="rId11" Type="http://schemas.openxmlformats.org/officeDocument/2006/relationships/diagramColors" Target="../diagrams/colors30.xml"/><Relationship Id="rId5" Type="http://schemas.openxmlformats.org/officeDocument/2006/relationships/diagramColors" Target="../diagrams/colors29.xml"/><Relationship Id="rId10" Type="http://schemas.openxmlformats.org/officeDocument/2006/relationships/diagramQuickStyle" Target="../diagrams/quickStyle30.xml"/><Relationship Id="rId4" Type="http://schemas.openxmlformats.org/officeDocument/2006/relationships/diagramQuickStyle" Target="../diagrams/quickStyle29.xml"/><Relationship Id="rId9" Type="http://schemas.openxmlformats.org/officeDocument/2006/relationships/diagramLayout" Target="../diagrams/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9.jpe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12.jpe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78464" y="506437"/>
            <a:ext cx="6683849" cy="281681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/>
                <a:solidFill>
                  <a:schemeClr val="accent3"/>
                </a:solidFill>
              </a:rPr>
              <a:t>                 </a:t>
            </a:r>
            <a:r>
              <a:rPr lang="en-US" sz="3400" b="1" u="sng" dirty="0" smtClean="0">
                <a:ln/>
                <a:solidFill>
                  <a:schemeClr val="accent3"/>
                </a:solidFill>
              </a:rPr>
              <a:t>Say your opinion</a:t>
            </a:r>
            <a:r>
              <a:rPr lang="en-US" sz="34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3200" b="1" dirty="0" smtClean="0">
                <a:ln/>
                <a:solidFill>
                  <a:schemeClr val="accent3"/>
                </a:solidFill>
              </a:rPr>
            </a:b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I think (that)</a:t>
            </a:r>
            <a:br>
              <a:rPr lang="en-US" sz="3200" b="1" dirty="0" smtClean="0">
                <a:ln/>
                <a:solidFill>
                  <a:sysClr val="windowText" lastClr="000000"/>
                </a:solidFill>
              </a:rPr>
            </a:b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I believe (that)</a:t>
            </a:r>
            <a:br>
              <a:rPr lang="en-US" sz="3200" b="1" dirty="0" smtClean="0">
                <a:ln/>
                <a:solidFill>
                  <a:sysClr val="windowText" lastClr="000000"/>
                </a:solidFill>
              </a:rPr>
            </a:b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It seems to me (that)</a:t>
            </a:r>
            <a:br>
              <a:rPr lang="en-US" sz="3200" b="1" dirty="0" smtClean="0">
                <a:ln/>
                <a:solidFill>
                  <a:sysClr val="windowText" lastClr="000000"/>
                </a:solidFill>
              </a:rPr>
            </a:b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In my </a:t>
            </a: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opinion…</a:t>
            </a:r>
            <a:endParaRPr lang="el-GR" sz="32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23423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400" b="1" u="sng" dirty="0" smtClean="0">
                <a:ln/>
                <a:solidFill>
                  <a:schemeClr val="accent3"/>
                </a:solidFill>
              </a:rPr>
              <a:t>Make</a:t>
            </a:r>
            <a:r>
              <a:rPr lang="en-US" sz="3200" b="1" u="sng" dirty="0" smtClean="0">
                <a:ln/>
                <a:solidFill>
                  <a:schemeClr val="accent3"/>
                </a:solidFill>
              </a:rPr>
              <a:t> suggestions:</a:t>
            </a:r>
          </a:p>
          <a:p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How </a:t>
            </a: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about…</a:t>
            </a:r>
            <a:endParaRPr lang="en-US" sz="3200" b="1" dirty="0" smtClean="0">
              <a:ln/>
              <a:solidFill>
                <a:sysClr val="windowText" lastClr="000000"/>
              </a:solidFill>
            </a:endParaRPr>
          </a:p>
          <a:p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Why don’t </a:t>
            </a:r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you…</a:t>
            </a:r>
            <a:endParaRPr lang="en-US" sz="3200" b="1" dirty="0" smtClean="0">
              <a:ln/>
              <a:solidFill>
                <a:sysClr val="windowText" lastClr="000000"/>
              </a:solidFill>
            </a:endParaRPr>
          </a:p>
          <a:p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Let’s…</a:t>
            </a:r>
            <a:endParaRPr lang="el-GR" sz="32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4670473" y="1364566"/>
            <a:ext cx="647115" cy="1955410"/>
          </a:xfrm>
          <a:prstGeom prst="rightBrace">
            <a:avLst>
              <a:gd name="adj1" fmla="val 8333"/>
              <a:gd name="adj2" fmla="val 4586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  <a:tint val="66000"/>
                      <a:satMod val="160000"/>
                    </a:schemeClr>
                  </a:gs>
                  <a:gs pos="50000">
                    <a:schemeClr val="tx1">
                      <a:lumMod val="85000"/>
                      <a:lumOff val="15000"/>
                      <a:tint val="44500"/>
                      <a:satMod val="160000"/>
                    </a:schemeClr>
                  </a:gs>
                  <a:gs pos="100000">
                    <a:schemeClr val="tx1">
                      <a:lumMod val="85000"/>
                      <a:lumOff val="15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401993" y="2011678"/>
            <a:ext cx="28557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</a:rPr>
              <a:t>GERUND</a:t>
            </a:r>
            <a:endParaRPr lang="el-GR" sz="4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Θέση εικόνας 17">
            <a:extLst>
              <a:ext uri="{FF2B5EF4-FFF2-40B4-BE49-F238E27FC236}">
                <a16:creationId xmlns:a16="http://schemas.microsoft.com/office/drawing/2014/main" xmlns="" id="{434A01BC-2A04-4D9C-A5D9-69DC6F3FAC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4" b="14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20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FFC42045-078A-4406-A3B1-0C9287909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5" b="4875"/>
          <a:stretch>
            <a:fillRect/>
          </a:stretch>
        </p:blipFill>
        <p:spPr/>
      </p:pic>
      <p:graphicFrame>
        <p:nvGraphicFramePr>
          <p:cNvPr id="7" name="6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2983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61A81CEF-4959-408F-8ACA-2A2D27FE48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28" b="14428"/>
          <a:stretch>
            <a:fillRect/>
          </a:stretch>
        </p:blipFill>
        <p:spPr/>
      </p:pic>
      <p:graphicFrame>
        <p:nvGraphicFramePr>
          <p:cNvPr id="7" name="6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8125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C38A254B-358E-4FAE-B933-CA2F72149F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4" b="14464"/>
          <a:stretch>
            <a:fillRect/>
          </a:stretch>
        </p:blipFill>
        <p:spPr/>
      </p:pic>
      <p:graphicFrame>
        <p:nvGraphicFramePr>
          <p:cNvPr id="5" name="4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551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A3BCFBC8-B217-47A2-B2BA-214DF93FC7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2" b="14252"/>
          <a:stretch>
            <a:fillRect/>
          </a:stretch>
        </p:blipFill>
        <p:spPr/>
      </p:pic>
      <p:graphicFrame>
        <p:nvGraphicFramePr>
          <p:cNvPr id="7" name="6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081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Θέση εικόνας 11">
            <a:extLst>
              <a:ext uri="{FF2B5EF4-FFF2-40B4-BE49-F238E27FC236}">
                <a16:creationId xmlns:a16="http://schemas.microsoft.com/office/drawing/2014/main" xmlns="" id="{FC68B579-DAD8-4BF2-A3DE-D416F0C129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7" b="14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343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AE4CA766-785D-47AE-8C64-4EF9968275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9" b="2619"/>
          <a:stretch>
            <a:fillRect/>
          </a:stretch>
        </p:blipFill>
        <p:spPr/>
      </p:pic>
      <p:graphicFrame>
        <p:nvGraphicFramePr>
          <p:cNvPr id="7" name="6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5969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Διάγραμμα 16">
            <a:extLst>
              <a:ext uri="{FF2B5EF4-FFF2-40B4-BE49-F238E27FC236}">
                <a16:creationId xmlns:a16="http://schemas.microsoft.com/office/drawing/2014/main" xmlns="" id="{41B69874-6273-4784-8443-D8E9D3A4A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48402162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Διάγραμμα 17">
            <a:extLst>
              <a:ext uri="{FF2B5EF4-FFF2-40B4-BE49-F238E27FC236}">
                <a16:creationId xmlns:a16="http://schemas.microsoft.com/office/drawing/2014/main" xmlns="" id="{2CD701DD-55C6-4A7E-B8D8-080709E6C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77063028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Θέση εικόνας 15">
            <a:extLst>
              <a:ext uri="{FF2B5EF4-FFF2-40B4-BE49-F238E27FC236}">
                <a16:creationId xmlns:a16="http://schemas.microsoft.com/office/drawing/2014/main" xmlns="" id="{92528760-0783-4706-BE5C-0A366DF13D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12" b="18412"/>
          <a:stretch>
            <a:fillRect/>
          </a:stretch>
        </p:blipFill>
        <p:spPr>
          <a:xfrm>
            <a:off x="1026260" y="1032933"/>
            <a:ext cx="7091482" cy="3468046"/>
          </a:xfrm>
        </p:spPr>
      </p:pic>
    </p:spTree>
    <p:extLst>
      <p:ext uri="{BB962C8B-B14F-4D97-AF65-F5344CB8AC3E}">
        <p14:creationId xmlns:p14="http://schemas.microsoft.com/office/powerpoint/2010/main" xmlns="" val="2656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xmlns="" id="{CB841AEA-5C92-4483-9147-E25CBA590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07917390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2B9C4DF3-358A-4128-9A94-FC0DD3A939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2" b="7752"/>
          <a:stretch>
            <a:fillRect/>
          </a:stretch>
        </p:blipFill>
        <p:spPr/>
      </p:pic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420FF99D-D862-41C5-8831-20CFEAC39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4678676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2441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D5F7507A-C852-4F2B-A68A-4C5B38EA6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60852567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E1993396-C2D7-4AE0-81E0-7813AA7F41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12" b="18412"/>
          <a:stretch>
            <a:fillRect/>
          </a:stretch>
        </p:blipFill>
        <p:spPr>
          <a:xfrm>
            <a:off x="1097280" y="982135"/>
            <a:ext cx="7091482" cy="3361269"/>
          </a:xfrm>
          <a:prstGeom prst="roundRect">
            <a:avLst>
              <a:gd name="adj" fmla="val 0"/>
            </a:avLst>
          </a:prstGeom>
        </p:spPr>
      </p:pic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xmlns="" id="{3AAABCA6-EC32-4FE8-B20E-45FCC198B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80975120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0690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Διάγραμμα 15">
            <a:extLst>
              <a:ext uri="{FF2B5EF4-FFF2-40B4-BE49-F238E27FC236}">
                <a16:creationId xmlns:a16="http://schemas.microsoft.com/office/drawing/2014/main" xmlns="" id="{BF8167B4-47BF-4CA0-A91E-55AD5FABA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64345669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Διάγραμμα 14">
            <a:extLst>
              <a:ext uri="{FF2B5EF4-FFF2-40B4-BE49-F238E27FC236}">
                <a16:creationId xmlns:a16="http://schemas.microsoft.com/office/drawing/2014/main" xmlns="" id="{AFE1DB0E-C437-42CF-83D7-083F2DE07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52357892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Θέση εικόνας 13">
            <a:extLst>
              <a:ext uri="{FF2B5EF4-FFF2-40B4-BE49-F238E27FC236}">
                <a16:creationId xmlns:a16="http://schemas.microsoft.com/office/drawing/2014/main" xmlns="" id="{5B0FFBF4-DF86-46AE-B1C9-5A6AC661DC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95" b="13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290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xmlns="" id="{9A4E8D12-4753-4361-95F2-BD469DF28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33798312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163C9427-0636-4311-A6A0-BA7A626FA8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1" b="14481"/>
          <a:stretch>
            <a:fillRect/>
          </a:stretch>
        </p:blipFill>
        <p:spPr/>
      </p:pic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44079542-CD18-4389-A6FA-2825CDE2D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10596492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2924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BAF41E15-0201-4365-AD97-2923B077D5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6" b="14246"/>
          <a:stretch>
            <a:fillRect/>
          </a:stretch>
        </p:blipFill>
        <p:spPr/>
      </p:pic>
      <p:graphicFrame>
        <p:nvGraphicFramePr>
          <p:cNvPr id="7" name="6 - Διάγραμμα"/>
          <p:cNvGraphicFramePr/>
          <p:nvPr/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1926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Διάγραμμα 36">
            <a:extLst>
              <a:ext uri="{FF2B5EF4-FFF2-40B4-BE49-F238E27FC236}">
                <a16:creationId xmlns:a16="http://schemas.microsoft.com/office/drawing/2014/main" xmlns="" id="{E35AB53A-D568-482D-A9EE-E3BEE4BB1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9458453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Διάγραμμα 35">
            <a:extLst>
              <a:ext uri="{FF2B5EF4-FFF2-40B4-BE49-F238E27FC236}">
                <a16:creationId xmlns:a16="http://schemas.microsoft.com/office/drawing/2014/main" xmlns="" id="{1AD8A330-3EC6-4E7A-8898-07B42338A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98578860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5" name="Θέση εικόνας 34">
            <a:extLst>
              <a:ext uri="{FF2B5EF4-FFF2-40B4-BE49-F238E27FC236}">
                <a16:creationId xmlns:a16="http://schemas.microsoft.com/office/drawing/2014/main" xmlns="" id="{4E71326A-D45B-45ED-8FE7-7FD2110DF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96" b="14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3976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xmlns="" id="{89E91B5D-90C4-4F03-A916-0B5767C90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311121"/>
              </p:ext>
            </p:extLst>
          </p:nvPr>
        </p:nvGraphicFramePr>
        <p:xfrm>
          <a:off x="1176866" y="4815415"/>
          <a:ext cx="67987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xmlns="" id="{77B683E6-A785-4AEE-A00C-5C56CCC2E4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4" b="14464"/>
          <a:stretch>
            <a:fillRect/>
          </a:stretch>
        </p:blipFill>
        <p:spPr/>
      </p:pic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CD714796-C08A-4FBD-A34B-7F379AE89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490703"/>
              </p:ext>
            </p:extLst>
          </p:nvPr>
        </p:nvGraphicFramePr>
        <p:xfrm>
          <a:off x="1176866" y="5382153"/>
          <a:ext cx="6798734" cy="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1721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Οργανικό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Override1.xml><?xml version="1.0" encoding="utf-8"?>
<a:themeOverride xmlns:a="http://schemas.openxmlformats.org/drawingml/2006/main">
  <a:clrScheme name="Οργανικό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4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247</Words>
  <Application>Microsoft Office PowerPoint</Application>
  <PresentationFormat>Προβολή στην οθόνη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Οργανικό</vt:lpstr>
      <vt:lpstr>                 Say your opinion: I think (that) I believe (that) It seems to me (that) In my opinion…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67Dimotiko School</dc:creator>
  <cp:lastModifiedBy>NIKOS TZEMIS</cp:lastModifiedBy>
  <cp:revision>18</cp:revision>
  <dcterms:created xsi:type="dcterms:W3CDTF">2021-11-11T12:43:52Z</dcterms:created>
  <dcterms:modified xsi:type="dcterms:W3CDTF">2022-11-19T11:14:54Z</dcterms:modified>
</cp:coreProperties>
</file>