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8" roundtripDataSignature="AMtx7mi9uAEgfF6LILhHu6QtcVWDgfkC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Κενή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Τίτλος και Κατακόρυφο κείμενο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Κατακόρυφος τίτλος και Κείμενο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Μόνο τίτλος" type="titleOnly">
  <p:cSld name="TITLE_ONL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Διαφάνεια τίτλου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3" name="Google Shape;23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Τίτλος και περιεχόμενο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Κεφαλίδα ενότητας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Δύο περιεχόμενα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3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Σύγκριση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3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3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3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Περιεχόμενο με λεζάντα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3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Εικόνα με λεζάντα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3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957589" y="2266682"/>
            <a:ext cx="8562344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5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Χριστουγεννιάτικα Αινίγματα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5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από το Elniplex</a:t>
            </a:r>
            <a:endParaRPr sz="5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3893" y="0"/>
            <a:ext cx="2438400" cy="243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67947" y="3849079"/>
            <a:ext cx="2438611" cy="2438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13893" y="4142390"/>
            <a:ext cx="2438611" cy="2438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139706" y="-91856"/>
            <a:ext cx="2438611" cy="24386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0"/>
          <p:cNvSpPr txBox="1">
            <a:spLocks noGrp="1"/>
          </p:cNvSpPr>
          <p:nvPr>
            <p:ph type="title"/>
          </p:nvPr>
        </p:nvSpPr>
        <p:spPr>
          <a:xfrm>
            <a:off x="0" y="-331304"/>
            <a:ext cx="12325082" cy="7189304"/>
          </a:xfrm>
          <a:prstGeom prst="rect">
            <a:avLst/>
          </a:prstGeom>
          <a:solidFill>
            <a:srgbClr val="61D6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l-GR"/>
              <a:t>      </a:t>
            </a:r>
            <a:r>
              <a:rPr lang="el-GR" b="1"/>
              <a:t>Μέσα σ’ αυτόν ο Άγιος Βασίλης τα δώρα βάζει.</a:t>
            </a:r>
            <a:br>
              <a:rPr lang="el-GR" b="1"/>
            </a:br>
            <a:r>
              <a:rPr lang="el-GR" b="1"/>
              <a:t>      Τα φορτώνει στο έλκηθρο και στα παιδιά τα                        </a:t>
            </a:r>
            <a:br>
              <a:rPr lang="el-GR" b="1"/>
            </a:br>
            <a:r>
              <a:rPr lang="el-GR" b="1"/>
              <a:t>      μοιράζει!</a:t>
            </a:r>
            <a:br>
              <a:rPr lang="el-GR" b="1"/>
            </a:br>
            <a:br>
              <a:rPr lang="el-GR" b="1"/>
            </a:br>
            <a:r>
              <a:rPr lang="el-GR"/>
              <a:t>       </a:t>
            </a:r>
            <a:r>
              <a:rPr lang="el-GR" b="1"/>
              <a:t>Είναι:</a:t>
            </a:r>
            <a:br>
              <a:rPr lang="el-GR"/>
            </a:b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28812" y="1756111"/>
            <a:ext cx="4198512" cy="4904804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11"/>
          <p:cNvSpPr txBox="1"/>
          <p:nvPr/>
        </p:nvSpPr>
        <p:spPr>
          <a:xfrm>
            <a:off x="3979573" y="296213"/>
            <a:ext cx="3018775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Ο σάκος</a:t>
            </a:r>
            <a:endParaRPr sz="6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186411"/>
          </a:xfrm>
          <a:prstGeom prst="rect">
            <a:avLst/>
          </a:prstGeom>
          <a:solidFill>
            <a:srgbClr val="FBE4D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l-GR" sz="3959"/>
              <a:t>Την τρώνε τα Χριστούγεννα ψητή</a:t>
            </a:r>
            <a:br>
              <a:rPr lang="el-GR" sz="3959"/>
            </a:br>
            <a:br>
              <a:rPr lang="el-GR" sz="3959"/>
            </a:br>
            <a:br>
              <a:rPr lang="el-GR" sz="3959"/>
            </a:br>
            <a:br>
              <a:rPr lang="el-GR" sz="3959"/>
            </a:br>
            <a:br>
              <a:rPr lang="el-GR" sz="3959"/>
            </a:br>
            <a:br>
              <a:rPr lang="el-GR" sz="3959"/>
            </a:br>
            <a:br>
              <a:rPr lang="el-GR" sz="3959"/>
            </a:br>
            <a:br>
              <a:rPr lang="el-GR" sz="3959"/>
            </a:br>
            <a:r>
              <a:rPr lang="el-GR" sz="3959"/>
              <a:t>                      </a:t>
            </a:r>
            <a:r>
              <a:rPr lang="el-GR" sz="4410" b="1">
                <a:solidFill>
                  <a:srgbClr val="548135"/>
                </a:solidFill>
              </a:rPr>
              <a:t>Την τρώμε τα Χριστούγεννα ψητή</a:t>
            </a:r>
            <a:br>
              <a:rPr lang="el-GR" sz="4410" b="1">
                <a:solidFill>
                  <a:srgbClr val="548135"/>
                </a:solidFill>
              </a:rPr>
            </a:br>
            <a:r>
              <a:rPr lang="el-GR" sz="4410" b="1">
                <a:solidFill>
                  <a:srgbClr val="548135"/>
                </a:solidFill>
              </a:rPr>
              <a:t>                     και με ρυζάκι γεμιστή!</a:t>
            </a:r>
            <a:br>
              <a:rPr lang="el-GR" sz="4410" b="1">
                <a:solidFill>
                  <a:srgbClr val="548135"/>
                </a:solidFill>
              </a:rPr>
            </a:br>
            <a:br>
              <a:rPr lang="el-GR" sz="4410" b="1">
                <a:solidFill>
                  <a:srgbClr val="548135"/>
                </a:solidFill>
              </a:rPr>
            </a:br>
            <a:r>
              <a:rPr lang="el-GR" sz="4410" b="1">
                <a:solidFill>
                  <a:srgbClr val="548135"/>
                </a:solidFill>
              </a:rPr>
              <a:t>                      Είναι:</a:t>
            </a:r>
            <a:br>
              <a:rPr lang="el-GR" sz="4410" b="1">
                <a:solidFill>
                  <a:srgbClr val="548135"/>
                </a:solidFill>
              </a:rPr>
            </a:br>
            <a:br>
              <a:rPr lang="el-GR" sz="3959"/>
            </a:br>
            <a:br>
              <a:rPr lang="el-GR" sz="3959"/>
            </a:br>
            <a:br>
              <a:rPr lang="el-GR" sz="3959"/>
            </a:br>
            <a:br>
              <a:rPr lang="el-GR" sz="3959"/>
            </a:br>
            <a:br>
              <a:rPr lang="el-GR" sz="3959"/>
            </a:br>
            <a:br>
              <a:rPr lang="el-GR" sz="3959"/>
            </a:br>
            <a:br>
              <a:rPr lang="el-GR" sz="3959"/>
            </a:br>
            <a:br>
              <a:rPr lang="el-GR" sz="3959"/>
            </a:br>
            <a:endParaRPr sz="3959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07086" y="1845971"/>
            <a:ext cx="6834389" cy="4271493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13"/>
          <p:cNvSpPr txBox="1"/>
          <p:nvPr/>
        </p:nvSpPr>
        <p:spPr>
          <a:xfrm>
            <a:off x="3335629" y="463639"/>
            <a:ext cx="4802084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Η γαλοπούλα</a:t>
            </a:r>
            <a:endParaRPr sz="6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4"/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F3D7E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l-GR"/>
              <a:t>             </a:t>
            </a:r>
            <a:r>
              <a:rPr lang="el-GR" b="1">
                <a:solidFill>
                  <a:schemeClr val="accent2"/>
                </a:solidFill>
              </a:rPr>
              <a:t>Το σέρνει ο Ρούντολφ το ελαφάκι</a:t>
            </a:r>
            <a:br>
              <a:rPr lang="el-GR" b="1">
                <a:solidFill>
                  <a:schemeClr val="accent2"/>
                </a:solidFill>
              </a:rPr>
            </a:br>
            <a:r>
              <a:rPr lang="el-GR" b="1">
                <a:solidFill>
                  <a:schemeClr val="accent2"/>
                </a:solidFill>
              </a:rPr>
              <a:t>              που έχει μύτη σαν λαμπάκι!</a:t>
            </a:r>
            <a:br>
              <a:rPr lang="el-GR" b="1">
                <a:solidFill>
                  <a:schemeClr val="accent2"/>
                </a:solidFill>
              </a:rPr>
            </a:br>
            <a:br>
              <a:rPr lang="el-GR" b="1">
                <a:solidFill>
                  <a:schemeClr val="accent2"/>
                </a:solidFill>
              </a:rPr>
            </a:br>
            <a:r>
              <a:rPr lang="el-GR" b="1">
                <a:solidFill>
                  <a:schemeClr val="accent2"/>
                </a:solidFill>
              </a:rPr>
              <a:t>              Είναι:</a:t>
            </a:r>
            <a:endParaRPr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0625" y="2293787"/>
            <a:ext cx="5989848" cy="3964767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15"/>
          <p:cNvSpPr txBox="1"/>
          <p:nvPr/>
        </p:nvSpPr>
        <p:spPr>
          <a:xfrm>
            <a:off x="3855308" y="1056068"/>
            <a:ext cx="4100481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Το έλκηθρο</a:t>
            </a:r>
            <a:endParaRPr sz="6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6"/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B8DE74"/>
          </a:solidFill>
          <a:ln w="9525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l-GR"/>
              <a:t>       </a:t>
            </a:r>
            <a:r>
              <a:rPr lang="el-GR" b="1">
                <a:solidFill>
                  <a:srgbClr val="C00000"/>
                </a:solidFill>
              </a:rPr>
              <a:t>Πάνω το γεμίζουμε με φώτα και στολίδια</a:t>
            </a:r>
            <a:br>
              <a:rPr lang="el-GR" b="1">
                <a:solidFill>
                  <a:srgbClr val="C00000"/>
                </a:solidFill>
              </a:rPr>
            </a:br>
            <a:r>
              <a:rPr lang="el-GR" b="1">
                <a:solidFill>
                  <a:srgbClr val="C00000"/>
                </a:solidFill>
              </a:rPr>
              <a:t>       και από κάτω βρίσκουμε ένα σωρό παιχνίδια!  </a:t>
            </a:r>
            <a:br>
              <a:rPr lang="el-GR" b="1">
                <a:solidFill>
                  <a:srgbClr val="C00000"/>
                </a:solidFill>
              </a:rPr>
            </a:br>
            <a:r>
              <a:rPr lang="el-GR" b="1">
                <a:solidFill>
                  <a:srgbClr val="C00000"/>
                </a:solidFill>
              </a:rPr>
              <a:t> </a:t>
            </a:r>
            <a:br>
              <a:rPr lang="el-GR" b="1">
                <a:solidFill>
                  <a:srgbClr val="C00000"/>
                </a:solidFill>
              </a:rPr>
            </a:br>
            <a:r>
              <a:rPr lang="el-GR" b="1">
                <a:solidFill>
                  <a:srgbClr val="C00000"/>
                </a:solidFill>
              </a:rPr>
              <a:t>       Είναι:</a:t>
            </a:r>
            <a:endParaRPr b="1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Google Shape;175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77296" y="1028699"/>
            <a:ext cx="4523704" cy="5699867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17"/>
          <p:cNvSpPr txBox="1"/>
          <p:nvPr/>
        </p:nvSpPr>
        <p:spPr>
          <a:xfrm>
            <a:off x="3966692" y="103031"/>
            <a:ext cx="3172728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Το έλατο</a:t>
            </a:r>
            <a:endParaRPr sz="6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8"/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l-GR"/>
              <a:t>        </a:t>
            </a:r>
            <a:r>
              <a:rPr lang="el-GR" b="1">
                <a:solidFill>
                  <a:srgbClr val="002060"/>
                </a:solidFill>
              </a:rPr>
              <a:t>Μέσα σ’ αυτήν γεννήθηκε ο μικρός Χριστός</a:t>
            </a:r>
            <a:br>
              <a:rPr lang="el-GR" b="1">
                <a:solidFill>
                  <a:srgbClr val="002060"/>
                </a:solidFill>
              </a:rPr>
            </a:br>
            <a:r>
              <a:rPr lang="el-GR" b="1">
                <a:solidFill>
                  <a:srgbClr val="002060"/>
                </a:solidFill>
              </a:rPr>
              <a:t>        για να σκορπίσει της αγάπης, το Άγιο Φως!</a:t>
            </a:r>
            <a:br>
              <a:rPr lang="el-GR" b="1">
                <a:solidFill>
                  <a:srgbClr val="002060"/>
                </a:solidFill>
              </a:rPr>
            </a:br>
            <a:br>
              <a:rPr lang="el-GR" b="1">
                <a:solidFill>
                  <a:srgbClr val="002060"/>
                </a:solidFill>
              </a:rPr>
            </a:br>
            <a:r>
              <a:rPr lang="el-GR" b="1">
                <a:solidFill>
                  <a:srgbClr val="002060"/>
                </a:solidFill>
              </a:rPr>
              <a:t>        Είναι: </a:t>
            </a:r>
            <a:endParaRPr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Google Shape;186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03808" y="1505755"/>
            <a:ext cx="5537915" cy="5537915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19"/>
          <p:cNvSpPr txBox="1"/>
          <p:nvPr/>
        </p:nvSpPr>
        <p:spPr>
          <a:xfrm>
            <a:off x="4121239" y="656823"/>
            <a:ext cx="3188693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Η Φάτνη</a:t>
            </a:r>
            <a:endParaRPr sz="6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6761407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br>
              <a:rPr lang="el-GR" sz="3959"/>
            </a:br>
            <a:br>
              <a:rPr lang="el-GR" sz="3959"/>
            </a:br>
            <a:br>
              <a:rPr lang="el-GR" sz="3959"/>
            </a:br>
            <a:br>
              <a:rPr lang="el-GR" sz="3959"/>
            </a:br>
            <a:r>
              <a:rPr lang="el-GR" sz="3959"/>
              <a:t>                   </a:t>
            </a:r>
            <a:r>
              <a:rPr lang="el-GR" sz="4410" b="1">
                <a:solidFill>
                  <a:srgbClr val="FF0000"/>
                </a:solidFill>
              </a:rPr>
              <a:t>Είναι του χρόνου η πιο κρύα εποχή</a:t>
            </a:r>
            <a:br>
              <a:rPr lang="el-GR" sz="4410" b="1">
                <a:solidFill>
                  <a:srgbClr val="FF0000"/>
                </a:solidFill>
              </a:rPr>
            </a:br>
            <a:r>
              <a:rPr lang="el-GR" sz="4410" b="1">
                <a:solidFill>
                  <a:srgbClr val="FF0000"/>
                </a:solidFill>
              </a:rPr>
              <a:t>                 αλλά μας φέρνει την πιο ωραία γιορτή!</a:t>
            </a:r>
            <a:br>
              <a:rPr lang="el-GR" sz="4410" b="1">
                <a:solidFill>
                  <a:srgbClr val="FF0000"/>
                </a:solidFill>
              </a:rPr>
            </a:br>
            <a:br>
              <a:rPr lang="el-GR" sz="4410" b="1">
                <a:solidFill>
                  <a:srgbClr val="FF0000"/>
                </a:solidFill>
              </a:rPr>
            </a:br>
            <a:r>
              <a:rPr lang="el-GR" sz="4410" b="1">
                <a:solidFill>
                  <a:srgbClr val="FF0000"/>
                </a:solidFill>
              </a:rPr>
              <a:t>                 Είναι:</a:t>
            </a:r>
            <a:br>
              <a:rPr lang="el-GR" sz="4410" b="1">
                <a:solidFill>
                  <a:srgbClr val="FF0000"/>
                </a:solidFill>
              </a:rPr>
            </a:br>
            <a:br>
              <a:rPr lang="el-GR" sz="3959"/>
            </a:br>
            <a:br>
              <a:rPr lang="el-GR" sz="3959"/>
            </a:br>
            <a:br>
              <a:rPr lang="el-GR" sz="3959"/>
            </a:br>
            <a:endParaRPr sz="3959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0"/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l-GR"/>
              <a:t>                     </a:t>
            </a:r>
            <a:r>
              <a:rPr lang="el-GR" b="1">
                <a:solidFill>
                  <a:srgbClr val="EE3712"/>
                </a:solidFill>
              </a:rPr>
              <a:t>Με αυτό τα κάλαντα θα πω</a:t>
            </a:r>
            <a:br>
              <a:rPr lang="el-GR" b="1">
                <a:solidFill>
                  <a:srgbClr val="EE3712"/>
                </a:solidFill>
              </a:rPr>
            </a:br>
            <a:r>
              <a:rPr lang="el-GR" b="1">
                <a:solidFill>
                  <a:srgbClr val="EE3712"/>
                </a:solidFill>
              </a:rPr>
              <a:t>                      για τον νεογέννητο Χριστό!</a:t>
            </a:r>
            <a:br>
              <a:rPr lang="el-GR" b="1">
                <a:solidFill>
                  <a:srgbClr val="EE3712"/>
                </a:solidFill>
              </a:rPr>
            </a:br>
            <a:br>
              <a:rPr lang="el-GR" b="1">
                <a:solidFill>
                  <a:srgbClr val="EE3712"/>
                </a:solidFill>
              </a:rPr>
            </a:br>
            <a:r>
              <a:rPr lang="el-GR" b="1">
                <a:solidFill>
                  <a:srgbClr val="EE3712"/>
                </a:solidFill>
              </a:rPr>
              <a:t>                      Είναι:</a:t>
            </a:r>
            <a:endParaRPr b="1">
              <a:solidFill>
                <a:srgbClr val="EE3712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Google Shape;197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19719" y="1102932"/>
            <a:ext cx="5433096" cy="5433096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21"/>
          <p:cNvSpPr txBox="1"/>
          <p:nvPr/>
        </p:nvSpPr>
        <p:spPr>
          <a:xfrm>
            <a:off x="4069724" y="114423"/>
            <a:ext cx="4011483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Το Τρίγωνο</a:t>
            </a:r>
            <a:endParaRPr sz="6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2"/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l-GR"/>
              <a:t>                      </a:t>
            </a:r>
            <a:r>
              <a:rPr lang="el-GR" b="1">
                <a:solidFill>
                  <a:srgbClr val="002060"/>
                </a:solidFill>
              </a:rPr>
              <a:t>Είναι κοντοί και γελαστοί</a:t>
            </a:r>
            <a:br>
              <a:rPr lang="el-GR" b="1">
                <a:solidFill>
                  <a:srgbClr val="002060"/>
                </a:solidFill>
              </a:rPr>
            </a:br>
            <a:r>
              <a:rPr lang="el-GR" b="1">
                <a:solidFill>
                  <a:srgbClr val="002060"/>
                </a:solidFill>
              </a:rPr>
              <a:t>                      του Άγιου Βασίλη οι βοηθοί!</a:t>
            </a:r>
            <a:br>
              <a:rPr lang="el-GR" b="1">
                <a:solidFill>
                  <a:srgbClr val="002060"/>
                </a:solidFill>
              </a:rPr>
            </a:br>
            <a:br>
              <a:rPr lang="el-GR" b="1">
                <a:solidFill>
                  <a:srgbClr val="002060"/>
                </a:solidFill>
              </a:rPr>
            </a:br>
            <a:r>
              <a:rPr lang="el-GR" b="1">
                <a:solidFill>
                  <a:srgbClr val="002060"/>
                </a:solidFill>
              </a:rPr>
              <a:t>                      Είναι:</a:t>
            </a:r>
            <a:endParaRPr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" name="Google Shape;208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45477" y="1165626"/>
            <a:ext cx="5022760" cy="5432269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23"/>
          <p:cNvSpPr txBox="1"/>
          <p:nvPr/>
        </p:nvSpPr>
        <p:spPr>
          <a:xfrm>
            <a:off x="4129648" y="57630"/>
            <a:ext cx="3254417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Οι Νάνοι</a:t>
            </a:r>
            <a:endParaRPr sz="6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28800" y="1686676"/>
            <a:ext cx="8113690" cy="4401544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3"/>
          <p:cNvSpPr txBox="1"/>
          <p:nvPr/>
        </p:nvSpPr>
        <p:spPr>
          <a:xfrm>
            <a:off x="3374265" y="128789"/>
            <a:ext cx="4621393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Ο Χειμώνας</a:t>
            </a:r>
            <a:endParaRPr sz="7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rgbClr val="FF3300"/>
          </a:solidFill>
          <a:ln w="9525" cap="flat" cmpd="sng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l-GR" b="1"/>
              <a:t>                      Κόκκινα ρούχα φοράει</a:t>
            </a:r>
            <a:br>
              <a:rPr lang="el-GR" b="1"/>
            </a:br>
            <a:r>
              <a:rPr lang="el-GR" b="1"/>
              <a:t>                      και δώρα πολλά κουβαλάει!</a:t>
            </a:r>
            <a:br>
              <a:rPr lang="el-GR" b="1"/>
            </a:br>
            <a:br>
              <a:rPr lang="el-GR" b="1"/>
            </a:br>
            <a:r>
              <a:rPr lang="el-GR" b="1"/>
              <a:t>                      Είναι:</a:t>
            </a:r>
            <a:endParaRPr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50029" y="1450028"/>
            <a:ext cx="3358635" cy="5407972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5"/>
          <p:cNvSpPr txBox="1"/>
          <p:nvPr/>
        </p:nvSpPr>
        <p:spPr>
          <a:xfrm>
            <a:off x="2868481" y="231820"/>
            <a:ext cx="5838393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Ο Άγιος Βασίλης</a:t>
            </a:r>
            <a:endParaRPr sz="6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>
            <a:spLocks noGrp="1"/>
          </p:cNvSpPr>
          <p:nvPr>
            <p:ph type="title"/>
          </p:nvPr>
        </p:nvSpPr>
        <p:spPr>
          <a:xfrm>
            <a:off x="1" y="-172278"/>
            <a:ext cx="12192000" cy="7030279"/>
          </a:xfrm>
          <a:prstGeom prst="rect">
            <a:avLst/>
          </a:prstGeom>
          <a:solidFill>
            <a:srgbClr val="DDEAF6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l-GR"/>
              <a:t>                 </a:t>
            </a:r>
            <a:r>
              <a:rPr lang="el-GR" b="1">
                <a:solidFill>
                  <a:srgbClr val="002060"/>
                </a:solidFill>
              </a:rPr>
              <a:t>Tων ταράνδων αρχηγός</a:t>
            </a:r>
            <a:br>
              <a:rPr lang="el-GR" b="1">
                <a:solidFill>
                  <a:srgbClr val="002060"/>
                </a:solidFill>
              </a:rPr>
            </a:br>
            <a:r>
              <a:rPr lang="el-GR" b="1">
                <a:solidFill>
                  <a:srgbClr val="002060"/>
                </a:solidFill>
              </a:rPr>
              <a:t>                 και του Άγιου Βασίλη οδηγός!</a:t>
            </a:r>
            <a:br>
              <a:rPr lang="el-GR" b="1">
                <a:solidFill>
                  <a:srgbClr val="002060"/>
                </a:solidFill>
              </a:rPr>
            </a:br>
            <a:br>
              <a:rPr lang="el-GR" b="1">
                <a:solidFill>
                  <a:srgbClr val="002060"/>
                </a:solidFill>
              </a:rPr>
            </a:br>
            <a:r>
              <a:rPr lang="el-GR" b="1">
                <a:solidFill>
                  <a:srgbClr val="002060"/>
                </a:solidFill>
              </a:rPr>
              <a:t>                 Είναι:</a:t>
            </a:r>
            <a:endParaRPr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68283" y="1709670"/>
            <a:ext cx="5372100" cy="45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7"/>
          <p:cNvSpPr txBox="1"/>
          <p:nvPr/>
        </p:nvSpPr>
        <p:spPr>
          <a:xfrm>
            <a:off x="3490174" y="437881"/>
            <a:ext cx="4340675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Ο Ρούντολφ</a:t>
            </a:r>
            <a:endParaRPr sz="6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1999" cy="7418231"/>
          </a:xfrm>
          <a:prstGeom prst="rect">
            <a:avLst/>
          </a:prstGeom>
          <a:solidFill>
            <a:srgbClr val="BAE18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br>
              <a:rPr lang="el-GR"/>
            </a:br>
            <a:r>
              <a:rPr lang="el-GR"/>
              <a:t>             </a:t>
            </a:r>
            <a:r>
              <a:rPr lang="el-GR" sz="4900" b="1"/>
              <a:t>Είναι άσπροι και λαχταριστοί </a:t>
            </a:r>
            <a:br>
              <a:rPr lang="el-GR" sz="4900" b="1"/>
            </a:br>
            <a:r>
              <a:rPr lang="el-GR" sz="4900" b="1"/>
              <a:t>            και με άχνη ζάχαρη πολλή!</a:t>
            </a:r>
            <a:br>
              <a:rPr lang="el-GR" sz="4900" b="1"/>
            </a:br>
            <a:r>
              <a:rPr lang="el-GR" sz="4900" b="1"/>
              <a:t>            </a:t>
            </a:r>
            <a:br>
              <a:rPr lang="el-GR" sz="4900" b="1"/>
            </a:br>
            <a:r>
              <a:rPr lang="el-GR" sz="4900" b="1"/>
              <a:t>            Είναι:</a:t>
            </a:r>
            <a:br>
              <a:rPr lang="el-GR" sz="4900" b="1"/>
            </a:br>
            <a:endParaRPr sz="4900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</a:pPr>
            <a:r>
              <a:rPr lang="el-GR" sz="6600"/>
              <a:t>           </a:t>
            </a:r>
            <a:r>
              <a:rPr lang="el-GR" sz="6600" b="1"/>
              <a:t>Οι κουραμπιέδες</a:t>
            </a:r>
            <a:endParaRPr sz="6600" b="1"/>
          </a:p>
        </p:txBody>
      </p:sp>
      <p:pic>
        <p:nvPicPr>
          <p:cNvPr id="132" name="Google Shape;132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06680" y="2438400"/>
            <a:ext cx="5715000" cy="381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</Words>
  <Application>Microsoft Office PowerPoint</Application>
  <PresentationFormat>Ευρεία οθόνη</PresentationFormat>
  <Paragraphs>24</Paragraphs>
  <Slides>23</Slides>
  <Notes>23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6" baseType="lpstr">
      <vt:lpstr>Arial</vt:lpstr>
      <vt:lpstr>Calibri</vt:lpstr>
      <vt:lpstr>Θέμα του Office</vt:lpstr>
      <vt:lpstr>Παρουσίαση του PowerPoint</vt:lpstr>
      <vt:lpstr>                       Είναι του χρόνου η πιο κρύα εποχή                  αλλά μας φέρνει την πιο ωραία γιορτή!                   Είναι:    </vt:lpstr>
      <vt:lpstr>Παρουσίαση του PowerPoint</vt:lpstr>
      <vt:lpstr>                      Κόκκινα ρούχα φοράει                       και δώρα πολλά κουβαλάει!                        Είναι:</vt:lpstr>
      <vt:lpstr>Παρουσίαση του PowerPoint</vt:lpstr>
      <vt:lpstr>                 Tων ταράνδων αρχηγός                  και του Άγιου Βασίλη οδηγός!                   Είναι:</vt:lpstr>
      <vt:lpstr>Παρουσίαση του PowerPoint</vt:lpstr>
      <vt:lpstr>              Είναι άσπροι και λαχταριστοί              και με άχνη ζάχαρη πολλή!                          Είναι: </vt:lpstr>
      <vt:lpstr>           Οι κουραμπιέδες</vt:lpstr>
      <vt:lpstr>      Μέσα σ’ αυτόν ο Άγιος Βασίλης τα δώρα βάζει.       Τα φορτώνει στο έλκηθρο και στα παιδιά τα                               μοιράζει!         Είναι: </vt:lpstr>
      <vt:lpstr>Παρουσίαση του PowerPoint</vt:lpstr>
      <vt:lpstr>Την τρώνε τα Χριστούγεννα ψητή                              Την τρώμε τα Χριστούγεννα ψητή                      και με ρυζάκι γεμιστή!                        Είναι:         </vt:lpstr>
      <vt:lpstr>Παρουσίαση του PowerPoint</vt:lpstr>
      <vt:lpstr>             Το σέρνει ο Ρούντολφ το ελαφάκι               που έχει μύτη σαν λαμπάκι!                Είναι:</vt:lpstr>
      <vt:lpstr>Παρουσίαση του PowerPoint</vt:lpstr>
      <vt:lpstr>       Πάνω το γεμίζουμε με φώτα και στολίδια        και από κάτω βρίσκουμε ένα σωρό παιχνίδια!            Είναι:</vt:lpstr>
      <vt:lpstr>Παρουσίαση του PowerPoint</vt:lpstr>
      <vt:lpstr>        Μέσα σ’ αυτήν γεννήθηκε ο μικρός Χριστός         για να σκορπίσει της αγάπης, το Άγιο Φως!          Είναι: </vt:lpstr>
      <vt:lpstr>Παρουσίαση του PowerPoint</vt:lpstr>
      <vt:lpstr>                     Με αυτό τα κάλαντα θα πω                       για τον νεογέννητο Χριστό!                        Είναι:</vt:lpstr>
      <vt:lpstr>Παρουσίαση του PowerPoint</vt:lpstr>
      <vt:lpstr>                      Είναι κοντοί και γελαστοί                       του Άγιου Βασίλη οι βοηθοί!                        Είναι: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Sofia</dc:creator>
  <cp:lastModifiedBy>ΕΛΕΝΗ</cp:lastModifiedBy>
  <cp:revision>1</cp:revision>
  <dcterms:created xsi:type="dcterms:W3CDTF">2020-12-02T20:53:07Z</dcterms:created>
  <dcterms:modified xsi:type="dcterms:W3CDTF">2020-12-05T20:19:30Z</dcterms:modified>
</cp:coreProperties>
</file>