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3E384-CE4E-4682-A291-2D5D92BB289B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E472-2AE7-498D-A7E7-26535B58AB4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9477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3E384-CE4E-4682-A291-2D5D92BB289B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E472-2AE7-498D-A7E7-26535B58AB4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9662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3E384-CE4E-4682-A291-2D5D92BB289B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E472-2AE7-498D-A7E7-26535B58AB4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123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3E384-CE4E-4682-A291-2D5D92BB289B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E472-2AE7-498D-A7E7-26535B58AB4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5340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3E384-CE4E-4682-A291-2D5D92BB289B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E472-2AE7-498D-A7E7-26535B58AB4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323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3E384-CE4E-4682-A291-2D5D92BB289B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E472-2AE7-498D-A7E7-26535B58AB4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1026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3E384-CE4E-4682-A291-2D5D92BB289B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E472-2AE7-498D-A7E7-26535B58AB4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893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3E384-CE4E-4682-A291-2D5D92BB289B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E472-2AE7-498D-A7E7-26535B58AB4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7423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3E384-CE4E-4682-A291-2D5D92BB289B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E472-2AE7-498D-A7E7-26535B58AB4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516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3E384-CE4E-4682-A291-2D5D92BB289B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E472-2AE7-498D-A7E7-26535B58AB4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1206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3E384-CE4E-4682-A291-2D5D92BB289B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0E472-2AE7-498D-A7E7-26535B58AB4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027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3E384-CE4E-4682-A291-2D5D92BB289B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0E472-2AE7-498D-A7E7-26535B58AB4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4212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49287"/>
          </a:xfrm>
        </p:spPr>
        <p:txBody>
          <a:bodyPr>
            <a:normAutofit/>
          </a:bodyPr>
          <a:lstStyle/>
          <a:p>
            <a:pPr algn="l"/>
            <a:r>
              <a:rPr lang="el-GR" sz="4000" b="1" dirty="0" err="1" smtClean="0"/>
              <a:t>Εξωχριστιανικές</a:t>
            </a:r>
            <a:r>
              <a:rPr lang="el-GR" sz="4000" b="1" dirty="0" smtClean="0"/>
              <a:t> μαρτυρίες για τον Χριστό</a:t>
            </a:r>
            <a:endParaRPr lang="el-GR" sz="4000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1928813"/>
            <a:ext cx="9144000" cy="4229100"/>
          </a:xfrm>
        </p:spPr>
        <p:txBody>
          <a:bodyPr>
            <a:normAutofit/>
          </a:bodyPr>
          <a:lstStyle/>
          <a:p>
            <a:pPr marL="457200" indent="-457200" algn="l">
              <a:buAutoNum type="arabicPeriod"/>
            </a:pPr>
            <a:r>
              <a:rPr lang="el-GR" b="1" dirty="0" smtClean="0"/>
              <a:t>Νικόδημος, Φαρισαίος</a:t>
            </a:r>
          </a:p>
          <a:p>
            <a:pPr algn="l"/>
            <a:r>
              <a:rPr lang="el-GR" dirty="0" smtClean="0"/>
              <a:t>Πιστεύει ότι ο Χριστός είναι δάσκαλος που τον έστειλε ο Θεός και με τη βοήθειά του κάνει τα θαύματα</a:t>
            </a:r>
          </a:p>
          <a:p>
            <a:pPr marL="457200" indent="-457200" algn="l">
              <a:buAutoNum type="arabicPeriod" startAt="2"/>
            </a:pPr>
            <a:r>
              <a:rPr lang="el-GR" b="1" dirty="0" err="1" smtClean="0"/>
              <a:t>Ιώσηπος</a:t>
            </a:r>
            <a:r>
              <a:rPr lang="el-GR" b="1" dirty="0" smtClean="0"/>
              <a:t>, Ιουδαίος Ιστορικός</a:t>
            </a:r>
          </a:p>
          <a:p>
            <a:pPr algn="l"/>
            <a:r>
              <a:rPr lang="el-GR" dirty="0" smtClean="0"/>
              <a:t>Αναφέρει πως ο Χριστός έκανε απίστευτα πράγματα, πως ο Πιλάτος τον καταδίκασε να σταυρωθεί και εμφανίστηκε την Τρίτη ημέρα αναστημένος.</a:t>
            </a:r>
          </a:p>
          <a:p>
            <a:pPr algn="l"/>
            <a:r>
              <a:rPr lang="el-GR" b="1" dirty="0" smtClean="0"/>
              <a:t>3. Τάκιτος, Ρωμαίος Ιστορικός</a:t>
            </a:r>
          </a:p>
          <a:p>
            <a:pPr algn="l"/>
            <a:r>
              <a:rPr lang="el-GR" dirty="0" smtClean="0"/>
              <a:t>Αναφέρει πως ο Χριστός έζησε όταν αυτοκράτορας στη Ρώμη ήταν ο Τιβέριος και έπαρχος ο Πόντιος Πιλάτος</a:t>
            </a:r>
          </a:p>
          <a:p>
            <a:pPr algn="l"/>
            <a:endParaRPr lang="el-GR" dirty="0" smtClean="0"/>
          </a:p>
          <a:p>
            <a:pPr marL="457200" indent="-457200" algn="l">
              <a:buAutoNum type="arabicPeriod" startAt="2"/>
            </a:pPr>
            <a:endParaRPr lang="el-GR" b="1" dirty="0" smtClean="0"/>
          </a:p>
          <a:p>
            <a:pPr marL="457200" indent="-457200" algn="l">
              <a:buAutoNum type="arabicPeriod"/>
            </a:pP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672606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 smtClean="0"/>
              <a:t>4. Θαλλός ο Σαμαρείτης</a:t>
            </a:r>
          </a:p>
          <a:p>
            <a:pPr marL="0" indent="0">
              <a:buNone/>
            </a:pPr>
            <a:r>
              <a:rPr lang="el-GR" dirty="0" smtClean="0"/>
              <a:t>Αναφέρει το σκότος που έπεσε κατά τη σταύρωση του Χριστού. </a:t>
            </a:r>
          </a:p>
          <a:p>
            <a:pPr marL="0" indent="0">
              <a:buNone/>
            </a:pPr>
            <a:r>
              <a:rPr lang="el-GR" b="1" dirty="0" smtClean="0"/>
              <a:t>5.Σέξτος Ιούλιος </a:t>
            </a:r>
            <a:r>
              <a:rPr lang="el-GR" b="1" dirty="0"/>
              <a:t>ο</a:t>
            </a:r>
            <a:r>
              <a:rPr lang="el-GR" b="1" dirty="0" smtClean="0"/>
              <a:t> Αφρικανός</a:t>
            </a:r>
          </a:p>
          <a:p>
            <a:pPr marL="0" indent="0">
              <a:buNone/>
            </a:pPr>
            <a:r>
              <a:rPr lang="el-GR" dirty="0" smtClean="0"/>
              <a:t>Αναφέρει το σκότος που έπεσε κατά τη σταύρωση του Χριστού.</a:t>
            </a:r>
          </a:p>
          <a:p>
            <a:pPr marL="0" indent="0">
              <a:buNone/>
            </a:pPr>
            <a:r>
              <a:rPr lang="el-GR" b="1" dirty="0" smtClean="0"/>
              <a:t>6. </a:t>
            </a:r>
            <a:r>
              <a:rPr lang="en-US" b="1" dirty="0" smtClean="0"/>
              <a:t>Mara Bar </a:t>
            </a:r>
            <a:r>
              <a:rPr lang="en-US" b="1" dirty="0" err="1" smtClean="0"/>
              <a:t>Saraplon</a:t>
            </a:r>
            <a:r>
              <a:rPr lang="en-US" b="1" dirty="0" smtClean="0"/>
              <a:t> </a:t>
            </a:r>
            <a:r>
              <a:rPr lang="el-GR" b="1" dirty="0" smtClean="0"/>
              <a:t>Σύρος φιλόσοφος</a:t>
            </a:r>
          </a:p>
          <a:p>
            <a:pPr marL="0" indent="0">
              <a:buNone/>
            </a:pPr>
            <a:r>
              <a:rPr lang="el-GR" dirty="0" smtClean="0"/>
              <a:t>Αναφέρει την καταδίκη του Χριστού</a:t>
            </a:r>
          </a:p>
          <a:p>
            <a:pPr marL="0" indent="0">
              <a:buNone/>
            </a:pPr>
            <a:r>
              <a:rPr lang="el-GR" dirty="0" smtClean="0"/>
              <a:t>7. </a:t>
            </a:r>
            <a:r>
              <a:rPr lang="el-GR" b="1" dirty="0" err="1" smtClean="0"/>
              <a:t>Γάιος</a:t>
            </a:r>
            <a:r>
              <a:rPr lang="el-GR" b="1" dirty="0" smtClean="0"/>
              <a:t> </a:t>
            </a:r>
            <a:r>
              <a:rPr lang="el-GR" b="1" dirty="0" err="1" smtClean="0"/>
              <a:t>Σουητώνιος</a:t>
            </a:r>
            <a:r>
              <a:rPr lang="el-GR" b="1" dirty="0" smtClean="0"/>
              <a:t> αρχαιοδίφης</a:t>
            </a:r>
          </a:p>
          <a:p>
            <a:pPr marL="0" indent="0">
              <a:buNone/>
            </a:pPr>
            <a:r>
              <a:rPr lang="el-GR" smtClean="0"/>
              <a:t>Αναφέρει την καταδίκη του Χριστού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99474907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129</Words>
  <Application>Microsoft Office PowerPoint</Application>
  <PresentationFormat>Ευρεία οθόνη</PresentationFormat>
  <Paragraphs>16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Θέμα του Office</vt:lpstr>
      <vt:lpstr>Εξωχριστιανικές μαρτυρίες για τον Χριστό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Εξωχριστιανικές μαρτυρίες για τον Χριστό</dc:title>
  <dc:creator>user</dc:creator>
  <cp:lastModifiedBy>user</cp:lastModifiedBy>
  <cp:revision>4</cp:revision>
  <dcterms:created xsi:type="dcterms:W3CDTF">2020-11-17T17:02:59Z</dcterms:created>
  <dcterms:modified xsi:type="dcterms:W3CDTF">2020-11-17T17:21:40Z</dcterms:modified>
</cp:coreProperties>
</file>