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7067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7287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1025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4981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3869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7475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45337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1516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9849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8209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6979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6000">
              <a:schemeClr val="accent5">
                <a:lumMod val="89000"/>
              </a:schemeClr>
            </a:gs>
            <a:gs pos="78000">
              <a:srgbClr val="00B0F0"/>
            </a:gs>
            <a:gs pos="97000">
              <a:schemeClr val="accent5">
                <a:lumMod val="70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BD7E-2DA8-4955-8D50-97D69978FA90}" type="datetimeFigureOut">
              <a:rPr lang="el-GR" smtClean="0"/>
              <a:t>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2949-648A-4522-B752-C4B482AB1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6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5" y="532897"/>
            <a:ext cx="10058400" cy="560409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547951" y="4229464"/>
            <a:ext cx="1918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νυφίτσα</a:t>
            </a:r>
            <a:endParaRPr lang="el-GR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59978" y="4229464"/>
            <a:ext cx="3340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τυφλοπόντικας</a:t>
            </a:r>
            <a:endParaRPr lang="el-GR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7755" y="228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4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00" y="264538"/>
            <a:ext cx="6323528" cy="526569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3906329" y="5530230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This is a mole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4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14" y="586459"/>
            <a:ext cx="8252742" cy="503216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512485" y="5618619"/>
            <a:ext cx="5379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This is a weasel.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1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4" y="132910"/>
            <a:ext cx="2106769" cy="226882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687589" y="636259"/>
            <a:ext cx="4807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 is drinking.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4" y="4152229"/>
            <a:ext cx="3663174" cy="197811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383079" y="4912046"/>
            <a:ext cx="4198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 is eating.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346721" y="2664736"/>
            <a:ext cx="4060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</a:t>
            </a:r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running.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1854869"/>
            <a:ext cx="1934383" cy="24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8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0" y="142958"/>
            <a:ext cx="8819547" cy="509642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28164" y="5100034"/>
            <a:ext cx="47219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empty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άδειος</a:t>
            </a:r>
          </a:p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full</a:t>
            </a:r>
            <a:r>
              <a:rPr lang="el-GR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γεμάτος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28109" y="5515532"/>
            <a:ext cx="451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cellar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κελάρι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4383" y="142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3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28" y="609600"/>
            <a:ext cx="9885680" cy="500275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961831" y="5504473"/>
            <a:ext cx="3799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wall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τοίχος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622912" y="5594626"/>
            <a:ext cx="3939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hole</a:t>
            </a:r>
            <a:r>
              <a:rPr lang="el-GR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τρύπα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526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8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1" y="527372"/>
            <a:ext cx="10434532" cy="485599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592730" y="5234017"/>
            <a:ext cx="71064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 are you eating?</a:t>
            </a:r>
          </a:p>
          <a:p>
            <a:pPr algn="ctr"/>
            <a:r>
              <a:rPr lang="el-GR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Τι τρως;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086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3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41" y="532892"/>
            <a:ext cx="10309710" cy="464441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91246" y="5011340"/>
            <a:ext cx="929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join me </a:t>
            </a:r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έλα στην παρέα μου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9208" y="5934670"/>
            <a:ext cx="1056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Time for lunch</a:t>
            </a:r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Ώρα για φαγητό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279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2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14" y="347730"/>
            <a:ext cx="5871693" cy="587169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157482" y="2475619"/>
            <a:ext cx="3722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love English</a:t>
            </a:r>
            <a:endParaRPr lang="el-GR" sz="4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-96980" y="1780696"/>
            <a:ext cx="29434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 you, kids</a:t>
            </a:r>
            <a:endParaRPr lang="el-GR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0" y="2475619"/>
            <a:ext cx="952500" cy="24765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44" y="2098071"/>
            <a:ext cx="1304925" cy="123825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834907" y="3583202"/>
            <a:ext cx="33602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Let’s learn English</a:t>
            </a:r>
            <a:endParaRPr lang="el-GR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</Words>
  <Application>Microsoft Office PowerPoint</Application>
  <PresentationFormat>Ευρεία οθόνη</PresentationFormat>
  <Paragraphs>19</Paragraphs>
  <Slides>9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11</cp:revision>
  <dcterms:created xsi:type="dcterms:W3CDTF">2015-02-04T18:27:43Z</dcterms:created>
  <dcterms:modified xsi:type="dcterms:W3CDTF">2015-02-05T18:59:40Z</dcterms:modified>
</cp:coreProperties>
</file>