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8" r:id="rId4"/>
    <p:sldId id="261" r:id="rId5"/>
    <p:sldId id="263" r:id="rId6"/>
    <p:sldId id="265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B34383-DF3A-4E34-AF96-1DF9D603FD54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7E4892D3-9108-4E74-AB7F-372C9E3FB917}">
      <dgm:prSet/>
      <dgm:spPr>
        <a:solidFill>
          <a:srgbClr val="92D050"/>
        </a:solidFill>
      </dgm:spPr>
      <dgm:t>
        <a:bodyPr/>
        <a:lstStyle/>
        <a:p>
          <a:pPr rtl="0"/>
          <a:r>
            <a:rPr lang="el-GR" dirty="0" smtClean="0"/>
            <a:t>Έχει να κάνει με τον τρόπο που χρησιμοποιούμε το σώμα μας</a:t>
          </a:r>
          <a:endParaRPr lang="el-GR" dirty="0"/>
        </a:p>
      </dgm:t>
    </dgm:pt>
    <dgm:pt modelId="{BE2F0B34-A029-4389-98C3-60A56F2F7DF7}" type="parTrans" cxnId="{7C6D5D3F-924A-4568-92E5-19F507E2A1EF}">
      <dgm:prSet/>
      <dgm:spPr/>
      <dgm:t>
        <a:bodyPr/>
        <a:lstStyle/>
        <a:p>
          <a:endParaRPr lang="el-GR"/>
        </a:p>
      </dgm:t>
    </dgm:pt>
    <dgm:pt modelId="{3DDA15ED-C6D8-487C-BC32-DB7B1FF915FB}" type="sibTrans" cxnId="{7C6D5D3F-924A-4568-92E5-19F507E2A1EF}">
      <dgm:prSet/>
      <dgm:spPr/>
      <dgm:t>
        <a:bodyPr/>
        <a:lstStyle/>
        <a:p>
          <a:endParaRPr lang="el-GR"/>
        </a:p>
      </dgm:t>
    </dgm:pt>
    <dgm:pt modelId="{ADA2A550-F945-4BC1-ADC9-941AAD142074}">
      <dgm:prSet/>
      <dgm:spPr/>
      <dgm:t>
        <a:bodyPr/>
        <a:lstStyle/>
        <a:p>
          <a:pPr rtl="0"/>
          <a:r>
            <a:rPr lang="el-GR" dirty="0" smtClean="0"/>
            <a:t>Η εμφάνιση και η αποδοτικότητα του σώματος εξαρτάται από μας τους ίδιους</a:t>
          </a:r>
          <a:endParaRPr lang="el-GR" dirty="0"/>
        </a:p>
      </dgm:t>
    </dgm:pt>
    <dgm:pt modelId="{0BB92647-C9B3-43EC-A397-C13F503AECEC}" type="parTrans" cxnId="{E89303F4-252B-4CC1-8E12-B5F1DED06789}">
      <dgm:prSet/>
      <dgm:spPr/>
      <dgm:t>
        <a:bodyPr/>
        <a:lstStyle/>
        <a:p>
          <a:endParaRPr lang="el-GR"/>
        </a:p>
      </dgm:t>
    </dgm:pt>
    <dgm:pt modelId="{16EF9FA0-4036-4DAC-A925-C3512CB79A8B}" type="sibTrans" cxnId="{E89303F4-252B-4CC1-8E12-B5F1DED06789}">
      <dgm:prSet/>
      <dgm:spPr/>
      <dgm:t>
        <a:bodyPr/>
        <a:lstStyle/>
        <a:p>
          <a:endParaRPr lang="el-GR"/>
        </a:p>
      </dgm:t>
    </dgm:pt>
    <dgm:pt modelId="{89CAE467-2337-42FA-BF5B-913DE3B85A32}">
      <dgm:prSet/>
      <dgm:spPr>
        <a:solidFill>
          <a:srgbClr val="00B0F0"/>
        </a:solidFill>
      </dgm:spPr>
      <dgm:t>
        <a:bodyPr/>
        <a:lstStyle/>
        <a:p>
          <a:r>
            <a:rPr lang="el-GR" dirty="0" smtClean="0"/>
            <a:t>Επιτυγχάνεται όταν αποκτάμε υγιεινές συνήθειες, όπως, για παράδειγμα, τακτική άσκηση, διατροφή με χαμηλά λιπαρά, τακτικός έλεγχος του βάρους μας</a:t>
          </a:r>
          <a:endParaRPr lang="el-GR" dirty="0"/>
        </a:p>
      </dgm:t>
    </dgm:pt>
    <dgm:pt modelId="{723B44A2-A351-4061-B71D-2D10297B12A8}" type="parTrans" cxnId="{3C39D89E-8266-4096-AB3E-F730EB26458E}">
      <dgm:prSet/>
      <dgm:spPr/>
      <dgm:t>
        <a:bodyPr/>
        <a:lstStyle/>
        <a:p>
          <a:endParaRPr lang="el-GR"/>
        </a:p>
      </dgm:t>
    </dgm:pt>
    <dgm:pt modelId="{73A85519-0901-4A25-A276-60AECAC5FEDB}" type="sibTrans" cxnId="{3C39D89E-8266-4096-AB3E-F730EB26458E}">
      <dgm:prSet/>
      <dgm:spPr/>
      <dgm:t>
        <a:bodyPr/>
        <a:lstStyle/>
        <a:p>
          <a:endParaRPr lang="el-GR"/>
        </a:p>
      </dgm:t>
    </dgm:pt>
    <dgm:pt modelId="{D7234D10-836D-4A56-B8C3-67C0B0AA6A8E}" type="pres">
      <dgm:prSet presAssocID="{A5B34383-DF3A-4E34-AF96-1DF9D603FD5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4BCFBC2-C21C-4BAD-A84E-F50D406318D2}" type="pres">
      <dgm:prSet presAssocID="{7E4892D3-9108-4E74-AB7F-372C9E3FB917}" presName="parentText" presStyleLbl="node1" presStyleIdx="0" presStyleCnt="3" custScaleY="30293" custLinFactY="-1880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5A8A6A7-4E82-47D5-8BE9-477BCE498672}" type="pres">
      <dgm:prSet presAssocID="{3DDA15ED-C6D8-487C-BC32-DB7B1FF915FB}" presName="spacer" presStyleCnt="0"/>
      <dgm:spPr/>
      <dgm:t>
        <a:bodyPr/>
        <a:lstStyle/>
        <a:p>
          <a:endParaRPr lang="el-GR"/>
        </a:p>
      </dgm:t>
    </dgm:pt>
    <dgm:pt modelId="{B70D8064-5E80-4902-82D5-2C6E67C818DE}" type="pres">
      <dgm:prSet presAssocID="{89CAE467-2337-42FA-BF5B-913DE3B85A32}" presName="parentText" presStyleLbl="node1" presStyleIdx="1" presStyleCnt="3" custScaleY="44676" custLinFactY="-118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6C2E13B-E0C1-45E0-98D3-A95A5DCE1E97}" type="pres">
      <dgm:prSet presAssocID="{73A85519-0901-4A25-A276-60AECAC5FEDB}" presName="spacer" presStyleCnt="0"/>
      <dgm:spPr/>
      <dgm:t>
        <a:bodyPr/>
        <a:lstStyle/>
        <a:p>
          <a:endParaRPr lang="el-GR"/>
        </a:p>
      </dgm:t>
    </dgm:pt>
    <dgm:pt modelId="{2D987392-A08C-4C59-BB65-34EB0A6ABA80}" type="pres">
      <dgm:prSet presAssocID="{ADA2A550-F945-4BC1-ADC9-941AAD142074}" presName="parentText" presStyleLbl="node1" presStyleIdx="2" presStyleCnt="3" custScaleY="43935" custLinFactY="-215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C6D5D3F-924A-4568-92E5-19F507E2A1EF}" srcId="{A5B34383-DF3A-4E34-AF96-1DF9D603FD54}" destId="{7E4892D3-9108-4E74-AB7F-372C9E3FB917}" srcOrd="0" destOrd="0" parTransId="{BE2F0B34-A029-4389-98C3-60A56F2F7DF7}" sibTransId="{3DDA15ED-C6D8-487C-BC32-DB7B1FF915FB}"/>
    <dgm:cxn modelId="{BA4CAFA5-5918-4784-B8D5-4BC276395099}" type="presOf" srcId="{7E4892D3-9108-4E74-AB7F-372C9E3FB917}" destId="{14BCFBC2-C21C-4BAD-A84E-F50D406318D2}" srcOrd="0" destOrd="0" presId="urn:microsoft.com/office/officeart/2005/8/layout/vList2"/>
    <dgm:cxn modelId="{ABB12F61-DA04-4537-BB8F-C82DACDA14D7}" type="presOf" srcId="{ADA2A550-F945-4BC1-ADC9-941AAD142074}" destId="{2D987392-A08C-4C59-BB65-34EB0A6ABA80}" srcOrd="0" destOrd="0" presId="urn:microsoft.com/office/officeart/2005/8/layout/vList2"/>
    <dgm:cxn modelId="{48B4BD02-AE2E-4880-8ED4-3B2D1259ABC7}" type="presOf" srcId="{A5B34383-DF3A-4E34-AF96-1DF9D603FD54}" destId="{D7234D10-836D-4A56-B8C3-67C0B0AA6A8E}" srcOrd="0" destOrd="0" presId="urn:microsoft.com/office/officeart/2005/8/layout/vList2"/>
    <dgm:cxn modelId="{4B9F004F-9A3D-4AFC-A794-129EA358E44E}" type="presOf" srcId="{89CAE467-2337-42FA-BF5B-913DE3B85A32}" destId="{B70D8064-5E80-4902-82D5-2C6E67C818DE}" srcOrd="0" destOrd="0" presId="urn:microsoft.com/office/officeart/2005/8/layout/vList2"/>
    <dgm:cxn modelId="{3C39D89E-8266-4096-AB3E-F730EB26458E}" srcId="{A5B34383-DF3A-4E34-AF96-1DF9D603FD54}" destId="{89CAE467-2337-42FA-BF5B-913DE3B85A32}" srcOrd="1" destOrd="0" parTransId="{723B44A2-A351-4061-B71D-2D10297B12A8}" sibTransId="{73A85519-0901-4A25-A276-60AECAC5FEDB}"/>
    <dgm:cxn modelId="{E89303F4-252B-4CC1-8E12-B5F1DED06789}" srcId="{A5B34383-DF3A-4E34-AF96-1DF9D603FD54}" destId="{ADA2A550-F945-4BC1-ADC9-941AAD142074}" srcOrd="2" destOrd="0" parTransId="{0BB92647-C9B3-43EC-A397-C13F503AECEC}" sibTransId="{16EF9FA0-4036-4DAC-A925-C3512CB79A8B}"/>
    <dgm:cxn modelId="{C6488532-A23C-48CD-8159-9F88C4C22064}" type="presParOf" srcId="{D7234D10-836D-4A56-B8C3-67C0B0AA6A8E}" destId="{14BCFBC2-C21C-4BAD-A84E-F50D406318D2}" srcOrd="0" destOrd="0" presId="urn:microsoft.com/office/officeart/2005/8/layout/vList2"/>
    <dgm:cxn modelId="{3E53A261-9401-4988-A77E-7881CA665D8D}" type="presParOf" srcId="{D7234D10-836D-4A56-B8C3-67C0B0AA6A8E}" destId="{05A8A6A7-4E82-47D5-8BE9-477BCE498672}" srcOrd="1" destOrd="0" presId="urn:microsoft.com/office/officeart/2005/8/layout/vList2"/>
    <dgm:cxn modelId="{B4C8C3DD-3D3F-4025-9ACA-82F53B7ABD7D}" type="presParOf" srcId="{D7234D10-836D-4A56-B8C3-67C0B0AA6A8E}" destId="{B70D8064-5E80-4902-82D5-2C6E67C818DE}" srcOrd="2" destOrd="0" presId="urn:microsoft.com/office/officeart/2005/8/layout/vList2"/>
    <dgm:cxn modelId="{5102514D-D939-49D3-8BB0-96CDE26FAA93}" type="presParOf" srcId="{D7234D10-836D-4A56-B8C3-67C0B0AA6A8E}" destId="{F6C2E13B-E0C1-45E0-98D3-A95A5DCE1E97}" srcOrd="3" destOrd="0" presId="urn:microsoft.com/office/officeart/2005/8/layout/vList2"/>
    <dgm:cxn modelId="{CE8C0D6B-F662-435A-A378-F226DC0BB077}" type="presParOf" srcId="{D7234D10-836D-4A56-B8C3-67C0B0AA6A8E}" destId="{2D987392-A08C-4C59-BB65-34EB0A6ABA80}" srcOrd="4" destOrd="0" presId="urn:microsoft.com/office/officeart/2005/8/layout/vList2"/>
  </dgm:cxnLst>
  <dgm:bg>
    <a:solidFill>
      <a:schemeClr val="accent2">
        <a:lumMod val="20000"/>
        <a:lumOff val="80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B34383-DF3A-4E34-AF96-1DF9D603FD54}" type="doc">
      <dgm:prSet loTypeId="urn:microsoft.com/office/officeart/2005/8/layout/vList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C7E82404-6315-4942-9C79-5235A3D0EBCE}">
      <dgm:prSet/>
      <dgm:spPr/>
      <dgm:t>
        <a:bodyPr/>
        <a:lstStyle/>
        <a:p>
          <a:r>
            <a:rPr lang="el-GR" dirty="0" smtClean="0"/>
            <a:t>Είναι επίσης στενά συνδεδεμένη με το πώς νιώθουμε</a:t>
          </a:r>
          <a:endParaRPr lang="el-GR" dirty="0"/>
        </a:p>
      </dgm:t>
    </dgm:pt>
    <dgm:pt modelId="{8001B743-AA26-49F0-9C41-35A76E057C5E}" type="parTrans" cxnId="{608A87AB-34A6-4207-B2F2-7CCC3B86158E}">
      <dgm:prSet/>
      <dgm:spPr/>
      <dgm:t>
        <a:bodyPr/>
        <a:lstStyle/>
        <a:p>
          <a:endParaRPr lang="el-GR"/>
        </a:p>
      </dgm:t>
    </dgm:pt>
    <dgm:pt modelId="{252DBB65-8213-450B-B76B-71113BFCCE1F}" type="sibTrans" cxnId="{608A87AB-34A6-4207-B2F2-7CCC3B86158E}">
      <dgm:prSet/>
      <dgm:spPr/>
      <dgm:t>
        <a:bodyPr/>
        <a:lstStyle/>
        <a:p>
          <a:endParaRPr lang="el-GR"/>
        </a:p>
      </dgm:t>
    </dgm:pt>
    <dgm:pt modelId="{37BD0484-5FC3-4DA1-8139-B2DFB3AF8668}">
      <dgm:prSet/>
      <dgm:spPr/>
      <dgm:t>
        <a:bodyPr/>
        <a:lstStyle/>
        <a:p>
          <a:r>
            <a:rPr lang="el-GR" dirty="0" smtClean="0"/>
            <a:t>Όταν έχουμε καλή υγεία, έχουμε περισσότερη ενέργεια, νιώθουμε καλύτερα και δεν κουραζόμαστε εύκολα.</a:t>
          </a:r>
          <a:endParaRPr lang="el-GR" dirty="0"/>
        </a:p>
      </dgm:t>
    </dgm:pt>
    <dgm:pt modelId="{D67A65B7-0954-41C8-9FA6-D42709CC0740}" type="parTrans" cxnId="{BB961AAA-CCAD-43C2-B919-3F5259D096BE}">
      <dgm:prSet/>
      <dgm:spPr/>
      <dgm:t>
        <a:bodyPr/>
        <a:lstStyle/>
        <a:p>
          <a:endParaRPr lang="el-GR"/>
        </a:p>
      </dgm:t>
    </dgm:pt>
    <dgm:pt modelId="{EE001755-D84F-47F4-B9C7-2DF9C3D85C25}" type="sibTrans" cxnId="{BB961AAA-CCAD-43C2-B919-3F5259D096BE}">
      <dgm:prSet/>
      <dgm:spPr/>
      <dgm:t>
        <a:bodyPr/>
        <a:lstStyle/>
        <a:p>
          <a:endParaRPr lang="el-GR"/>
        </a:p>
      </dgm:t>
    </dgm:pt>
    <dgm:pt modelId="{D7234D10-836D-4A56-B8C3-67C0B0AA6A8E}" type="pres">
      <dgm:prSet presAssocID="{A5B34383-DF3A-4E34-AF96-1DF9D603FD5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5DFB7C4-9EA6-470F-A069-81AEC72072DE}" type="pres">
      <dgm:prSet presAssocID="{37BD0484-5FC3-4DA1-8139-B2DFB3AF8668}" presName="parentText" presStyleLbl="node1" presStyleIdx="0" presStyleCnt="2" custScaleY="107647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2F6D2F4-CFD5-4EB5-B2BC-D5A1D37633F2}" type="pres">
      <dgm:prSet presAssocID="{EE001755-D84F-47F4-B9C7-2DF9C3D85C25}" presName="spacer" presStyleCnt="0"/>
      <dgm:spPr/>
      <dgm:t>
        <a:bodyPr/>
        <a:lstStyle/>
        <a:p>
          <a:endParaRPr lang="el-GR"/>
        </a:p>
      </dgm:t>
    </dgm:pt>
    <dgm:pt modelId="{31700BF9-5260-4658-99FD-BE1519EEE994}" type="pres">
      <dgm:prSet presAssocID="{C7E82404-6315-4942-9C79-5235A3D0EBCE}" presName="parentText" presStyleLbl="node1" presStyleIdx="1" presStyleCnt="2" custScaleY="82721" custLinFactNeighborY="-7045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CC6EFEF-39ED-46A0-A69E-684807C98248}" type="presOf" srcId="{C7E82404-6315-4942-9C79-5235A3D0EBCE}" destId="{31700BF9-5260-4658-99FD-BE1519EEE994}" srcOrd="0" destOrd="0" presId="urn:microsoft.com/office/officeart/2005/8/layout/vList2"/>
    <dgm:cxn modelId="{5ADF9D7D-F19A-48EE-BBC4-F165459D9621}" type="presOf" srcId="{A5B34383-DF3A-4E34-AF96-1DF9D603FD54}" destId="{D7234D10-836D-4A56-B8C3-67C0B0AA6A8E}" srcOrd="0" destOrd="0" presId="urn:microsoft.com/office/officeart/2005/8/layout/vList2"/>
    <dgm:cxn modelId="{D4E6B7E6-7F9C-481B-B7E6-ECED3E3324CF}" type="presOf" srcId="{37BD0484-5FC3-4DA1-8139-B2DFB3AF8668}" destId="{E5DFB7C4-9EA6-470F-A069-81AEC72072DE}" srcOrd="0" destOrd="0" presId="urn:microsoft.com/office/officeart/2005/8/layout/vList2"/>
    <dgm:cxn modelId="{BB961AAA-CCAD-43C2-B919-3F5259D096BE}" srcId="{A5B34383-DF3A-4E34-AF96-1DF9D603FD54}" destId="{37BD0484-5FC3-4DA1-8139-B2DFB3AF8668}" srcOrd="0" destOrd="0" parTransId="{D67A65B7-0954-41C8-9FA6-D42709CC0740}" sibTransId="{EE001755-D84F-47F4-B9C7-2DF9C3D85C25}"/>
    <dgm:cxn modelId="{608A87AB-34A6-4207-B2F2-7CCC3B86158E}" srcId="{A5B34383-DF3A-4E34-AF96-1DF9D603FD54}" destId="{C7E82404-6315-4942-9C79-5235A3D0EBCE}" srcOrd="1" destOrd="0" parTransId="{8001B743-AA26-49F0-9C41-35A76E057C5E}" sibTransId="{252DBB65-8213-450B-B76B-71113BFCCE1F}"/>
    <dgm:cxn modelId="{B42D1F10-AF61-4129-B645-FB793BD09953}" type="presParOf" srcId="{D7234D10-836D-4A56-B8C3-67C0B0AA6A8E}" destId="{E5DFB7C4-9EA6-470F-A069-81AEC72072DE}" srcOrd="0" destOrd="0" presId="urn:microsoft.com/office/officeart/2005/8/layout/vList2"/>
    <dgm:cxn modelId="{C58CA6AA-35C2-42BD-AD5A-F3CF11E4295E}" type="presParOf" srcId="{D7234D10-836D-4A56-B8C3-67C0B0AA6A8E}" destId="{B2F6D2F4-CFD5-4EB5-B2BC-D5A1D37633F2}" srcOrd="1" destOrd="0" presId="urn:microsoft.com/office/officeart/2005/8/layout/vList2"/>
    <dgm:cxn modelId="{58B1A6D4-E78D-4E1F-A70A-745C2FA6747C}" type="presParOf" srcId="{D7234D10-836D-4A56-B8C3-67C0B0AA6A8E}" destId="{31700BF9-5260-4658-99FD-BE1519EEE994}" srcOrd="2" destOrd="0" presId="urn:microsoft.com/office/officeart/2005/8/layout/vList2"/>
  </dgm:cxnLst>
  <dgm:bg>
    <a:solidFill>
      <a:schemeClr val="accent2">
        <a:lumMod val="20000"/>
        <a:lumOff val="80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F37DB2-610A-4B37-A840-65300C2B962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9BECB140-FC6B-452D-83BA-C9D885242248}">
      <dgm:prSet/>
      <dgm:spPr>
        <a:solidFill>
          <a:srgbClr val="FFC000"/>
        </a:solidFill>
      </dgm:spPr>
      <dgm:t>
        <a:bodyPr/>
        <a:lstStyle/>
        <a:p>
          <a:pPr rtl="0"/>
          <a:r>
            <a:rPr lang="el-GR" b="1" dirty="0" smtClean="0"/>
            <a:t>Η προθέρμανση - προετοιμασία</a:t>
          </a:r>
          <a:endParaRPr lang="el-GR" dirty="0"/>
        </a:p>
      </dgm:t>
    </dgm:pt>
    <dgm:pt modelId="{7BB2E1A3-D9C3-47A0-A5A8-D55E8F7EE38B}" type="parTrans" cxnId="{1C370B6D-C81B-46D4-87D7-8CC059CA3CAB}">
      <dgm:prSet/>
      <dgm:spPr/>
      <dgm:t>
        <a:bodyPr/>
        <a:lstStyle/>
        <a:p>
          <a:endParaRPr lang="el-GR"/>
        </a:p>
      </dgm:t>
    </dgm:pt>
    <dgm:pt modelId="{53F651A3-275B-4B72-87E2-BDD197F0241D}" type="sibTrans" cxnId="{1C370B6D-C81B-46D4-87D7-8CC059CA3CAB}">
      <dgm:prSet/>
      <dgm:spPr/>
      <dgm:t>
        <a:bodyPr/>
        <a:lstStyle/>
        <a:p>
          <a:endParaRPr lang="el-GR"/>
        </a:p>
      </dgm:t>
    </dgm:pt>
    <dgm:pt modelId="{686D823A-DCCE-42AF-B588-665A2DB7CD4D}">
      <dgm:prSet/>
      <dgm:spPr>
        <a:solidFill>
          <a:srgbClr val="00B050"/>
        </a:solidFill>
      </dgm:spPr>
      <dgm:t>
        <a:bodyPr/>
        <a:lstStyle/>
        <a:p>
          <a:pPr rtl="0"/>
          <a:r>
            <a:rPr lang="el-GR" dirty="0" smtClean="0"/>
            <a:t>Είναι σημαντικό να κάνουμε προθέρμανση πριν την άσκηση, ώστε το σώμα και το μυαλό να προετοιμαστούν κατάλληλα για τη δραστηριότητα που θα ακολουθήσει. Η προθέρμανση μπορεί να περιλαμβάνει παιχνίδια, με ή χωρίς μπάλα, κυνηγητό, διάφορες ασκήσεις καθώς και διατάσεις. Η προθέρμανση προετοιμάζει το σώμα μας για τις ασκήσεις ή τα παιχνίδια που θα ακολουθήσουν</a:t>
          </a:r>
          <a:endParaRPr lang="el-GR" dirty="0"/>
        </a:p>
      </dgm:t>
    </dgm:pt>
    <dgm:pt modelId="{3CC9A444-754A-4492-AEAF-7A1E3DA351F7}" type="parTrans" cxnId="{C2F08ACB-C6C3-4ED9-9156-DB3D2A0F84F5}">
      <dgm:prSet/>
      <dgm:spPr/>
      <dgm:t>
        <a:bodyPr/>
        <a:lstStyle/>
        <a:p>
          <a:endParaRPr lang="el-GR"/>
        </a:p>
      </dgm:t>
    </dgm:pt>
    <dgm:pt modelId="{8D2360BC-C314-4919-91FC-5D5731E25A72}" type="sibTrans" cxnId="{C2F08ACB-C6C3-4ED9-9156-DB3D2A0F84F5}">
      <dgm:prSet/>
      <dgm:spPr/>
      <dgm:t>
        <a:bodyPr/>
        <a:lstStyle/>
        <a:p>
          <a:endParaRPr lang="el-GR"/>
        </a:p>
      </dgm:t>
    </dgm:pt>
    <dgm:pt modelId="{5AFFE8B4-B32F-467C-B0AA-D072BD83D105}" type="pres">
      <dgm:prSet presAssocID="{A4F37DB2-610A-4B37-A840-65300C2B962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0CC96A0-6656-418D-BB6A-B5C6E1C86D0A}" type="pres">
      <dgm:prSet presAssocID="{9BECB140-FC6B-452D-83BA-C9D885242248}" presName="parentText" presStyleLbl="node1" presStyleIdx="0" presStyleCnt="2" custScaleY="1824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F2D243A-A4E2-4FE2-8842-2BF407075D95}" type="pres">
      <dgm:prSet presAssocID="{53F651A3-275B-4B72-87E2-BDD197F0241D}" presName="spacer" presStyleCnt="0"/>
      <dgm:spPr/>
    </dgm:pt>
    <dgm:pt modelId="{59AD7619-50B5-4B50-AEF4-667B7F7AA0ED}" type="pres">
      <dgm:prSet presAssocID="{686D823A-DCCE-42AF-B588-665A2DB7CD4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D84191BB-3CF8-416B-8345-157CBBB0A2FE}" type="presOf" srcId="{686D823A-DCCE-42AF-B588-665A2DB7CD4D}" destId="{59AD7619-50B5-4B50-AEF4-667B7F7AA0ED}" srcOrd="0" destOrd="0" presId="urn:microsoft.com/office/officeart/2005/8/layout/vList2"/>
    <dgm:cxn modelId="{80A1EB62-388D-4C20-9A4B-488A75BAD052}" type="presOf" srcId="{A4F37DB2-610A-4B37-A840-65300C2B9625}" destId="{5AFFE8B4-B32F-467C-B0AA-D072BD83D105}" srcOrd="0" destOrd="0" presId="urn:microsoft.com/office/officeart/2005/8/layout/vList2"/>
    <dgm:cxn modelId="{C2F08ACB-C6C3-4ED9-9156-DB3D2A0F84F5}" srcId="{A4F37DB2-610A-4B37-A840-65300C2B9625}" destId="{686D823A-DCCE-42AF-B588-665A2DB7CD4D}" srcOrd="1" destOrd="0" parTransId="{3CC9A444-754A-4492-AEAF-7A1E3DA351F7}" sibTransId="{8D2360BC-C314-4919-91FC-5D5731E25A72}"/>
    <dgm:cxn modelId="{1C370B6D-C81B-46D4-87D7-8CC059CA3CAB}" srcId="{A4F37DB2-610A-4B37-A840-65300C2B9625}" destId="{9BECB140-FC6B-452D-83BA-C9D885242248}" srcOrd="0" destOrd="0" parTransId="{7BB2E1A3-D9C3-47A0-A5A8-D55E8F7EE38B}" sibTransId="{53F651A3-275B-4B72-87E2-BDD197F0241D}"/>
    <dgm:cxn modelId="{BC51257B-9ACB-4015-9F00-2FC982A32CDF}" type="presOf" srcId="{9BECB140-FC6B-452D-83BA-C9D885242248}" destId="{30CC96A0-6656-418D-BB6A-B5C6E1C86D0A}" srcOrd="0" destOrd="0" presId="urn:microsoft.com/office/officeart/2005/8/layout/vList2"/>
    <dgm:cxn modelId="{AD5BDE96-6ADA-4C51-9DD7-FA60F6B38029}" type="presParOf" srcId="{5AFFE8B4-B32F-467C-B0AA-D072BD83D105}" destId="{30CC96A0-6656-418D-BB6A-B5C6E1C86D0A}" srcOrd="0" destOrd="0" presId="urn:microsoft.com/office/officeart/2005/8/layout/vList2"/>
    <dgm:cxn modelId="{AE214D59-C995-4AB3-8DEA-F29773226073}" type="presParOf" srcId="{5AFFE8B4-B32F-467C-B0AA-D072BD83D105}" destId="{EF2D243A-A4E2-4FE2-8842-2BF407075D95}" srcOrd="1" destOrd="0" presId="urn:microsoft.com/office/officeart/2005/8/layout/vList2"/>
    <dgm:cxn modelId="{917D0CB8-1978-47EC-B5A0-F635659B2DD3}" type="presParOf" srcId="{5AFFE8B4-B32F-467C-B0AA-D072BD83D105}" destId="{59AD7619-50B5-4B50-AEF4-667B7F7AA0ED}" srcOrd="2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5BFBD8-27F1-46C2-BF5C-3E376C08C850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148BC07-8327-42B1-AE06-96C2D0B753C7}">
      <dgm:prSet/>
      <dgm:spPr>
        <a:solidFill>
          <a:srgbClr val="FFC000"/>
        </a:solidFill>
      </dgm:spPr>
      <dgm:t>
        <a:bodyPr/>
        <a:lstStyle/>
        <a:p>
          <a:pPr rtl="0"/>
          <a:r>
            <a:rPr lang="el-GR" dirty="0" smtClean="0"/>
            <a:t>Μετά από μια έντονη δραστηριότητα, είναι σημαντικό να χαλαρώσουμε. Η αποθεραπεία είναι το τελευταίο μέρος του μαθήματος και συνήθως περιλαμβάνει ελαφρύ τρέξιμο και διατάσεις</a:t>
          </a:r>
          <a:endParaRPr lang="el-GR" dirty="0"/>
        </a:p>
      </dgm:t>
    </dgm:pt>
    <dgm:pt modelId="{FC6C7490-EC86-4C34-BCDF-6D6E067CA31C}" type="parTrans" cxnId="{7E783532-979C-4639-A565-95805E8F42B7}">
      <dgm:prSet/>
      <dgm:spPr/>
      <dgm:t>
        <a:bodyPr/>
        <a:lstStyle/>
        <a:p>
          <a:endParaRPr lang="el-GR"/>
        </a:p>
      </dgm:t>
    </dgm:pt>
    <dgm:pt modelId="{6FB01A3E-4606-4584-8F80-4E1DA49A294D}" type="sibTrans" cxnId="{7E783532-979C-4639-A565-95805E8F42B7}">
      <dgm:prSet/>
      <dgm:spPr/>
      <dgm:t>
        <a:bodyPr/>
        <a:lstStyle/>
        <a:p>
          <a:endParaRPr lang="el-GR"/>
        </a:p>
      </dgm:t>
    </dgm:pt>
    <dgm:pt modelId="{B8893695-3F0F-4F05-A472-FEB7945DE43C}" type="pres">
      <dgm:prSet presAssocID="{3B5BFBD8-27F1-46C2-BF5C-3E376C08C85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914D915-6E94-43A4-98D7-1ACF65BFCE78}" type="pres">
      <dgm:prSet presAssocID="{F148BC07-8327-42B1-AE06-96C2D0B753C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E783532-979C-4639-A565-95805E8F42B7}" srcId="{3B5BFBD8-27F1-46C2-BF5C-3E376C08C850}" destId="{F148BC07-8327-42B1-AE06-96C2D0B753C7}" srcOrd="0" destOrd="0" parTransId="{FC6C7490-EC86-4C34-BCDF-6D6E067CA31C}" sibTransId="{6FB01A3E-4606-4584-8F80-4E1DA49A294D}"/>
    <dgm:cxn modelId="{EF02590F-3340-4D2D-8D2B-58E79D3F865B}" type="presOf" srcId="{F148BC07-8327-42B1-AE06-96C2D0B753C7}" destId="{1914D915-6E94-43A4-98D7-1ACF65BFCE78}" srcOrd="0" destOrd="0" presId="urn:microsoft.com/office/officeart/2005/8/layout/vList2"/>
    <dgm:cxn modelId="{404EE5E4-E425-4559-ADE1-7CBEF372713C}" type="presOf" srcId="{3B5BFBD8-27F1-46C2-BF5C-3E376C08C850}" destId="{B8893695-3F0F-4F05-A472-FEB7945DE43C}" srcOrd="0" destOrd="0" presId="urn:microsoft.com/office/officeart/2005/8/layout/vList2"/>
    <dgm:cxn modelId="{E63F77C0-2FD5-46AF-8FE1-41C5A907AD93}" type="presParOf" srcId="{B8893695-3F0F-4F05-A472-FEB7945DE43C}" destId="{1914D915-6E94-43A4-98D7-1ACF65BFCE78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10FA7-5B0E-41B8-8826-78954925F5FF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04739-370B-4BA6-80D0-97A88A10548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71546"/>
          </a:xfr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ΚΑΛΗ ΥΓΕΙΑ </a:t>
            </a:r>
            <a:endParaRPr lang="el-GR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14348" y="1714488"/>
            <a:ext cx="8072494" cy="5143512"/>
          </a:xfrm>
        </p:spPr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 </a:t>
            </a:r>
          </a:p>
          <a:p>
            <a:endParaRPr lang="el-GR" dirty="0" smtClean="0">
              <a:solidFill>
                <a:schemeClr val="tx1"/>
              </a:solidFill>
            </a:endParaRPr>
          </a:p>
          <a:p>
            <a:endParaRPr lang="el-GR" dirty="0">
              <a:solidFill>
                <a:schemeClr val="tx1"/>
              </a:solidFill>
            </a:endParaRPr>
          </a:p>
        </p:txBody>
      </p:sp>
      <p:graphicFrame>
        <p:nvGraphicFramePr>
          <p:cNvPr id="5" name="4 - Διάγραμμα"/>
          <p:cNvGraphicFramePr/>
          <p:nvPr/>
        </p:nvGraphicFramePr>
        <p:xfrm>
          <a:off x="0" y="1285860"/>
          <a:ext cx="9144000" cy="5572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715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ΚΑΛΗ ΥΓΕΙΑ </a:t>
            </a:r>
            <a:endParaRPr lang="el-GR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14348" y="1714488"/>
            <a:ext cx="8072494" cy="5143512"/>
          </a:xfrm>
        </p:spPr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 </a:t>
            </a:r>
          </a:p>
          <a:p>
            <a:endParaRPr lang="el-GR" dirty="0" smtClean="0">
              <a:solidFill>
                <a:schemeClr val="tx1"/>
              </a:solidFill>
            </a:endParaRPr>
          </a:p>
          <a:p>
            <a:endParaRPr lang="el-GR" dirty="0">
              <a:solidFill>
                <a:schemeClr val="tx1"/>
              </a:solidFill>
            </a:endParaRPr>
          </a:p>
        </p:txBody>
      </p:sp>
      <p:graphicFrame>
        <p:nvGraphicFramePr>
          <p:cNvPr id="5" name="4 - Διάγραμμα"/>
          <p:cNvGraphicFramePr/>
          <p:nvPr/>
        </p:nvGraphicFramePr>
        <p:xfrm>
          <a:off x="0" y="1142984"/>
          <a:ext cx="9144000" cy="5715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Σχοινάκι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0098" y="0"/>
            <a:ext cx="10215634" cy="707233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85728"/>
            <a:ext cx="7929618" cy="60007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Διάγραμμα"/>
          <p:cNvGraphicFramePr/>
          <p:nvPr/>
        </p:nvGraphicFramePr>
        <p:xfrm>
          <a:off x="785786" y="285728"/>
          <a:ext cx="7500990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Διάγραμμα"/>
          <p:cNvGraphicFramePr/>
          <p:nvPr/>
        </p:nvGraphicFramePr>
        <p:xfrm>
          <a:off x="214282" y="1214422"/>
          <a:ext cx="8643998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167</Words>
  <Application>Microsoft Office PowerPoint</Application>
  <PresentationFormat>Προβολή στην οθόνη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ΚΑΛΗ ΥΓΕΙΑ </vt:lpstr>
      <vt:lpstr>ΚΑΛΗ ΥΓΕΙΑ 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ΚΑΛΗ ΥΓΕΙΑ </dc:title>
  <dc:creator>WinUser</dc:creator>
  <cp:lastModifiedBy>WinUser</cp:lastModifiedBy>
  <cp:revision>3</cp:revision>
  <dcterms:created xsi:type="dcterms:W3CDTF">2021-04-10T18:11:19Z</dcterms:created>
  <dcterms:modified xsi:type="dcterms:W3CDTF">2021-04-12T12:13:19Z</dcterms:modified>
</cp:coreProperties>
</file>