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5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3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22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4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3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01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25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76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54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0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3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71DC20D-A9D0-4F7B-BF82-314B30BFAE13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B162621-7EF9-492F-9EA9-CEA92F090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8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460750"/>
            <a:ext cx="10782300" cy="3352800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ενότητα της </a:t>
            </a:r>
            <a:b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Μηχανικής </a:t>
            </a:r>
            <a:b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μάθουμε για …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AEB720-CB7C-4EC0-BA36-EB8CB716F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825" y="2474260"/>
            <a:ext cx="1472120" cy="12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690283"/>
            <a:ext cx="10782300" cy="2124138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ταχύτητα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0AB0258-2FDD-40C1-94CF-F14B59C3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78" y="3024256"/>
            <a:ext cx="4036080" cy="30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690283"/>
            <a:ext cx="10782300" cy="2124138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τις δυνάμεις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AB22C5-33C7-4762-BCB9-A8D4C542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2932859"/>
            <a:ext cx="61055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49" y="1138518"/>
            <a:ext cx="10782300" cy="2124138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μετράμε τις δυνάμεις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AF1757-DA8D-4C94-AA4A-2D81BD71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01437" y="2281758"/>
            <a:ext cx="1989123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92" y="95433"/>
            <a:ext cx="10782300" cy="2124138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τριβή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70C128-0A4D-4900-B3FA-F8C53FD2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38" y="2673440"/>
            <a:ext cx="5271809" cy="37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92" y="95433"/>
            <a:ext cx="10782300" cy="2124138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πίεση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CB39E0-6F20-4B5F-9C73-AE9DC1DAA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19" y="2452687"/>
            <a:ext cx="4587128" cy="33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9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39" y="893292"/>
            <a:ext cx="10782300" cy="2124138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υδροστατική</a:t>
            </a:r>
            <a:b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πίεση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1BBE11-D41C-4FFC-941E-0BAC422D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06" y="3017430"/>
            <a:ext cx="4561635" cy="35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1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14A23-5B9E-4E96-A127-54B6260D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39" y="893292"/>
            <a:ext cx="10782300" cy="2124138"/>
          </a:xfrm>
        </p:spPr>
        <p:txBody>
          <a:bodyPr/>
          <a:lstStyle/>
          <a:p>
            <a:pPr algn="ctr"/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ατμοσφαιρική</a:t>
            </a:r>
            <a:b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πίεση.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4C27F0C-2DE5-43B5-9E3F-2473EBC1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41" y="3017430"/>
            <a:ext cx="3630696" cy="27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1926"/>
      </p:ext>
    </p:extLst>
  </p:cSld>
  <p:clrMapOvr>
    <a:masterClrMapping/>
  </p:clrMapOvr>
</p:sld>
</file>

<file path=ppt/theme/theme1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TM03457491[[fn=Μητροπολιτικό]]</Template>
  <TotalTime>14</TotalTime>
  <Words>31</Words>
  <Application>Microsoft Office PowerPoint</Application>
  <PresentationFormat>Ευρεία οθόνη</PresentationFormat>
  <Paragraphs>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Μητροπολιτικό</vt:lpstr>
      <vt:lpstr>Στην ενότητα της  Μηχανικής  θα μάθουμε για …</vt:lpstr>
      <vt:lpstr>την ταχύτητα</vt:lpstr>
      <vt:lpstr>τις δυνάμεις</vt:lpstr>
      <vt:lpstr>πώς μετράμε τις δυνάμεις</vt:lpstr>
      <vt:lpstr>την τριβή</vt:lpstr>
      <vt:lpstr>την πίεση</vt:lpstr>
      <vt:lpstr>την υδροστατική πίεση</vt:lpstr>
      <vt:lpstr>την ατμοσφαιρική πίεση.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Στην ενότητα της  Μηχανικής  θα μάθουμε για …</dc:title>
  <dc:creator>Αθηνά Τρελλοπούλου</dc:creator>
  <cp:lastModifiedBy>Αθηνά Τρελλοπούλου</cp:lastModifiedBy>
  <cp:revision>3</cp:revision>
  <dcterms:created xsi:type="dcterms:W3CDTF">2024-11-13T22:00:03Z</dcterms:created>
  <dcterms:modified xsi:type="dcterms:W3CDTF">2024-11-13T22:14:15Z</dcterms:modified>
</cp:coreProperties>
</file>