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57" r:id="rId9"/>
    <p:sldId id="258" r:id="rId10"/>
    <p:sldId id="259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7" autoAdjust="0"/>
    <p:restoredTop sz="94660"/>
  </p:normalViewPr>
  <p:slideViewPr>
    <p:cSldViewPr snapToGrid="0">
      <p:cViewPr>
        <p:scale>
          <a:sx n="63" d="100"/>
          <a:sy n="63" d="100"/>
        </p:scale>
        <p:origin x="-132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DE44C3-D16D-4318-8689-C70A0224F1A3}" type="doc">
      <dgm:prSet loTypeId="urn:microsoft.com/office/officeart/2005/8/layout/process4" loCatId="process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l-GR"/>
        </a:p>
      </dgm:t>
    </dgm:pt>
    <dgm:pt modelId="{DF024DFB-953F-4409-B795-37CF4062CF6B}">
      <dgm:prSet phldrT="[Κείμενο]" custT="1"/>
      <dgm:spPr/>
      <dgm:t>
        <a:bodyPr/>
        <a:lstStyle/>
        <a:p>
          <a:r>
            <a:rPr lang="el-GR" sz="2400" dirty="0" smtClean="0">
              <a:latin typeface="Trebuchet MS" charset="0"/>
            </a:rPr>
            <a:t>   </a:t>
          </a:r>
          <a:r>
            <a:rPr lang="el-GR" sz="2400" u="sng" dirty="0" smtClean="0">
              <a:latin typeface="Trebuchet MS" charset="0"/>
            </a:rPr>
            <a:t>Σκοποί-Εισαγωγικές έννοιες</a:t>
          </a:r>
          <a:endParaRPr lang="el-GR" sz="2400" u="sng" dirty="0"/>
        </a:p>
      </dgm:t>
    </dgm:pt>
    <dgm:pt modelId="{94408220-5A01-4AF5-B436-10C64F1F575E}" type="parTrans" cxnId="{5A71E286-0EB4-4A68-9635-A5659CDF1336}">
      <dgm:prSet/>
      <dgm:spPr/>
      <dgm:t>
        <a:bodyPr/>
        <a:lstStyle/>
        <a:p>
          <a:endParaRPr lang="el-GR"/>
        </a:p>
      </dgm:t>
    </dgm:pt>
    <dgm:pt modelId="{C6BDAD26-7F79-4184-93B8-4FEAA95731A8}" type="sibTrans" cxnId="{5A71E286-0EB4-4A68-9635-A5659CDF1336}">
      <dgm:prSet/>
      <dgm:spPr/>
      <dgm:t>
        <a:bodyPr/>
        <a:lstStyle/>
        <a:p>
          <a:endParaRPr lang="el-GR"/>
        </a:p>
      </dgm:t>
    </dgm:pt>
    <dgm:pt modelId="{5F1774C1-2738-4405-87E1-F5D17A1CB5C5}">
      <dgm:prSet phldrT="[Κείμενο]" custT="1"/>
      <dgm:spPr/>
      <dgm:t>
        <a:bodyPr/>
        <a:lstStyle/>
        <a:p>
          <a:r>
            <a:rPr lang="el-GR" sz="2400" u="sng" dirty="0" smtClean="0">
              <a:latin typeface="Trebuchet MS" charset="0"/>
            </a:rPr>
            <a:t>Επιλογή ατομικού έργου</a:t>
          </a:r>
        </a:p>
      </dgm:t>
    </dgm:pt>
    <dgm:pt modelId="{E3E32F43-B18A-4548-A32B-D1BA91A79746}" type="parTrans" cxnId="{9558037C-FC98-4411-9EC5-9DAF4DEC40E9}">
      <dgm:prSet/>
      <dgm:spPr/>
      <dgm:t>
        <a:bodyPr/>
        <a:lstStyle/>
        <a:p>
          <a:endParaRPr lang="el-GR"/>
        </a:p>
      </dgm:t>
    </dgm:pt>
    <dgm:pt modelId="{10EF8C59-BD5C-467C-BBED-B5D4151102F5}" type="sibTrans" cxnId="{9558037C-FC98-4411-9EC5-9DAF4DEC40E9}">
      <dgm:prSet/>
      <dgm:spPr/>
      <dgm:t>
        <a:bodyPr/>
        <a:lstStyle/>
        <a:p>
          <a:endParaRPr lang="el-GR"/>
        </a:p>
      </dgm:t>
    </dgm:pt>
    <dgm:pt modelId="{BF25F50A-55B8-415C-BF4A-FE4574B11A0A}">
      <dgm:prSet phldrT="[Κείμενο]" custT="1"/>
      <dgm:spPr/>
      <dgm:t>
        <a:bodyPr/>
        <a:lstStyle/>
        <a:p>
          <a:r>
            <a:rPr lang="el-GR" sz="2400" b="1" dirty="0" smtClean="0"/>
            <a:t>Κριτήρια  επιλογής</a:t>
          </a:r>
        </a:p>
      </dgm:t>
    </dgm:pt>
    <dgm:pt modelId="{EFA70ABA-79FA-4AD5-93FB-911E8A392138}" type="parTrans" cxnId="{CDB9E46B-8243-4C62-BA07-35C9F3AE5E63}">
      <dgm:prSet/>
      <dgm:spPr/>
      <dgm:t>
        <a:bodyPr/>
        <a:lstStyle/>
        <a:p>
          <a:endParaRPr lang="el-GR"/>
        </a:p>
      </dgm:t>
    </dgm:pt>
    <dgm:pt modelId="{C3C8DD77-CBB9-4D96-9AF5-5DAB27B52E60}" type="sibTrans" cxnId="{CDB9E46B-8243-4C62-BA07-35C9F3AE5E63}">
      <dgm:prSet/>
      <dgm:spPr/>
      <dgm:t>
        <a:bodyPr/>
        <a:lstStyle/>
        <a:p>
          <a:endParaRPr lang="el-GR"/>
        </a:p>
      </dgm:t>
    </dgm:pt>
    <dgm:pt modelId="{07F99EEA-B37D-4BCA-B2A3-35F8814F5206}">
      <dgm:prSet/>
      <dgm:spPr/>
      <dgm:t>
        <a:bodyPr/>
        <a:lstStyle/>
        <a:p>
          <a:endParaRPr lang="el-GR" dirty="0"/>
        </a:p>
      </dgm:t>
    </dgm:pt>
    <dgm:pt modelId="{28488532-986D-4AE6-9B22-55367C51F47A}" type="parTrans" cxnId="{1503B37A-389D-4D31-B8B6-D07BB6725DED}">
      <dgm:prSet/>
      <dgm:spPr/>
      <dgm:t>
        <a:bodyPr/>
        <a:lstStyle/>
        <a:p>
          <a:endParaRPr lang="el-GR"/>
        </a:p>
      </dgm:t>
    </dgm:pt>
    <dgm:pt modelId="{C856716A-6B47-46F1-8959-777DA0A8863C}" type="sibTrans" cxnId="{1503B37A-389D-4D31-B8B6-D07BB6725DED}">
      <dgm:prSet/>
      <dgm:spPr/>
      <dgm:t>
        <a:bodyPr/>
        <a:lstStyle/>
        <a:p>
          <a:endParaRPr lang="el-GR"/>
        </a:p>
      </dgm:t>
    </dgm:pt>
    <dgm:pt modelId="{104470E9-63CC-4B5F-9823-56C281457566}">
      <dgm:prSet custT="1"/>
      <dgm:spPr/>
      <dgm:t>
        <a:bodyPr/>
        <a:lstStyle/>
        <a:p>
          <a:r>
            <a:rPr lang="el-GR" sz="2000" b="1" dirty="0" smtClean="0"/>
            <a:t>Παρουσίαση </a:t>
          </a:r>
          <a:r>
            <a:rPr lang="el-GR" sz="2000" b="1" dirty="0" smtClean="0"/>
            <a:t> </a:t>
          </a:r>
          <a:r>
            <a:rPr lang="el-GR" sz="2000" b="1" dirty="0" smtClean="0"/>
            <a:t>ενοτήτων</a:t>
          </a:r>
          <a:endParaRPr lang="el-GR" sz="2000" b="1" dirty="0"/>
        </a:p>
      </dgm:t>
    </dgm:pt>
    <dgm:pt modelId="{71FD0763-E0AE-4AFA-AFBB-26AE8DDF0074}" type="parTrans" cxnId="{B848D8D1-6C13-4BDC-BF09-80B62E0070CE}">
      <dgm:prSet/>
      <dgm:spPr/>
      <dgm:t>
        <a:bodyPr/>
        <a:lstStyle/>
        <a:p>
          <a:endParaRPr lang="el-GR"/>
        </a:p>
      </dgm:t>
    </dgm:pt>
    <dgm:pt modelId="{B2D3DCA8-6194-4165-9FCF-BD1722F43EA3}" type="sibTrans" cxnId="{B848D8D1-6C13-4BDC-BF09-80B62E0070CE}">
      <dgm:prSet/>
      <dgm:spPr/>
      <dgm:t>
        <a:bodyPr/>
        <a:lstStyle/>
        <a:p>
          <a:endParaRPr lang="el-GR"/>
        </a:p>
      </dgm:t>
    </dgm:pt>
    <dgm:pt modelId="{AEB83214-F090-487D-8534-4A85429143BF}">
      <dgm:prSet phldrT="[Κείμενο]" custT="1"/>
      <dgm:spPr/>
      <dgm:t>
        <a:bodyPr/>
        <a:lstStyle/>
        <a:p>
          <a:r>
            <a:rPr lang="el-GR" sz="2400" b="1" dirty="0" smtClean="0"/>
            <a:t>Συλλογή πληροφοριών</a:t>
          </a:r>
        </a:p>
      </dgm:t>
    </dgm:pt>
    <dgm:pt modelId="{23FFA614-F423-463C-946B-B68B8D42BEB7}" type="parTrans" cxnId="{F300DCCD-CF74-496B-82FC-FC9C84D147B7}">
      <dgm:prSet/>
      <dgm:spPr/>
      <dgm:t>
        <a:bodyPr/>
        <a:lstStyle/>
        <a:p>
          <a:endParaRPr lang="el-GR"/>
        </a:p>
      </dgm:t>
    </dgm:pt>
    <dgm:pt modelId="{93A3828E-7384-44EB-9536-71C2D1604C4B}" type="sibTrans" cxnId="{F300DCCD-CF74-496B-82FC-FC9C84D147B7}">
      <dgm:prSet/>
      <dgm:spPr/>
      <dgm:t>
        <a:bodyPr/>
        <a:lstStyle/>
        <a:p>
          <a:endParaRPr lang="el-GR"/>
        </a:p>
      </dgm:t>
    </dgm:pt>
    <dgm:pt modelId="{3A20A73C-14D8-4660-9BB1-7212C2588DFD}" type="pres">
      <dgm:prSet presAssocID="{72DE44C3-D16D-4318-8689-C70A0224F1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0C260E32-9CA5-43E0-B156-A0966B77A834}" type="pres">
      <dgm:prSet presAssocID="{07F99EEA-B37D-4BCA-B2A3-35F8814F5206}" presName="boxAndChildren" presStyleCnt="0"/>
      <dgm:spPr/>
    </dgm:pt>
    <dgm:pt modelId="{397B86F0-1A09-4E73-A660-397B0ADFDC18}" type="pres">
      <dgm:prSet presAssocID="{07F99EEA-B37D-4BCA-B2A3-35F8814F5206}" presName="parentTextBox" presStyleLbl="node1" presStyleIdx="0" presStyleCnt="3"/>
      <dgm:spPr/>
      <dgm:t>
        <a:bodyPr/>
        <a:lstStyle/>
        <a:p>
          <a:endParaRPr lang="el-GR"/>
        </a:p>
      </dgm:t>
    </dgm:pt>
    <dgm:pt modelId="{17E27A4A-B2DC-491E-A0EB-0837AADA2FEA}" type="pres">
      <dgm:prSet presAssocID="{10EF8C59-BD5C-467C-BBED-B5D4151102F5}" presName="sp" presStyleCnt="0"/>
      <dgm:spPr/>
    </dgm:pt>
    <dgm:pt modelId="{BC816A62-837A-4186-8A13-1EE306BE7A79}" type="pres">
      <dgm:prSet presAssocID="{5F1774C1-2738-4405-87E1-F5D17A1CB5C5}" presName="arrowAndChildren" presStyleCnt="0"/>
      <dgm:spPr/>
    </dgm:pt>
    <dgm:pt modelId="{57F13D8C-25E6-4D9B-B316-AF0576A768D5}" type="pres">
      <dgm:prSet presAssocID="{5F1774C1-2738-4405-87E1-F5D17A1CB5C5}" presName="parentTextArrow" presStyleLbl="node1" presStyleIdx="0" presStyleCnt="3"/>
      <dgm:spPr/>
      <dgm:t>
        <a:bodyPr/>
        <a:lstStyle/>
        <a:p>
          <a:endParaRPr lang="el-GR"/>
        </a:p>
      </dgm:t>
    </dgm:pt>
    <dgm:pt modelId="{28F9085E-0229-45A6-8603-F2D07293F73E}" type="pres">
      <dgm:prSet presAssocID="{5F1774C1-2738-4405-87E1-F5D17A1CB5C5}" presName="arrow" presStyleLbl="node1" presStyleIdx="1" presStyleCnt="3" custLinFactNeighborY="-2117"/>
      <dgm:spPr/>
      <dgm:t>
        <a:bodyPr/>
        <a:lstStyle/>
        <a:p>
          <a:endParaRPr lang="el-GR"/>
        </a:p>
      </dgm:t>
    </dgm:pt>
    <dgm:pt modelId="{C494B303-307B-4C99-AD95-2213C9E4789E}" type="pres">
      <dgm:prSet presAssocID="{5F1774C1-2738-4405-87E1-F5D17A1CB5C5}" presName="descendantArrow" presStyleCnt="0"/>
      <dgm:spPr/>
    </dgm:pt>
    <dgm:pt modelId="{F34CF657-A663-4D1B-89E7-632FDE5E888F}" type="pres">
      <dgm:prSet presAssocID="{BF25F50A-55B8-415C-BF4A-FE4574B11A0A}" presName="childTextArrow" presStyleLbl="fgAccFollowNode1" presStyleIdx="0" presStyleCnt="3" custScaleX="124711" custLinFactNeighborX="-24" custLinFactNeighborY="-323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4B7220A-E4F1-4A2F-967C-480E2F42FDE5}" type="pres">
      <dgm:prSet presAssocID="{AEB83214-F090-487D-8534-4A85429143BF}" presName="childTextArrow" presStyleLbl="fgAccFollowNode1" presStyleIdx="1" presStyleCnt="3" custScaleX="124693" custLinFactNeighborX="-1153" custLinFactNeighborY="-323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EE8176B-9E07-40F1-99FA-158F4CD715A2}" type="pres">
      <dgm:prSet presAssocID="{C6BDAD26-7F79-4184-93B8-4FEAA95731A8}" presName="sp" presStyleCnt="0"/>
      <dgm:spPr/>
    </dgm:pt>
    <dgm:pt modelId="{38B4268C-F2C4-4B63-9A2C-7D743ADBA47A}" type="pres">
      <dgm:prSet presAssocID="{DF024DFB-953F-4409-B795-37CF4062CF6B}" presName="arrowAndChildren" presStyleCnt="0"/>
      <dgm:spPr/>
    </dgm:pt>
    <dgm:pt modelId="{9C6169B9-8D0B-41DB-AF23-6A5623509DC0}" type="pres">
      <dgm:prSet presAssocID="{DF024DFB-953F-4409-B795-37CF4062CF6B}" presName="parentTextArrow" presStyleLbl="node1" presStyleIdx="1" presStyleCnt="3"/>
      <dgm:spPr/>
      <dgm:t>
        <a:bodyPr/>
        <a:lstStyle/>
        <a:p>
          <a:endParaRPr lang="el-GR"/>
        </a:p>
      </dgm:t>
    </dgm:pt>
    <dgm:pt modelId="{8ED65708-FDC5-4BE8-AF7C-7AE28DDB18DE}" type="pres">
      <dgm:prSet presAssocID="{DF024DFB-953F-4409-B795-37CF4062CF6B}" presName="arrow" presStyleLbl="node1" presStyleIdx="2" presStyleCnt="3" custLinFactNeighborY="-6972"/>
      <dgm:spPr/>
      <dgm:t>
        <a:bodyPr/>
        <a:lstStyle/>
        <a:p>
          <a:endParaRPr lang="el-GR"/>
        </a:p>
      </dgm:t>
    </dgm:pt>
    <dgm:pt modelId="{AAFE8614-AB6A-4204-AB76-71BC5A1FB930}" type="pres">
      <dgm:prSet presAssocID="{DF024DFB-953F-4409-B795-37CF4062CF6B}" presName="descendantArrow" presStyleCnt="0"/>
      <dgm:spPr/>
    </dgm:pt>
    <dgm:pt modelId="{EAFE2DFB-E9D3-42D2-A49E-CE556729121C}" type="pres">
      <dgm:prSet presAssocID="{104470E9-63CC-4B5F-9823-56C281457566}" presName="childTextArrow" presStyleLbl="fgAccFollowNode1" presStyleIdx="2" presStyleCnt="3" custScaleX="133407" custLinFactNeighborY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8F7E865-11BE-4A49-B0D8-1954F7F4C61D}" type="presOf" srcId="{DF024DFB-953F-4409-B795-37CF4062CF6B}" destId="{9C6169B9-8D0B-41DB-AF23-6A5623509DC0}" srcOrd="0" destOrd="0" presId="urn:microsoft.com/office/officeart/2005/8/layout/process4"/>
    <dgm:cxn modelId="{F300DCCD-CF74-496B-82FC-FC9C84D147B7}" srcId="{5F1774C1-2738-4405-87E1-F5D17A1CB5C5}" destId="{AEB83214-F090-487D-8534-4A85429143BF}" srcOrd="1" destOrd="0" parTransId="{23FFA614-F423-463C-946B-B68B8D42BEB7}" sibTransId="{93A3828E-7384-44EB-9536-71C2D1604C4B}"/>
    <dgm:cxn modelId="{949129E0-7CBF-46D7-8FB1-DA581943FBF0}" type="presOf" srcId="{BF25F50A-55B8-415C-BF4A-FE4574B11A0A}" destId="{F34CF657-A663-4D1B-89E7-632FDE5E888F}" srcOrd="0" destOrd="0" presId="urn:microsoft.com/office/officeart/2005/8/layout/process4"/>
    <dgm:cxn modelId="{CDB9E46B-8243-4C62-BA07-35C9F3AE5E63}" srcId="{5F1774C1-2738-4405-87E1-F5D17A1CB5C5}" destId="{BF25F50A-55B8-415C-BF4A-FE4574B11A0A}" srcOrd="0" destOrd="0" parTransId="{EFA70ABA-79FA-4AD5-93FB-911E8A392138}" sibTransId="{C3C8DD77-CBB9-4D96-9AF5-5DAB27B52E60}"/>
    <dgm:cxn modelId="{0FE422D5-F57A-4B6B-9AFE-C84C2B8FFB51}" type="presOf" srcId="{5F1774C1-2738-4405-87E1-F5D17A1CB5C5}" destId="{57F13D8C-25E6-4D9B-B316-AF0576A768D5}" srcOrd="0" destOrd="0" presId="urn:microsoft.com/office/officeart/2005/8/layout/process4"/>
    <dgm:cxn modelId="{B848D8D1-6C13-4BDC-BF09-80B62E0070CE}" srcId="{DF024DFB-953F-4409-B795-37CF4062CF6B}" destId="{104470E9-63CC-4B5F-9823-56C281457566}" srcOrd="0" destOrd="0" parTransId="{71FD0763-E0AE-4AFA-AFBB-26AE8DDF0074}" sibTransId="{B2D3DCA8-6194-4165-9FCF-BD1722F43EA3}"/>
    <dgm:cxn modelId="{6306AC42-58A0-4962-985A-B214A48E1113}" type="presOf" srcId="{104470E9-63CC-4B5F-9823-56C281457566}" destId="{EAFE2DFB-E9D3-42D2-A49E-CE556729121C}" srcOrd="0" destOrd="0" presId="urn:microsoft.com/office/officeart/2005/8/layout/process4"/>
    <dgm:cxn modelId="{C793CD97-37EC-4D76-A028-565DE4DADDC4}" type="presOf" srcId="{AEB83214-F090-487D-8534-4A85429143BF}" destId="{D4B7220A-E4F1-4A2F-967C-480E2F42FDE5}" srcOrd="0" destOrd="0" presId="urn:microsoft.com/office/officeart/2005/8/layout/process4"/>
    <dgm:cxn modelId="{57978F92-931D-4B00-895A-156AD857A8B6}" type="presOf" srcId="{07F99EEA-B37D-4BCA-B2A3-35F8814F5206}" destId="{397B86F0-1A09-4E73-A660-397B0ADFDC18}" srcOrd="0" destOrd="0" presId="urn:microsoft.com/office/officeart/2005/8/layout/process4"/>
    <dgm:cxn modelId="{2746C690-63A4-4596-AF48-67F2E3220A25}" type="presOf" srcId="{DF024DFB-953F-4409-B795-37CF4062CF6B}" destId="{8ED65708-FDC5-4BE8-AF7C-7AE28DDB18DE}" srcOrd="1" destOrd="0" presId="urn:microsoft.com/office/officeart/2005/8/layout/process4"/>
    <dgm:cxn modelId="{1503B37A-389D-4D31-B8B6-D07BB6725DED}" srcId="{72DE44C3-D16D-4318-8689-C70A0224F1A3}" destId="{07F99EEA-B37D-4BCA-B2A3-35F8814F5206}" srcOrd="2" destOrd="0" parTransId="{28488532-986D-4AE6-9B22-55367C51F47A}" sibTransId="{C856716A-6B47-46F1-8959-777DA0A8863C}"/>
    <dgm:cxn modelId="{DD69BC69-BB96-421D-8D58-5D7BF3F334E8}" type="presOf" srcId="{72DE44C3-D16D-4318-8689-C70A0224F1A3}" destId="{3A20A73C-14D8-4660-9BB1-7212C2588DFD}" srcOrd="0" destOrd="0" presId="urn:microsoft.com/office/officeart/2005/8/layout/process4"/>
    <dgm:cxn modelId="{5A669011-263B-4F57-9C43-5148DC21D02D}" type="presOf" srcId="{5F1774C1-2738-4405-87E1-F5D17A1CB5C5}" destId="{28F9085E-0229-45A6-8603-F2D07293F73E}" srcOrd="1" destOrd="0" presId="urn:microsoft.com/office/officeart/2005/8/layout/process4"/>
    <dgm:cxn modelId="{9558037C-FC98-4411-9EC5-9DAF4DEC40E9}" srcId="{72DE44C3-D16D-4318-8689-C70A0224F1A3}" destId="{5F1774C1-2738-4405-87E1-F5D17A1CB5C5}" srcOrd="1" destOrd="0" parTransId="{E3E32F43-B18A-4548-A32B-D1BA91A79746}" sibTransId="{10EF8C59-BD5C-467C-BBED-B5D4151102F5}"/>
    <dgm:cxn modelId="{5A71E286-0EB4-4A68-9635-A5659CDF1336}" srcId="{72DE44C3-D16D-4318-8689-C70A0224F1A3}" destId="{DF024DFB-953F-4409-B795-37CF4062CF6B}" srcOrd="0" destOrd="0" parTransId="{94408220-5A01-4AF5-B436-10C64F1F575E}" sibTransId="{C6BDAD26-7F79-4184-93B8-4FEAA95731A8}"/>
    <dgm:cxn modelId="{3113D562-2AE6-4497-8E02-2E293766EC82}" type="presParOf" srcId="{3A20A73C-14D8-4660-9BB1-7212C2588DFD}" destId="{0C260E32-9CA5-43E0-B156-A0966B77A834}" srcOrd="0" destOrd="0" presId="urn:microsoft.com/office/officeart/2005/8/layout/process4"/>
    <dgm:cxn modelId="{C038B83A-14B4-4C69-9A7D-F0667CC98044}" type="presParOf" srcId="{0C260E32-9CA5-43E0-B156-A0966B77A834}" destId="{397B86F0-1A09-4E73-A660-397B0ADFDC18}" srcOrd="0" destOrd="0" presId="urn:microsoft.com/office/officeart/2005/8/layout/process4"/>
    <dgm:cxn modelId="{BAF9FE6A-E1B5-4C2E-ABDE-2CFAAB0E7A02}" type="presParOf" srcId="{3A20A73C-14D8-4660-9BB1-7212C2588DFD}" destId="{17E27A4A-B2DC-491E-A0EB-0837AADA2FEA}" srcOrd="1" destOrd="0" presId="urn:microsoft.com/office/officeart/2005/8/layout/process4"/>
    <dgm:cxn modelId="{CF948C3F-82EC-49A9-8083-661EC56CBF75}" type="presParOf" srcId="{3A20A73C-14D8-4660-9BB1-7212C2588DFD}" destId="{BC816A62-837A-4186-8A13-1EE306BE7A79}" srcOrd="2" destOrd="0" presId="urn:microsoft.com/office/officeart/2005/8/layout/process4"/>
    <dgm:cxn modelId="{CFB17907-E4A3-48B2-BD34-9E409CC2428B}" type="presParOf" srcId="{BC816A62-837A-4186-8A13-1EE306BE7A79}" destId="{57F13D8C-25E6-4D9B-B316-AF0576A768D5}" srcOrd="0" destOrd="0" presId="urn:microsoft.com/office/officeart/2005/8/layout/process4"/>
    <dgm:cxn modelId="{86A26058-6C83-4733-B172-24C760BF3FCE}" type="presParOf" srcId="{BC816A62-837A-4186-8A13-1EE306BE7A79}" destId="{28F9085E-0229-45A6-8603-F2D07293F73E}" srcOrd="1" destOrd="0" presId="urn:microsoft.com/office/officeart/2005/8/layout/process4"/>
    <dgm:cxn modelId="{FC1C89C4-C32E-493A-8A60-6A32F0E8219D}" type="presParOf" srcId="{BC816A62-837A-4186-8A13-1EE306BE7A79}" destId="{C494B303-307B-4C99-AD95-2213C9E4789E}" srcOrd="2" destOrd="0" presId="urn:microsoft.com/office/officeart/2005/8/layout/process4"/>
    <dgm:cxn modelId="{85AE76B1-5CFF-447E-A5BC-7FB2AB91043B}" type="presParOf" srcId="{C494B303-307B-4C99-AD95-2213C9E4789E}" destId="{F34CF657-A663-4D1B-89E7-632FDE5E888F}" srcOrd="0" destOrd="0" presId="urn:microsoft.com/office/officeart/2005/8/layout/process4"/>
    <dgm:cxn modelId="{1268BECE-7729-4BD6-A9DD-B631980DD57F}" type="presParOf" srcId="{C494B303-307B-4C99-AD95-2213C9E4789E}" destId="{D4B7220A-E4F1-4A2F-967C-480E2F42FDE5}" srcOrd="1" destOrd="0" presId="urn:microsoft.com/office/officeart/2005/8/layout/process4"/>
    <dgm:cxn modelId="{B658CDBF-E27D-4209-B75E-084259AEB76B}" type="presParOf" srcId="{3A20A73C-14D8-4660-9BB1-7212C2588DFD}" destId="{9EE8176B-9E07-40F1-99FA-158F4CD715A2}" srcOrd="3" destOrd="0" presId="urn:microsoft.com/office/officeart/2005/8/layout/process4"/>
    <dgm:cxn modelId="{77E1399C-E5BA-42B8-AB3D-89A3B6B91745}" type="presParOf" srcId="{3A20A73C-14D8-4660-9BB1-7212C2588DFD}" destId="{38B4268C-F2C4-4B63-9A2C-7D743ADBA47A}" srcOrd="4" destOrd="0" presId="urn:microsoft.com/office/officeart/2005/8/layout/process4"/>
    <dgm:cxn modelId="{71338B3B-4EFD-46C8-8018-4B43988A5E2B}" type="presParOf" srcId="{38B4268C-F2C4-4B63-9A2C-7D743ADBA47A}" destId="{9C6169B9-8D0B-41DB-AF23-6A5623509DC0}" srcOrd="0" destOrd="0" presId="urn:microsoft.com/office/officeart/2005/8/layout/process4"/>
    <dgm:cxn modelId="{305BCFE8-CA35-428F-BF82-E86B62460F11}" type="presParOf" srcId="{38B4268C-F2C4-4B63-9A2C-7D743ADBA47A}" destId="{8ED65708-FDC5-4BE8-AF7C-7AE28DDB18DE}" srcOrd="1" destOrd="0" presId="urn:microsoft.com/office/officeart/2005/8/layout/process4"/>
    <dgm:cxn modelId="{768CF1B9-B6E1-4773-AD1D-F940D9943728}" type="presParOf" srcId="{38B4268C-F2C4-4B63-9A2C-7D743ADBA47A}" destId="{AAFE8614-AB6A-4204-AB76-71BC5A1FB930}" srcOrd="2" destOrd="0" presId="urn:microsoft.com/office/officeart/2005/8/layout/process4"/>
    <dgm:cxn modelId="{6F3ABBAD-D501-4B03-91CB-999712DC84DF}" type="presParOf" srcId="{AAFE8614-AB6A-4204-AB76-71BC5A1FB930}" destId="{EAFE2DFB-E9D3-42D2-A49E-CE556729121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29701F-C063-4BC5-B2E1-B518C7C91184}" type="doc">
      <dgm:prSet loTypeId="urn:microsoft.com/office/officeart/2005/8/layout/process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l-GR"/>
        </a:p>
      </dgm:t>
    </dgm:pt>
    <dgm:pt modelId="{5AA9BF8E-4C88-4B2B-B74A-BCCA81AF94F6}">
      <dgm:prSet phldrT="[Κείμενο]" custT="1"/>
      <dgm:spPr/>
      <dgm:t>
        <a:bodyPr/>
        <a:lstStyle/>
        <a:p>
          <a:r>
            <a:rPr lang="el-GR" sz="2400" u="none" dirty="0" smtClean="0">
              <a:latin typeface="Trebuchet MS" charset="0"/>
            </a:rPr>
            <a:t>       </a:t>
          </a:r>
          <a:r>
            <a:rPr lang="el-GR" sz="2400" u="sng" dirty="0" smtClean="0">
              <a:latin typeface="Trebuchet MS" charset="0"/>
            </a:rPr>
            <a:t>Προγραμματισμός  κατασκευής ατομικού έργου</a:t>
          </a:r>
          <a:endParaRPr lang="el-GR" sz="2400" u="sng" dirty="0">
            <a:latin typeface="Trebuchet MS" charset="0"/>
          </a:endParaRPr>
        </a:p>
      </dgm:t>
    </dgm:pt>
    <dgm:pt modelId="{81C07610-44FD-44A2-9196-36DC21BDF09C}" type="parTrans" cxnId="{04855128-9CF1-42C1-9233-3DE2BC2A00D7}">
      <dgm:prSet/>
      <dgm:spPr/>
      <dgm:t>
        <a:bodyPr/>
        <a:lstStyle/>
        <a:p>
          <a:endParaRPr lang="el-GR"/>
        </a:p>
      </dgm:t>
    </dgm:pt>
    <dgm:pt modelId="{F6D140B7-3591-4A5B-AF7A-5327110C9A85}" type="sibTrans" cxnId="{04855128-9CF1-42C1-9233-3DE2BC2A00D7}">
      <dgm:prSet/>
      <dgm:spPr/>
      <dgm:t>
        <a:bodyPr/>
        <a:lstStyle/>
        <a:p>
          <a:endParaRPr lang="el-GR"/>
        </a:p>
      </dgm:t>
    </dgm:pt>
    <dgm:pt modelId="{C5261300-9CD7-4619-A0F0-4870290C2B80}">
      <dgm:prSet phldrT="[Κείμενο]" custT="1"/>
      <dgm:spPr>
        <a:ln w="38100"/>
      </dgm:spPr>
      <dgm:t>
        <a:bodyPr/>
        <a:lstStyle/>
        <a:p>
          <a:r>
            <a:rPr lang="el-GR" sz="2400" b="1" dirty="0" smtClean="0"/>
            <a:t>Πηγές</a:t>
          </a:r>
        </a:p>
        <a:p>
          <a:r>
            <a:rPr lang="el-GR" sz="2400" b="1" dirty="0" smtClean="0"/>
            <a:t> πληροφόρησης</a:t>
          </a:r>
          <a:endParaRPr lang="el-GR" sz="2400" b="1" dirty="0"/>
        </a:p>
      </dgm:t>
    </dgm:pt>
    <dgm:pt modelId="{C87A72F9-03A1-4077-9C9E-E2A9B9FFC668}" type="parTrans" cxnId="{1D363623-7E92-419C-B83F-37D5115851F7}">
      <dgm:prSet/>
      <dgm:spPr/>
      <dgm:t>
        <a:bodyPr/>
        <a:lstStyle/>
        <a:p>
          <a:endParaRPr lang="el-GR"/>
        </a:p>
      </dgm:t>
    </dgm:pt>
    <dgm:pt modelId="{AF6C9C8D-5D6F-4C9F-9D27-1275EE54D33A}" type="sibTrans" cxnId="{1D363623-7E92-419C-B83F-37D5115851F7}">
      <dgm:prSet/>
      <dgm:spPr/>
      <dgm:t>
        <a:bodyPr/>
        <a:lstStyle/>
        <a:p>
          <a:endParaRPr lang="el-GR"/>
        </a:p>
      </dgm:t>
    </dgm:pt>
    <dgm:pt modelId="{09AADEE8-26E7-48A2-AC78-783296113FD4}">
      <dgm:prSet phldrT="[Κείμενο]" custT="1"/>
      <dgm:spPr>
        <a:ln w="38100"/>
      </dgm:spPr>
      <dgm:t>
        <a:bodyPr/>
        <a:lstStyle/>
        <a:p>
          <a:r>
            <a:rPr lang="el-GR" sz="2400" b="1" dirty="0" smtClean="0"/>
            <a:t> Σχεδίαση</a:t>
          </a:r>
        </a:p>
        <a:p>
          <a:r>
            <a:rPr lang="el-GR" sz="2400" b="1" dirty="0" smtClean="0"/>
            <a:t>κατασκευής</a:t>
          </a:r>
          <a:endParaRPr lang="el-GR" sz="2400" b="1" dirty="0"/>
        </a:p>
      </dgm:t>
    </dgm:pt>
    <dgm:pt modelId="{68909EFB-640C-4E60-B70B-2E5BB351BE0C}" type="parTrans" cxnId="{B77B5751-7C0B-407E-B3EC-334EC92BEFA5}">
      <dgm:prSet/>
      <dgm:spPr/>
      <dgm:t>
        <a:bodyPr/>
        <a:lstStyle/>
        <a:p>
          <a:endParaRPr lang="el-GR"/>
        </a:p>
      </dgm:t>
    </dgm:pt>
    <dgm:pt modelId="{141E540B-9E95-4A5E-B6E5-66154B53F188}" type="sibTrans" cxnId="{B77B5751-7C0B-407E-B3EC-334EC92BEFA5}">
      <dgm:prSet/>
      <dgm:spPr/>
      <dgm:t>
        <a:bodyPr/>
        <a:lstStyle/>
        <a:p>
          <a:endParaRPr lang="el-GR"/>
        </a:p>
      </dgm:t>
    </dgm:pt>
    <dgm:pt modelId="{6F69B92A-9508-4C4F-B933-3AE8E10858FD}">
      <dgm:prSet phldrT="[Κείμενο]" custT="1"/>
      <dgm:spPr>
        <a:solidFill>
          <a:srgbClr val="92D050"/>
        </a:solidFill>
        <a:ln w="28575"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l-GR" sz="2800" u="sng" dirty="0" smtClean="0">
              <a:latin typeface="Trebuchet MS" charset="0"/>
            </a:rPr>
            <a:t>Κατασκευή έργου</a:t>
          </a:r>
          <a:endParaRPr lang="el-GR" sz="2800" u="sng" dirty="0">
            <a:latin typeface="Trebuchet MS" charset="0"/>
          </a:endParaRPr>
        </a:p>
      </dgm:t>
    </dgm:pt>
    <dgm:pt modelId="{E0CE4DE5-1798-4F6D-8126-6CC75154F2D8}" type="parTrans" cxnId="{12619498-5060-4727-B09E-B1095DC2BF5C}">
      <dgm:prSet/>
      <dgm:spPr/>
      <dgm:t>
        <a:bodyPr/>
        <a:lstStyle/>
        <a:p>
          <a:endParaRPr lang="el-GR"/>
        </a:p>
      </dgm:t>
    </dgm:pt>
    <dgm:pt modelId="{6F83BBD5-CD0C-44C9-9729-AF3AD396DF94}" type="sibTrans" cxnId="{12619498-5060-4727-B09E-B1095DC2BF5C}">
      <dgm:prSet/>
      <dgm:spPr/>
      <dgm:t>
        <a:bodyPr/>
        <a:lstStyle/>
        <a:p>
          <a:endParaRPr lang="el-GR"/>
        </a:p>
      </dgm:t>
    </dgm:pt>
    <dgm:pt modelId="{5221AAC3-2E51-4F40-B2BD-98B24F175C12}">
      <dgm:prSet custT="1"/>
      <dgm:spPr>
        <a:ln w="38100"/>
      </dgm:spPr>
      <dgm:t>
        <a:bodyPr/>
        <a:lstStyle/>
        <a:p>
          <a:r>
            <a:rPr lang="el-GR" sz="2400" b="1" dirty="0" smtClean="0"/>
            <a:t>Επιλογή υλικών και εργαλείων</a:t>
          </a:r>
        </a:p>
      </dgm:t>
    </dgm:pt>
    <dgm:pt modelId="{83334AC2-40A7-4B88-9D3B-74DF06B6A895}" type="parTrans" cxnId="{28FEF740-08B6-404F-9949-C3C4D6B3A56A}">
      <dgm:prSet/>
      <dgm:spPr/>
      <dgm:t>
        <a:bodyPr/>
        <a:lstStyle/>
        <a:p>
          <a:endParaRPr lang="el-GR"/>
        </a:p>
      </dgm:t>
    </dgm:pt>
    <dgm:pt modelId="{F5338863-54D1-419E-B073-CE2E87E23151}" type="sibTrans" cxnId="{28FEF740-08B6-404F-9949-C3C4D6B3A56A}">
      <dgm:prSet/>
      <dgm:spPr/>
      <dgm:t>
        <a:bodyPr/>
        <a:lstStyle/>
        <a:p>
          <a:endParaRPr lang="el-GR"/>
        </a:p>
      </dgm:t>
    </dgm:pt>
    <dgm:pt modelId="{CE9381E7-4D6D-40D6-B1ED-4D866895BD80}" type="pres">
      <dgm:prSet presAssocID="{0429701F-C063-4BC5-B2E1-B518C7C9118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A3F5E2DE-349A-4549-B91F-4EB3A66ED841}" type="pres">
      <dgm:prSet presAssocID="{6F69B92A-9508-4C4F-B933-3AE8E10858FD}" presName="boxAndChildren" presStyleCnt="0"/>
      <dgm:spPr/>
    </dgm:pt>
    <dgm:pt modelId="{BDDEBEB0-4DD3-4CC7-BB88-A4FEABAEBC7B}" type="pres">
      <dgm:prSet presAssocID="{6F69B92A-9508-4C4F-B933-3AE8E10858FD}" presName="parentTextBox" presStyleLbl="node1" presStyleIdx="0" presStyleCnt="2" custScaleY="83883" custLinFactNeighborY="2425"/>
      <dgm:spPr/>
      <dgm:t>
        <a:bodyPr/>
        <a:lstStyle/>
        <a:p>
          <a:endParaRPr lang="el-GR"/>
        </a:p>
      </dgm:t>
    </dgm:pt>
    <dgm:pt modelId="{770EB3D2-04F2-41A1-BB70-9A4A355AD2C3}" type="pres">
      <dgm:prSet presAssocID="{F6D140B7-3591-4A5B-AF7A-5327110C9A85}" presName="sp" presStyleCnt="0"/>
      <dgm:spPr/>
    </dgm:pt>
    <dgm:pt modelId="{13894690-432E-4AFF-B7B0-EDBCA2CBE1CF}" type="pres">
      <dgm:prSet presAssocID="{5AA9BF8E-4C88-4B2B-B74A-BCCA81AF94F6}" presName="arrowAndChildren" presStyleCnt="0"/>
      <dgm:spPr/>
    </dgm:pt>
    <dgm:pt modelId="{B09A6672-2FCD-4A3C-B38D-472000BF34F2}" type="pres">
      <dgm:prSet presAssocID="{5AA9BF8E-4C88-4B2B-B74A-BCCA81AF94F6}" presName="parentTextArrow" presStyleLbl="node1" presStyleIdx="0" presStyleCnt="2"/>
      <dgm:spPr/>
      <dgm:t>
        <a:bodyPr/>
        <a:lstStyle/>
        <a:p>
          <a:endParaRPr lang="el-GR"/>
        </a:p>
      </dgm:t>
    </dgm:pt>
    <dgm:pt modelId="{57931254-ED8D-4469-9959-D1D8387BF4E6}" type="pres">
      <dgm:prSet presAssocID="{5AA9BF8E-4C88-4B2B-B74A-BCCA81AF94F6}" presName="arrow" presStyleLbl="node1" presStyleIdx="1" presStyleCnt="2" custScaleY="154662" custLinFactNeighborX="862" custLinFactNeighborY="-80"/>
      <dgm:spPr/>
      <dgm:t>
        <a:bodyPr/>
        <a:lstStyle/>
        <a:p>
          <a:endParaRPr lang="el-GR"/>
        </a:p>
      </dgm:t>
    </dgm:pt>
    <dgm:pt modelId="{D3AED02E-B9FF-466D-9151-77ECC903F43F}" type="pres">
      <dgm:prSet presAssocID="{5AA9BF8E-4C88-4B2B-B74A-BCCA81AF94F6}" presName="descendantArrow" presStyleCnt="0"/>
      <dgm:spPr/>
    </dgm:pt>
    <dgm:pt modelId="{8557D9FE-2CDF-4C68-9B13-D2076DE53BF6}" type="pres">
      <dgm:prSet presAssocID="{C5261300-9CD7-4619-A0F0-4870290C2B80}" presName="childTextArrow" presStyleLbl="fgAccFollowNode1" presStyleIdx="0" presStyleCnt="3" custScaleX="219762" custScaleY="188236" custLinFactNeighborX="4137" custLinFactNeighborY="-1288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C590865-632D-41E8-A352-E4C4CC5D6364}" type="pres">
      <dgm:prSet presAssocID="{5221AAC3-2E51-4F40-B2BD-98B24F175C12}" presName="childTextArrow" presStyleLbl="fgAccFollowNode1" presStyleIdx="1" presStyleCnt="3" custScaleX="196581" custScaleY="188236" custLinFactNeighborX="2087" custLinFactNeighborY="-1288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CB5ABB5-68A2-4DE8-9792-CA8DD4BFA399}" type="pres">
      <dgm:prSet presAssocID="{09AADEE8-26E7-48A2-AC78-783296113FD4}" presName="childTextArrow" presStyleLbl="fgAccFollowNode1" presStyleIdx="2" presStyleCnt="3" custScaleX="120954" custScaleY="188783" custLinFactNeighborX="1675" custLinFactNeighborY="-1261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8FEF740-08B6-404F-9949-C3C4D6B3A56A}" srcId="{5AA9BF8E-4C88-4B2B-B74A-BCCA81AF94F6}" destId="{5221AAC3-2E51-4F40-B2BD-98B24F175C12}" srcOrd="1" destOrd="0" parTransId="{83334AC2-40A7-4B88-9D3B-74DF06B6A895}" sibTransId="{F5338863-54D1-419E-B073-CE2E87E23151}"/>
    <dgm:cxn modelId="{B77B5751-7C0B-407E-B3EC-334EC92BEFA5}" srcId="{5AA9BF8E-4C88-4B2B-B74A-BCCA81AF94F6}" destId="{09AADEE8-26E7-48A2-AC78-783296113FD4}" srcOrd="2" destOrd="0" parTransId="{68909EFB-640C-4E60-B70B-2E5BB351BE0C}" sibTransId="{141E540B-9E95-4A5E-B6E5-66154B53F188}"/>
    <dgm:cxn modelId="{587D1D64-69C0-416E-89E8-62104722E053}" type="presOf" srcId="{5AA9BF8E-4C88-4B2B-B74A-BCCA81AF94F6}" destId="{B09A6672-2FCD-4A3C-B38D-472000BF34F2}" srcOrd="0" destOrd="0" presId="urn:microsoft.com/office/officeart/2005/8/layout/process4"/>
    <dgm:cxn modelId="{A218415E-E1A0-43D4-9F59-127BE595360B}" type="presOf" srcId="{5AA9BF8E-4C88-4B2B-B74A-BCCA81AF94F6}" destId="{57931254-ED8D-4469-9959-D1D8387BF4E6}" srcOrd="1" destOrd="0" presId="urn:microsoft.com/office/officeart/2005/8/layout/process4"/>
    <dgm:cxn modelId="{AD086391-C5A0-4F62-AC7A-F108A04C3A22}" type="presOf" srcId="{C5261300-9CD7-4619-A0F0-4870290C2B80}" destId="{8557D9FE-2CDF-4C68-9B13-D2076DE53BF6}" srcOrd="0" destOrd="0" presId="urn:microsoft.com/office/officeart/2005/8/layout/process4"/>
    <dgm:cxn modelId="{12619498-5060-4727-B09E-B1095DC2BF5C}" srcId="{0429701F-C063-4BC5-B2E1-B518C7C91184}" destId="{6F69B92A-9508-4C4F-B933-3AE8E10858FD}" srcOrd="1" destOrd="0" parTransId="{E0CE4DE5-1798-4F6D-8126-6CC75154F2D8}" sibTransId="{6F83BBD5-CD0C-44C9-9729-AF3AD396DF94}"/>
    <dgm:cxn modelId="{6C497E17-96C2-4AD6-AFC5-09A36AC84F4F}" type="presOf" srcId="{5221AAC3-2E51-4F40-B2BD-98B24F175C12}" destId="{DC590865-632D-41E8-A352-E4C4CC5D6364}" srcOrd="0" destOrd="0" presId="urn:microsoft.com/office/officeart/2005/8/layout/process4"/>
    <dgm:cxn modelId="{4A533023-EFF1-4D42-B825-E9125FADFA71}" type="presOf" srcId="{0429701F-C063-4BC5-B2E1-B518C7C91184}" destId="{CE9381E7-4D6D-40D6-B1ED-4D866895BD80}" srcOrd="0" destOrd="0" presId="urn:microsoft.com/office/officeart/2005/8/layout/process4"/>
    <dgm:cxn modelId="{2BF6BF1C-151B-4C92-85D1-D903516FD75E}" type="presOf" srcId="{09AADEE8-26E7-48A2-AC78-783296113FD4}" destId="{5CB5ABB5-68A2-4DE8-9792-CA8DD4BFA399}" srcOrd="0" destOrd="0" presId="urn:microsoft.com/office/officeart/2005/8/layout/process4"/>
    <dgm:cxn modelId="{04855128-9CF1-42C1-9233-3DE2BC2A00D7}" srcId="{0429701F-C063-4BC5-B2E1-B518C7C91184}" destId="{5AA9BF8E-4C88-4B2B-B74A-BCCA81AF94F6}" srcOrd="0" destOrd="0" parTransId="{81C07610-44FD-44A2-9196-36DC21BDF09C}" sibTransId="{F6D140B7-3591-4A5B-AF7A-5327110C9A85}"/>
    <dgm:cxn modelId="{B27CC542-FD94-431F-AC23-7A6EE16D2730}" type="presOf" srcId="{6F69B92A-9508-4C4F-B933-3AE8E10858FD}" destId="{BDDEBEB0-4DD3-4CC7-BB88-A4FEABAEBC7B}" srcOrd="0" destOrd="0" presId="urn:microsoft.com/office/officeart/2005/8/layout/process4"/>
    <dgm:cxn modelId="{1D363623-7E92-419C-B83F-37D5115851F7}" srcId="{5AA9BF8E-4C88-4B2B-B74A-BCCA81AF94F6}" destId="{C5261300-9CD7-4619-A0F0-4870290C2B80}" srcOrd="0" destOrd="0" parTransId="{C87A72F9-03A1-4077-9C9E-E2A9B9FFC668}" sibTransId="{AF6C9C8D-5D6F-4C9F-9D27-1275EE54D33A}"/>
    <dgm:cxn modelId="{72BEB3EB-FF03-4B7F-88BC-A72CA3E62229}" type="presParOf" srcId="{CE9381E7-4D6D-40D6-B1ED-4D866895BD80}" destId="{A3F5E2DE-349A-4549-B91F-4EB3A66ED841}" srcOrd="0" destOrd="0" presId="urn:microsoft.com/office/officeart/2005/8/layout/process4"/>
    <dgm:cxn modelId="{E871475F-6320-4762-8A1F-1B2C310B1C28}" type="presParOf" srcId="{A3F5E2DE-349A-4549-B91F-4EB3A66ED841}" destId="{BDDEBEB0-4DD3-4CC7-BB88-A4FEABAEBC7B}" srcOrd="0" destOrd="0" presId="urn:microsoft.com/office/officeart/2005/8/layout/process4"/>
    <dgm:cxn modelId="{9AEB7389-4351-4878-A0E5-3204CE65CF29}" type="presParOf" srcId="{CE9381E7-4D6D-40D6-B1ED-4D866895BD80}" destId="{770EB3D2-04F2-41A1-BB70-9A4A355AD2C3}" srcOrd="1" destOrd="0" presId="urn:microsoft.com/office/officeart/2005/8/layout/process4"/>
    <dgm:cxn modelId="{7D47E7A9-7AD1-42BA-A879-31A3F112DF4C}" type="presParOf" srcId="{CE9381E7-4D6D-40D6-B1ED-4D866895BD80}" destId="{13894690-432E-4AFF-B7B0-EDBCA2CBE1CF}" srcOrd="2" destOrd="0" presId="urn:microsoft.com/office/officeart/2005/8/layout/process4"/>
    <dgm:cxn modelId="{A45CBC01-F4A8-4658-83E7-444FA1055EE0}" type="presParOf" srcId="{13894690-432E-4AFF-B7B0-EDBCA2CBE1CF}" destId="{B09A6672-2FCD-4A3C-B38D-472000BF34F2}" srcOrd="0" destOrd="0" presId="urn:microsoft.com/office/officeart/2005/8/layout/process4"/>
    <dgm:cxn modelId="{2AFA44A1-7744-4BB2-A3DD-281050DF75EB}" type="presParOf" srcId="{13894690-432E-4AFF-B7B0-EDBCA2CBE1CF}" destId="{57931254-ED8D-4469-9959-D1D8387BF4E6}" srcOrd="1" destOrd="0" presId="urn:microsoft.com/office/officeart/2005/8/layout/process4"/>
    <dgm:cxn modelId="{E6D6CE02-7B2D-43F6-B299-7FB02DBA501D}" type="presParOf" srcId="{13894690-432E-4AFF-B7B0-EDBCA2CBE1CF}" destId="{D3AED02E-B9FF-466D-9151-77ECC903F43F}" srcOrd="2" destOrd="0" presId="urn:microsoft.com/office/officeart/2005/8/layout/process4"/>
    <dgm:cxn modelId="{077B5547-6D5D-45BA-A1CB-9E5D024CD8CD}" type="presParOf" srcId="{D3AED02E-B9FF-466D-9151-77ECC903F43F}" destId="{8557D9FE-2CDF-4C68-9B13-D2076DE53BF6}" srcOrd="0" destOrd="0" presId="urn:microsoft.com/office/officeart/2005/8/layout/process4"/>
    <dgm:cxn modelId="{F995F03C-6C64-407D-A215-72120036BE46}" type="presParOf" srcId="{D3AED02E-B9FF-466D-9151-77ECC903F43F}" destId="{DC590865-632D-41E8-A352-E4C4CC5D6364}" srcOrd="1" destOrd="0" presId="urn:microsoft.com/office/officeart/2005/8/layout/process4"/>
    <dgm:cxn modelId="{5E06FD76-FCD7-4594-861E-62F8FAAE6AE3}" type="presParOf" srcId="{D3AED02E-B9FF-466D-9151-77ECC903F43F}" destId="{5CB5ABB5-68A2-4DE8-9792-CA8DD4BFA399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943034-CD4A-4B63-BEF8-8E5804A55134}" type="doc">
      <dgm:prSet loTypeId="urn:microsoft.com/office/officeart/2005/8/layout/process2" loCatId="process" qsTypeId="urn:microsoft.com/office/officeart/2005/8/quickstyle/simple5" qsCatId="simple" csTypeId="urn:microsoft.com/office/officeart/2005/8/colors/colorful1#2" csCatId="colorful" phldr="1"/>
      <dgm:spPr/>
    </dgm:pt>
    <dgm:pt modelId="{7F425A46-ACF8-41A3-86F4-F125C0766B34}">
      <dgm:prSet phldrT="[Κείμενο]" custT="1"/>
      <dgm:spPr>
        <a:solidFill>
          <a:schemeClr val="bg2">
            <a:lumMod val="50000"/>
          </a:schemeClr>
        </a:solidFill>
        <a:ln>
          <a:solidFill>
            <a:srgbClr val="002060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l-GR" sz="3200" dirty="0" smtClean="0"/>
            <a:t>             Ολοκλήρωση γραπτής εργασίας</a:t>
          </a:r>
          <a:endParaRPr lang="el-GR" sz="3200" dirty="0"/>
        </a:p>
      </dgm:t>
    </dgm:pt>
    <dgm:pt modelId="{F1106430-2DA1-4379-B6A3-BBD7E5A555B9}" type="parTrans" cxnId="{49F4E310-EF16-4F17-B78F-4E6BABEF3F1B}">
      <dgm:prSet/>
      <dgm:spPr/>
      <dgm:t>
        <a:bodyPr/>
        <a:lstStyle/>
        <a:p>
          <a:endParaRPr lang="el-GR"/>
        </a:p>
      </dgm:t>
    </dgm:pt>
    <dgm:pt modelId="{60CDA4C4-A7BE-4F21-AD0F-63B131375B76}" type="sibTrans" cxnId="{49F4E310-EF16-4F17-B78F-4E6BABEF3F1B}">
      <dgm:prSet/>
      <dgm:spPr/>
      <dgm:t>
        <a:bodyPr/>
        <a:lstStyle/>
        <a:p>
          <a:endParaRPr lang="el-GR"/>
        </a:p>
      </dgm:t>
    </dgm:pt>
    <dgm:pt modelId="{FEF09187-D5D2-4B47-B3E1-19E7CF043C4B}">
      <dgm:prSet phldrT="[Κείμενο]"/>
      <dgm:spPr>
        <a:ln>
          <a:solidFill>
            <a:srgbClr val="FFFF00"/>
          </a:solidFill>
        </a:ln>
      </dgm:spPr>
      <dgm:t>
        <a:bodyPr/>
        <a:lstStyle/>
        <a:p>
          <a:r>
            <a:rPr lang="el-GR" dirty="0" smtClean="0">
              <a:latin typeface="Trebuchet MS" charset="0"/>
            </a:rPr>
            <a:t>          Τελική προφορική εργασία</a:t>
          </a:r>
          <a:endParaRPr lang="el-GR" dirty="0"/>
        </a:p>
      </dgm:t>
    </dgm:pt>
    <dgm:pt modelId="{5E3B532F-3FA4-4136-A744-D5210B7F43B5}" type="parTrans" cxnId="{44AD8181-4F3C-461F-B702-B37F7093DFE0}">
      <dgm:prSet/>
      <dgm:spPr/>
      <dgm:t>
        <a:bodyPr/>
        <a:lstStyle/>
        <a:p>
          <a:endParaRPr lang="el-GR"/>
        </a:p>
      </dgm:t>
    </dgm:pt>
    <dgm:pt modelId="{96364A63-20B7-49A4-B8B3-FF2C279A73AC}" type="sibTrans" cxnId="{44AD8181-4F3C-461F-B702-B37F7093DFE0}">
      <dgm:prSet/>
      <dgm:spPr/>
      <dgm:t>
        <a:bodyPr/>
        <a:lstStyle/>
        <a:p>
          <a:endParaRPr lang="el-GR"/>
        </a:p>
      </dgm:t>
    </dgm:pt>
    <dgm:pt modelId="{3D308E1A-DE31-4CB4-99A9-02E5761C5314}">
      <dgm:prSet phldrT="[Κείμενο]"/>
      <dgm:spPr>
        <a:solidFill>
          <a:srgbClr val="7030A0"/>
        </a:solidFill>
        <a:ln>
          <a:solidFill>
            <a:srgbClr val="FFC000"/>
          </a:solidFill>
        </a:ln>
      </dgm:spPr>
      <dgm:t>
        <a:bodyPr/>
        <a:lstStyle/>
        <a:p>
          <a:r>
            <a:rPr lang="el-GR" dirty="0" smtClean="0"/>
            <a:t>Έκθεση Τεχνολογίας</a:t>
          </a:r>
          <a:endParaRPr lang="el-GR" dirty="0"/>
        </a:p>
      </dgm:t>
    </dgm:pt>
    <dgm:pt modelId="{91AB6850-F9A2-4BA2-9912-95AEC1114F9A}" type="parTrans" cxnId="{90EFC98A-BDB5-4AC7-8931-9068D13379D7}">
      <dgm:prSet/>
      <dgm:spPr/>
      <dgm:t>
        <a:bodyPr/>
        <a:lstStyle/>
        <a:p>
          <a:endParaRPr lang="el-GR"/>
        </a:p>
      </dgm:t>
    </dgm:pt>
    <dgm:pt modelId="{AC63BBBC-3931-480B-BC24-2B14A691128E}" type="sibTrans" cxnId="{90EFC98A-BDB5-4AC7-8931-9068D13379D7}">
      <dgm:prSet/>
      <dgm:spPr/>
      <dgm:t>
        <a:bodyPr/>
        <a:lstStyle/>
        <a:p>
          <a:endParaRPr lang="el-GR"/>
        </a:p>
      </dgm:t>
    </dgm:pt>
    <dgm:pt modelId="{CFEBE505-5BD1-40BE-8241-A428A9841CF1}">
      <dgm:prSet/>
      <dgm:spPr>
        <a:solidFill>
          <a:schemeClr val="accent2">
            <a:lumMod val="75000"/>
          </a:schemeClr>
        </a:solidFill>
        <a:ln>
          <a:solidFill>
            <a:srgbClr val="FF0000"/>
          </a:solidFill>
        </a:ln>
      </dgm:spPr>
      <dgm:t>
        <a:bodyPr/>
        <a:lstStyle/>
        <a:p>
          <a:r>
            <a:rPr lang="el-GR" dirty="0" smtClean="0"/>
            <a:t>             Αξιολόγηση Δραστηριοτήτων</a:t>
          </a:r>
          <a:endParaRPr lang="el-GR" dirty="0"/>
        </a:p>
      </dgm:t>
    </dgm:pt>
    <dgm:pt modelId="{0C6BDD95-6FFA-4C98-8E7D-3BEF30EAE77B}" type="parTrans" cxnId="{B1DBF68E-98FC-4E53-BC23-A5C607CB6D21}">
      <dgm:prSet/>
      <dgm:spPr/>
      <dgm:t>
        <a:bodyPr/>
        <a:lstStyle/>
        <a:p>
          <a:endParaRPr lang="el-GR"/>
        </a:p>
      </dgm:t>
    </dgm:pt>
    <dgm:pt modelId="{7DAA3A75-8993-4AE4-B2F6-69FDF6CC8833}" type="sibTrans" cxnId="{B1DBF68E-98FC-4E53-BC23-A5C607CB6D21}">
      <dgm:prSet/>
      <dgm:spPr/>
      <dgm:t>
        <a:bodyPr/>
        <a:lstStyle/>
        <a:p>
          <a:endParaRPr lang="el-GR"/>
        </a:p>
      </dgm:t>
    </dgm:pt>
    <dgm:pt modelId="{CBEE7C9D-8BA8-45AF-97AE-F0683A45D627}" type="pres">
      <dgm:prSet presAssocID="{E4943034-CD4A-4B63-BEF8-8E5804A55134}" presName="linearFlow" presStyleCnt="0">
        <dgm:presLayoutVars>
          <dgm:resizeHandles val="exact"/>
        </dgm:presLayoutVars>
      </dgm:prSet>
      <dgm:spPr/>
    </dgm:pt>
    <dgm:pt modelId="{B923A94B-4A17-4D6E-AD8A-6A0F44B67E9A}" type="pres">
      <dgm:prSet presAssocID="{7F425A46-ACF8-41A3-86F4-F125C0766B34}" presName="node" presStyleLbl="node1" presStyleIdx="0" presStyleCnt="4" custScaleX="38715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9F160A9-FD3E-4DD5-B16E-ACC1E093A072}" type="pres">
      <dgm:prSet presAssocID="{60CDA4C4-A7BE-4F21-AD0F-63B131375B76}" presName="sibTrans" presStyleLbl="sibTrans2D1" presStyleIdx="0" presStyleCnt="3"/>
      <dgm:spPr/>
      <dgm:t>
        <a:bodyPr/>
        <a:lstStyle/>
        <a:p>
          <a:endParaRPr lang="el-GR"/>
        </a:p>
      </dgm:t>
    </dgm:pt>
    <dgm:pt modelId="{9AAADE5B-7CBD-4E4A-96A1-CC8ECDFBA01E}" type="pres">
      <dgm:prSet presAssocID="{60CDA4C4-A7BE-4F21-AD0F-63B131375B76}" presName="connectorText" presStyleLbl="sibTrans2D1" presStyleIdx="0" presStyleCnt="3"/>
      <dgm:spPr/>
      <dgm:t>
        <a:bodyPr/>
        <a:lstStyle/>
        <a:p>
          <a:endParaRPr lang="el-GR"/>
        </a:p>
      </dgm:t>
    </dgm:pt>
    <dgm:pt modelId="{73548851-9208-42EB-95D6-2CCAB1E77E65}" type="pres">
      <dgm:prSet presAssocID="{FEF09187-D5D2-4B47-B3E1-19E7CF043C4B}" presName="node" presStyleLbl="node1" presStyleIdx="1" presStyleCnt="4" custScaleX="38715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E0AE8D-F499-4518-893C-905EB534F64F}" type="pres">
      <dgm:prSet presAssocID="{96364A63-20B7-49A4-B8B3-FF2C279A73AC}" presName="sibTrans" presStyleLbl="sibTrans2D1" presStyleIdx="1" presStyleCnt="3"/>
      <dgm:spPr/>
      <dgm:t>
        <a:bodyPr/>
        <a:lstStyle/>
        <a:p>
          <a:endParaRPr lang="el-GR"/>
        </a:p>
      </dgm:t>
    </dgm:pt>
    <dgm:pt modelId="{8A81BA42-0F1F-4397-B22A-41CBEC914311}" type="pres">
      <dgm:prSet presAssocID="{96364A63-20B7-49A4-B8B3-FF2C279A73AC}" presName="connectorText" presStyleLbl="sibTrans2D1" presStyleIdx="1" presStyleCnt="3"/>
      <dgm:spPr/>
      <dgm:t>
        <a:bodyPr/>
        <a:lstStyle/>
        <a:p>
          <a:endParaRPr lang="el-GR"/>
        </a:p>
      </dgm:t>
    </dgm:pt>
    <dgm:pt modelId="{1D7B98F0-242E-4667-845D-C6ADD588BDEC}" type="pres">
      <dgm:prSet presAssocID="{CFEBE505-5BD1-40BE-8241-A428A9841CF1}" presName="node" presStyleLbl="node1" presStyleIdx="2" presStyleCnt="4" custScaleX="38715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FE41D4B-0A78-4691-BD93-9B5E9B3943F3}" type="pres">
      <dgm:prSet presAssocID="{7DAA3A75-8993-4AE4-B2F6-69FDF6CC8833}" presName="sibTrans" presStyleLbl="sibTrans2D1" presStyleIdx="2" presStyleCnt="3"/>
      <dgm:spPr/>
      <dgm:t>
        <a:bodyPr/>
        <a:lstStyle/>
        <a:p>
          <a:endParaRPr lang="el-GR"/>
        </a:p>
      </dgm:t>
    </dgm:pt>
    <dgm:pt modelId="{0E6727D8-43E9-4AEC-AB4F-43F7D8B9556C}" type="pres">
      <dgm:prSet presAssocID="{7DAA3A75-8993-4AE4-B2F6-69FDF6CC8833}" presName="connectorText" presStyleLbl="sibTrans2D1" presStyleIdx="2" presStyleCnt="3"/>
      <dgm:spPr/>
      <dgm:t>
        <a:bodyPr/>
        <a:lstStyle/>
        <a:p>
          <a:endParaRPr lang="el-GR"/>
        </a:p>
      </dgm:t>
    </dgm:pt>
    <dgm:pt modelId="{861EE758-50D3-4425-83C0-B85C3B867E32}" type="pres">
      <dgm:prSet presAssocID="{3D308E1A-DE31-4CB4-99A9-02E5761C5314}" presName="node" presStyleLbl="node1" presStyleIdx="3" presStyleCnt="4" custScaleX="38715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F164933-E2F0-41E2-84AA-E3421F4F2244}" type="presOf" srcId="{96364A63-20B7-49A4-B8B3-FF2C279A73AC}" destId="{8A81BA42-0F1F-4397-B22A-41CBEC914311}" srcOrd="1" destOrd="0" presId="urn:microsoft.com/office/officeart/2005/8/layout/process2"/>
    <dgm:cxn modelId="{8AAB0CEE-3D65-4895-93D0-7AA159E8196B}" type="presOf" srcId="{CFEBE505-5BD1-40BE-8241-A428A9841CF1}" destId="{1D7B98F0-242E-4667-845D-C6ADD588BDEC}" srcOrd="0" destOrd="0" presId="urn:microsoft.com/office/officeart/2005/8/layout/process2"/>
    <dgm:cxn modelId="{B1DBF68E-98FC-4E53-BC23-A5C607CB6D21}" srcId="{E4943034-CD4A-4B63-BEF8-8E5804A55134}" destId="{CFEBE505-5BD1-40BE-8241-A428A9841CF1}" srcOrd="2" destOrd="0" parTransId="{0C6BDD95-6FFA-4C98-8E7D-3BEF30EAE77B}" sibTransId="{7DAA3A75-8993-4AE4-B2F6-69FDF6CC8833}"/>
    <dgm:cxn modelId="{90EFC98A-BDB5-4AC7-8931-9068D13379D7}" srcId="{E4943034-CD4A-4B63-BEF8-8E5804A55134}" destId="{3D308E1A-DE31-4CB4-99A9-02E5761C5314}" srcOrd="3" destOrd="0" parTransId="{91AB6850-F9A2-4BA2-9912-95AEC1114F9A}" sibTransId="{AC63BBBC-3931-480B-BC24-2B14A691128E}"/>
    <dgm:cxn modelId="{2C7D68F7-64D3-467A-A91B-8BDC68AB510E}" type="presOf" srcId="{7DAA3A75-8993-4AE4-B2F6-69FDF6CC8833}" destId="{0E6727D8-43E9-4AEC-AB4F-43F7D8B9556C}" srcOrd="1" destOrd="0" presId="urn:microsoft.com/office/officeart/2005/8/layout/process2"/>
    <dgm:cxn modelId="{2FEAE27B-762C-4372-B86D-EBBA8BBD72A9}" type="presOf" srcId="{60CDA4C4-A7BE-4F21-AD0F-63B131375B76}" destId="{9AAADE5B-7CBD-4E4A-96A1-CC8ECDFBA01E}" srcOrd="1" destOrd="0" presId="urn:microsoft.com/office/officeart/2005/8/layout/process2"/>
    <dgm:cxn modelId="{44AD8181-4F3C-461F-B702-B37F7093DFE0}" srcId="{E4943034-CD4A-4B63-BEF8-8E5804A55134}" destId="{FEF09187-D5D2-4B47-B3E1-19E7CF043C4B}" srcOrd="1" destOrd="0" parTransId="{5E3B532F-3FA4-4136-A744-D5210B7F43B5}" sibTransId="{96364A63-20B7-49A4-B8B3-FF2C279A73AC}"/>
    <dgm:cxn modelId="{EDCD88FC-DE84-4A23-957D-82004FA7FAD7}" type="presOf" srcId="{60CDA4C4-A7BE-4F21-AD0F-63B131375B76}" destId="{B9F160A9-FD3E-4DD5-B16E-ACC1E093A072}" srcOrd="0" destOrd="0" presId="urn:microsoft.com/office/officeart/2005/8/layout/process2"/>
    <dgm:cxn modelId="{02B73BC9-08CF-4E0E-B658-59E8ECA0789C}" type="presOf" srcId="{96364A63-20B7-49A4-B8B3-FF2C279A73AC}" destId="{E8E0AE8D-F499-4518-893C-905EB534F64F}" srcOrd="0" destOrd="0" presId="urn:microsoft.com/office/officeart/2005/8/layout/process2"/>
    <dgm:cxn modelId="{E538FD77-FAA3-47C9-9F20-59D9029CC499}" type="presOf" srcId="{3D308E1A-DE31-4CB4-99A9-02E5761C5314}" destId="{861EE758-50D3-4425-83C0-B85C3B867E32}" srcOrd="0" destOrd="0" presId="urn:microsoft.com/office/officeart/2005/8/layout/process2"/>
    <dgm:cxn modelId="{09BF5543-1EEB-4156-991B-838E9A47A4BD}" type="presOf" srcId="{7F425A46-ACF8-41A3-86F4-F125C0766B34}" destId="{B923A94B-4A17-4D6E-AD8A-6A0F44B67E9A}" srcOrd="0" destOrd="0" presId="urn:microsoft.com/office/officeart/2005/8/layout/process2"/>
    <dgm:cxn modelId="{9858E595-390F-4249-83CC-75C32AE1D572}" type="presOf" srcId="{FEF09187-D5D2-4B47-B3E1-19E7CF043C4B}" destId="{73548851-9208-42EB-95D6-2CCAB1E77E65}" srcOrd="0" destOrd="0" presId="urn:microsoft.com/office/officeart/2005/8/layout/process2"/>
    <dgm:cxn modelId="{23EF7165-79EF-4E85-ADFD-FB01B1D5B01D}" type="presOf" srcId="{E4943034-CD4A-4B63-BEF8-8E5804A55134}" destId="{CBEE7C9D-8BA8-45AF-97AE-F0683A45D627}" srcOrd="0" destOrd="0" presId="urn:microsoft.com/office/officeart/2005/8/layout/process2"/>
    <dgm:cxn modelId="{CCE8E5D4-3BD7-46B8-B2B0-A2AD99B7A5B8}" type="presOf" srcId="{7DAA3A75-8993-4AE4-B2F6-69FDF6CC8833}" destId="{7FE41D4B-0A78-4691-BD93-9B5E9B3943F3}" srcOrd="0" destOrd="0" presId="urn:microsoft.com/office/officeart/2005/8/layout/process2"/>
    <dgm:cxn modelId="{49F4E310-EF16-4F17-B78F-4E6BABEF3F1B}" srcId="{E4943034-CD4A-4B63-BEF8-8E5804A55134}" destId="{7F425A46-ACF8-41A3-86F4-F125C0766B34}" srcOrd="0" destOrd="0" parTransId="{F1106430-2DA1-4379-B6A3-BBD7E5A555B9}" sibTransId="{60CDA4C4-A7BE-4F21-AD0F-63B131375B76}"/>
    <dgm:cxn modelId="{63C0E7E4-BE44-4BEC-A8F6-5DBFAF3E3B53}" type="presParOf" srcId="{CBEE7C9D-8BA8-45AF-97AE-F0683A45D627}" destId="{B923A94B-4A17-4D6E-AD8A-6A0F44B67E9A}" srcOrd="0" destOrd="0" presId="urn:microsoft.com/office/officeart/2005/8/layout/process2"/>
    <dgm:cxn modelId="{85CCFDB3-7CA7-41EC-8C84-B7B1A8E37B7F}" type="presParOf" srcId="{CBEE7C9D-8BA8-45AF-97AE-F0683A45D627}" destId="{B9F160A9-FD3E-4DD5-B16E-ACC1E093A072}" srcOrd="1" destOrd="0" presId="urn:microsoft.com/office/officeart/2005/8/layout/process2"/>
    <dgm:cxn modelId="{F7759F55-791B-4B74-B097-9DAA368FB8E8}" type="presParOf" srcId="{B9F160A9-FD3E-4DD5-B16E-ACC1E093A072}" destId="{9AAADE5B-7CBD-4E4A-96A1-CC8ECDFBA01E}" srcOrd="0" destOrd="0" presId="urn:microsoft.com/office/officeart/2005/8/layout/process2"/>
    <dgm:cxn modelId="{74642138-0762-42D6-B324-6D160BF4D9E1}" type="presParOf" srcId="{CBEE7C9D-8BA8-45AF-97AE-F0683A45D627}" destId="{73548851-9208-42EB-95D6-2CCAB1E77E65}" srcOrd="2" destOrd="0" presId="urn:microsoft.com/office/officeart/2005/8/layout/process2"/>
    <dgm:cxn modelId="{22B10F6C-B159-40BA-ACF7-99F5685B0E1F}" type="presParOf" srcId="{CBEE7C9D-8BA8-45AF-97AE-F0683A45D627}" destId="{E8E0AE8D-F499-4518-893C-905EB534F64F}" srcOrd="3" destOrd="0" presId="urn:microsoft.com/office/officeart/2005/8/layout/process2"/>
    <dgm:cxn modelId="{8B1650D1-9593-4D7A-B677-39FB7428615D}" type="presParOf" srcId="{E8E0AE8D-F499-4518-893C-905EB534F64F}" destId="{8A81BA42-0F1F-4397-B22A-41CBEC914311}" srcOrd="0" destOrd="0" presId="urn:microsoft.com/office/officeart/2005/8/layout/process2"/>
    <dgm:cxn modelId="{12D83B8C-B10C-4E25-9902-546FF9E94AEF}" type="presParOf" srcId="{CBEE7C9D-8BA8-45AF-97AE-F0683A45D627}" destId="{1D7B98F0-242E-4667-845D-C6ADD588BDEC}" srcOrd="4" destOrd="0" presId="urn:microsoft.com/office/officeart/2005/8/layout/process2"/>
    <dgm:cxn modelId="{76B376A8-DE9C-410C-BBB9-9D3C06459D0B}" type="presParOf" srcId="{CBEE7C9D-8BA8-45AF-97AE-F0683A45D627}" destId="{7FE41D4B-0A78-4691-BD93-9B5E9B3943F3}" srcOrd="5" destOrd="0" presId="urn:microsoft.com/office/officeart/2005/8/layout/process2"/>
    <dgm:cxn modelId="{18607B4B-05C6-4115-ADCA-9BFC1A5F3563}" type="presParOf" srcId="{7FE41D4B-0A78-4691-BD93-9B5E9B3943F3}" destId="{0E6727D8-43E9-4AEC-AB4F-43F7D8B9556C}" srcOrd="0" destOrd="0" presId="urn:microsoft.com/office/officeart/2005/8/layout/process2"/>
    <dgm:cxn modelId="{243E7C8F-C5AE-45B5-BC30-B2D7E89DF2C5}" type="presParOf" srcId="{CBEE7C9D-8BA8-45AF-97AE-F0683A45D627}" destId="{861EE758-50D3-4425-83C0-B85C3B867E32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B86F0-1A09-4E73-A660-397B0ADFDC18}">
      <dsp:nvSpPr>
        <dsp:cNvPr id="0" name=""/>
        <dsp:cNvSpPr/>
      </dsp:nvSpPr>
      <dsp:spPr>
        <a:xfrm>
          <a:off x="0" y="4478337"/>
          <a:ext cx="8424936" cy="14698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9824" tIns="369824" rIns="369824" bIns="369824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200" kern="1200" dirty="0"/>
        </a:p>
      </dsp:txBody>
      <dsp:txXfrm>
        <a:off x="0" y="4478337"/>
        <a:ext cx="8424936" cy="1469890"/>
      </dsp:txXfrm>
    </dsp:sp>
    <dsp:sp modelId="{28F9085E-0229-45A6-8603-F2D07293F73E}">
      <dsp:nvSpPr>
        <dsp:cNvPr id="0" name=""/>
        <dsp:cNvSpPr/>
      </dsp:nvSpPr>
      <dsp:spPr>
        <a:xfrm rot="10800000">
          <a:off x="0" y="2191835"/>
          <a:ext cx="8424936" cy="226069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u="sng" kern="1200" dirty="0" smtClean="0">
              <a:latin typeface="Trebuchet MS" charset="0"/>
            </a:rPr>
            <a:t>Επιλογή ατομικού έργου</a:t>
          </a:r>
        </a:p>
      </dsp:txBody>
      <dsp:txXfrm rot="-10800000">
        <a:off x="0" y="2191835"/>
        <a:ext cx="8424936" cy="793502"/>
      </dsp:txXfrm>
    </dsp:sp>
    <dsp:sp modelId="{F34CF657-A663-4D1B-89E7-632FDE5E888F}">
      <dsp:nvSpPr>
        <dsp:cNvPr id="0" name=""/>
        <dsp:cNvSpPr/>
      </dsp:nvSpPr>
      <dsp:spPr>
        <a:xfrm>
          <a:off x="0" y="3011364"/>
          <a:ext cx="4211963" cy="6759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Κριτήρια  επιλογής</a:t>
          </a:r>
        </a:p>
      </dsp:txBody>
      <dsp:txXfrm>
        <a:off x="0" y="3011364"/>
        <a:ext cx="4211963" cy="675946"/>
      </dsp:txXfrm>
    </dsp:sp>
    <dsp:sp modelId="{D4B7220A-E4F1-4A2F-967C-480E2F42FDE5}">
      <dsp:nvSpPr>
        <dsp:cNvPr id="0" name=""/>
        <dsp:cNvSpPr/>
      </dsp:nvSpPr>
      <dsp:spPr>
        <a:xfrm>
          <a:off x="4173830" y="3011364"/>
          <a:ext cx="4211355" cy="6759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Συλλογή πληροφοριών</a:t>
          </a:r>
        </a:p>
      </dsp:txBody>
      <dsp:txXfrm>
        <a:off x="4173830" y="3011364"/>
        <a:ext cx="4211355" cy="675946"/>
      </dsp:txXfrm>
    </dsp:sp>
    <dsp:sp modelId="{8ED65708-FDC5-4BE8-AF7C-7AE28DDB18DE}">
      <dsp:nvSpPr>
        <dsp:cNvPr id="0" name=""/>
        <dsp:cNvSpPr/>
      </dsp:nvSpPr>
      <dsp:spPr>
        <a:xfrm rot="10800000">
          <a:off x="0" y="0"/>
          <a:ext cx="8424936" cy="226069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>
              <a:latin typeface="Trebuchet MS" charset="0"/>
            </a:rPr>
            <a:t>   </a:t>
          </a:r>
          <a:r>
            <a:rPr lang="el-GR" sz="2400" u="sng" kern="1200" dirty="0" smtClean="0">
              <a:latin typeface="Trebuchet MS" charset="0"/>
            </a:rPr>
            <a:t>Σκοποί-Εισαγωγικές έννοιες</a:t>
          </a:r>
          <a:endParaRPr lang="el-GR" sz="2400" u="sng" kern="1200" dirty="0"/>
        </a:p>
      </dsp:txBody>
      <dsp:txXfrm rot="-10800000">
        <a:off x="0" y="0"/>
        <a:ext cx="8424936" cy="793502"/>
      </dsp:txXfrm>
    </dsp:sp>
    <dsp:sp modelId="{EAFE2DFB-E9D3-42D2-A49E-CE556729121C}">
      <dsp:nvSpPr>
        <dsp:cNvPr id="0" name=""/>
        <dsp:cNvSpPr/>
      </dsp:nvSpPr>
      <dsp:spPr>
        <a:xfrm>
          <a:off x="3160" y="794554"/>
          <a:ext cx="8418614" cy="6759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Παρουσίαση </a:t>
          </a:r>
          <a:r>
            <a:rPr lang="el-GR" sz="2000" b="1" kern="1200" dirty="0" smtClean="0"/>
            <a:t> </a:t>
          </a:r>
          <a:r>
            <a:rPr lang="el-GR" sz="2000" b="1" kern="1200" dirty="0" smtClean="0"/>
            <a:t>ενοτήτων</a:t>
          </a:r>
          <a:endParaRPr lang="el-GR" sz="2000" b="1" kern="1200" dirty="0"/>
        </a:p>
      </dsp:txBody>
      <dsp:txXfrm>
        <a:off x="3160" y="794554"/>
        <a:ext cx="8418614" cy="6759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EBEB0-4DD3-4CC7-BB88-A4FEABAEBC7B}">
      <dsp:nvSpPr>
        <dsp:cNvPr id="0" name=""/>
        <dsp:cNvSpPr/>
      </dsp:nvSpPr>
      <dsp:spPr>
        <a:xfrm>
          <a:off x="0" y="2923894"/>
          <a:ext cx="8280920" cy="1036545"/>
        </a:xfrm>
        <a:prstGeom prst="rect">
          <a:avLst/>
        </a:prstGeom>
        <a:solidFill>
          <a:srgbClr val="92D050"/>
        </a:solidFill>
        <a:ln w="28575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u="sng" kern="1200" dirty="0" smtClean="0">
              <a:latin typeface="Trebuchet MS" charset="0"/>
            </a:rPr>
            <a:t>Κατασκευή έργου</a:t>
          </a:r>
          <a:endParaRPr lang="el-GR" sz="2800" u="sng" kern="1200" dirty="0">
            <a:latin typeface="Trebuchet MS" charset="0"/>
          </a:endParaRPr>
        </a:p>
      </dsp:txBody>
      <dsp:txXfrm>
        <a:off x="0" y="2923894"/>
        <a:ext cx="8280920" cy="1036545"/>
      </dsp:txXfrm>
    </dsp:sp>
    <dsp:sp modelId="{57931254-ED8D-4469-9959-D1D8387BF4E6}">
      <dsp:nvSpPr>
        <dsp:cNvPr id="0" name=""/>
        <dsp:cNvSpPr/>
      </dsp:nvSpPr>
      <dsp:spPr>
        <a:xfrm rot="10800000">
          <a:off x="0" y="9"/>
          <a:ext cx="8280920" cy="293937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u="none" kern="1200" dirty="0" smtClean="0">
              <a:latin typeface="Trebuchet MS" charset="0"/>
            </a:rPr>
            <a:t>       </a:t>
          </a:r>
          <a:r>
            <a:rPr lang="el-GR" sz="2400" u="sng" kern="1200" dirty="0" smtClean="0">
              <a:latin typeface="Trebuchet MS" charset="0"/>
            </a:rPr>
            <a:t>Προγραμματισμός  κατασκευής ατομικού έργου</a:t>
          </a:r>
          <a:endParaRPr lang="el-GR" sz="2400" u="sng" kern="1200" dirty="0">
            <a:latin typeface="Trebuchet MS" charset="0"/>
          </a:endParaRPr>
        </a:p>
      </dsp:txBody>
      <dsp:txXfrm rot="-10800000">
        <a:off x="0" y="9"/>
        <a:ext cx="8280920" cy="1031718"/>
      </dsp:txXfrm>
    </dsp:sp>
    <dsp:sp modelId="{8557D9FE-2CDF-4C68-9B13-D2076DE53BF6}">
      <dsp:nvSpPr>
        <dsp:cNvPr id="0" name=""/>
        <dsp:cNvSpPr/>
      </dsp:nvSpPr>
      <dsp:spPr>
        <a:xfrm>
          <a:off x="65548" y="864094"/>
          <a:ext cx="3385526" cy="106965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Πηγές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 πληροφόρησης</a:t>
          </a:r>
          <a:endParaRPr lang="el-GR" sz="2400" b="1" kern="1200" dirty="0"/>
        </a:p>
      </dsp:txBody>
      <dsp:txXfrm>
        <a:off x="65548" y="864094"/>
        <a:ext cx="3385526" cy="1069657"/>
      </dsp:txXfrm>
    </dsp:sp>
    <dsp:sp modelId="{DC590865-632D-41E8-A352-E4C4CC5D6364}">
      <dsp:nvSpPr>
        <dsp:cNvPr id="0" name=""/>
        <dsp:cNvSpPr/>
      </dsp:nvSpPr>
      <dsp:spPr>
        <a:xfrm>
          <a:off x="3419493" y="864094"/>
          <a:ext cx="3028413" cy="1069657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Επιλογή υλικών και εργαλείων</a:t>
          </a:r>
        </a:p>
      </dsp:txBody>
      <dsp:txXfrm>
        <a:off x="3419493" y="864094"/>
        <a:ext cx="3028413" cy="1069657"/>
      </dsp:txXfrm>
    </dsp:sp>
    <dsp:sp modelId="{5CB5ABB5-68A2-4DE8-9792-CA8DD4BFA399}">
      <dsp:nvSpPr>
        <dsp:cNvPr id="0" name=""/>
        <dsp:cNvSpPr/>
      </dsp:nvSpPr>
      <dsp:spPr>
        <a:xfrm>
          <a:off x="6417572" y="864097"/>
          <a:ext cx="1863347" cy="107276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 Σχεδίαση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κατασκευής</a:t>
          </a:r>
          <a:endParaRPr lang="el-GR" sz="2400" b="1" kern="1200" dirty="0"/>
        </a:p>
      </dsp:txBody>
      <dsp:txXfrm>
        <a:off x="6417572" y="864097"/>
        <a:ext cx="1863347" cy="10727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23A94B-4A17-4D6E-AD8A-6A0F44B67E9A}">
      <dsp:nvSpPr>
        <dsp:cNvPr id="0" name=""/>
        <dsp:cNvSpPr/>
      </dsp:nvSpPr>
      <dsp:spPr>
        <a:xfrm>
          <a:off x="0" y="5552"/>
          <a:ext cx="8064896" cy="1032277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>
          <a:solidFill>
            <a:srgbClr val="002060"/>
          </a:solidFill>
        </a:ln>
        <a:effectLst>
          <a:glow rad="63500">
            <a:schemeClr val="accent5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             Ολοκλήρωση γραπτής εργασίας</a:t>
          </a:r>
          <a:endParaRPr lang="el-GR" sz="3200" kern="1200" dirty="0"/>
        </a:p>
      </dsp:txBody>
      <dsp:txXfrm>
        <a:off x="30234" y="35786"/>
        <a:ext cx="8004428" cy="971809"/>
      </dsp:txXfrm>
    </dsp:sp>
    <dsp:sp modelId="{B9F160A9-FD3E-4DD5-B16E-ACC1E093A072}">
      <dsp:nvSpPr>
        <dsp:cNvPr id="0" name=""/>
        <dsp:cNvSpPr/>
      </dsp:nvSpPr>
      <dsp:spPr>
        <a:xfrm rot="5400000">
          <a:off x="3838895" y="1063637"/>
          <a:ext cx="387104" cy="4645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900" kern="1200"/>
        </a:p>
      </dsp:txBody>
      <dsp:txXfrm rot="-5400000">
        <a:off x="3893091" y="1102347"/>
        <a:ext cx="278714" cy="270973"/>
      </dsp:txXfrm>
    </dsp:sp>
    <dsp:sp modelId="{73548851-9208-42EB-95D6-2CCAB1E77E65}">
      <dsp:nvSpPr>
        <dsp:cNvPr id="0" name=""/>
        <dsp:cNvSpPr/>
      </dsp:nvSpPr>
      <dsp:spPr>
        <a:xfrm>
          <a:off x="0" y="1553968"/>
          <a:ext cx="8064896" cy="1032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FFFF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>
              <a:latin typeface="Trebuchet MS" charset="0"/>
            </a:rPr>
            <a:t>          Τελική προφορική εργασία</a:t>
          </a:r>
          <a:endParaRPr lang="el-GR" sz="3300" kern="1200" dirty="0"/>
        </a:p>
      </dsp:txBody>
      <dsp:txXfrm>
        <a:off x="30234" y="1584202"/>
        <a:ext cx="8004428" cy="971809"/>
      </dsp:txXfrm>
    </dsp:sp>
    <dsp:sp modelId="{E8E0AE8D-F499-4518-893C-905EB534F64F}">
      <dsp:nvSpPr>
        <dsp:cNvPr id="0" name=""/>
        <dsp:cNvSpPr/>
      </dsp:nvSpPr>
      <dsp:spPr>
        <a:xfrm rot="5400000">
          <a:off x="3838895" y="2612053"/>
          <a:ext cx="387104" cy="4645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900" kern="1200"/>
        </a:p>
      </dsp:txBody>
      <dsp:txXfrm rot="-5400000">
        <a:off x="3893091" y="2650763"/>
        <a:ext cx="278714" cy="270973"/>
      </dsp:txXfrm>
    </dsp:sp>
    <dsp:sp modelId="{1D7B98F0-242E-4667-845D-C6ADD588BDEC}">
      <dsp:nvSpPr>
        <dsp:cNvPr id="0" name=""/>
        <dsp:cNvSpPr/>
      </dsp:nvSpPr>
      <dsp:spPr>
        <a:xfrm>
          <a:off x="0" y="3102385"/>
          <a:ext cx="8064896" cy="103227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solidFill>
            <a:srgbClr val="FF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             Αξιολόγηση Δραστηριοτήτων</a:t>
          </a:r>
          <a:endParaRPr lang="el-GR" sz="3200" kern="1200" dirty="0"/>
        </a:p>
      </dsp:txBody>
      <dsp:txXfrm>
        <a:off x="30234" y="3132619"/>
        <a:ext cx="8004428" cy="971809"/>
      </dsp:txXfrm>
    </dsp:sp>
    <dsp:sp modelId="{7FE41D4B-0A78-4691-BD93-9B5E9B3943F3}">
      <dsp:nvSpPr>
        <dsp:cNvPr id="0" name=""/>
        <dsp:cNvSpPr/>
      </dsp:nvSpPr>
      <dsp:spPr>
        <a:xfrm rot="5400000">
          <a:off x="3838895" y="4160469"/>
          <a:ext cx="387104" cy="4645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900" kern="1200"/>
        </a:p>
      </dsp:txBody>
      <dsp:txXfrm rot="-5400000">
        <a:off x="3893091" y="4199179"/>
        <a:ext cx="278714" cy="270973"/>
      </dsp:txXfrm>
    </dsp:sp>
    <dsp:sp modelId="{861EE758-50D3-4425-83C0-B85C3B867E32}">
      <dsp:nvSpPr>
        <dsp:cNvPr id="0" name=""/>
        <dsp:cNvSpPr/>
      </dsp:nvSpPr>
      <dsp:spPr>
        <a:xfrm>
          <a:off x="0" y="4650801"/>
          <a:ext cx="8064896" cy="1032277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solidFill>
            <a:srgbClr val="FFC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Έκθεση Τεχνολογίας</a:t>
          </a:r>
          <a:endParaRPr lang="el-GR" sz="3200" kern="1200" dirty="0"/>
        </a:p>
      </dsp:txBody>
      <dsp:txXfrm>
        <a:off x="30234" y="4681035"/>
        <a:ext cx="8004428" cy="971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5B279-1F3B-48A6-A0A5-987DDEFF9F38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21F06-0135-488A-8ABB-368C5E43E8F9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115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D2EA6-1D62-4D24-A962-E7930E9F2CA2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36923-56DF-4A46-B347-E34EFF74AB95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06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652DA-710B-4C5B-8C00-9CA824EE3408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57F44-BC13-4A03-9324-AF0BEC5E99F5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712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3A67A-6FA1-4BB4-9272-524F2F4E7B2B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43DCE-FA18-4521-9F94-622D707C47DD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021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46CFD-FA60-47E1-BD2B-89C5A846445B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E87C8-AE40-4829-9A93-337F8D510ABD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081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92AC3-C4A9-4004-8DB3-18EC4BFE9A3E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3E5F8-3BC3-44CE-A683-91396142FA2F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104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D9A20-2A5C-4C1A-BC24-0564300A92A1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EA288-E394-4E2B-A8EC-942B5940E944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6509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46EAA-06AE-436C-B144-E039D8A3431E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E9142-BF32-41B3-B717-DE984E597A87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950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E9A64-06B7-44D1-AB19-10BD38E60F6E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E18E8-CC5F-47B9-AA50-38A71779174D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859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88F72-2BEB-469E-9996-ACC4218FE5D3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A1B1F-EE48-4375-ABD8-E7B204F9C03D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768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80990-D07B-4904-B23E-230A4D7BB6F1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A49FF-5307-4F77-B3DB-28AC8FA74BFB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6421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duotone>
              <a:prstClr val="black"/>
              <a:schemeClr val="accent1">
                <a:tint val="45000"/>
                <a:satMod val="400000"/>
              </a:schemeClr>
            </a:duotone>
            <a:extLst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κύριου τίτλου</a:t>
            </a:r>
          </a:p>
        </p:txBody>
      </p:sp>
      <p:sp>
        <p:nvSpPr>
          <p:cNvPr id="1027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E13248-8ACF-42C6-ADE0-41AE23737B30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27/11/2017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6554FD1-51F1-4B21-91A4-7C701C400CFF}" type="slidenum">
              <a:rPr lang="el-G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326088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audio" Target="../media/audio5.wav"/><Relationship Id="rId7" Type="http://schemas.openxmlformats.org/officeDocument/2006/relationships/diagramLayout" Target="../diagrams/layout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3.xml"/><Relationship Id="rId5" Type="http://schemas.openxmlformats.org/officeDocument/2006/relationships/audio" Target="../media/audio9.wav"/><Relationship Id="rId10" Type="http://schemas.microsoft.com/office/2007/relationships/diagramDrawing" Target="../diagrams/drawing3.xml"/><Relationship Id="rId4" Type="http://schemas.openxmlformats.org/officeDocument/2006/relationships/audio" Target="../media/audio1.wav"/><Relationship Id="rId9" Type="http://schemas.openxmlformats.org/officeDocument/2006/relationships/diagramColors" Target="../diagrams/colors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audio" Target="../media/audio3.wav"/><Relationship Id="rId7" Type="http://schemas.openxmlformats.org/officeDocument/2006/relationships/diagramColors" Target="../diagrams/colors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audio" Target="../media/audio5.wav"/><Relationship Id="rId7" Type="http://schemas.openxmlformats.org/officeDocument/2006/relationships/diagramData" Target="../diagrams/data2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11" Type="http://schemas.microsoft.com/office/2007/relationships/diagramDrawing" Target="../diagrams/drawing2.xml"/><Relationship Id="rId5" Type="http://schemas.openxmlformats.org/officeDocument/2006/relationships/audio" Target="../media/audio7.wav"/><Relationship Id="rId10" Type="http://schemas.openxmlformats.org/officeDocument/2006/relationships/diagramColors" Target="../diagrams/colors2.xml"/><Relationship Id="rId4" Type="http://schemas.openxmlformats.org/officeDocument/2006/relationships/audio" Target="../media/audio6.wav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931333" y="1844678"/>
            <a:ext cx="10348384" cy="3478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l-GR" sz="2000" dirty="0">
                <a:latin typeface="Comic Sans MS" pitchFamily="66" charset="0"/>
              </a:rPr>
              <a:t>Κατά τη διάρκεια των αιώνων, ο άνθρωπος έχοντας την ανάγκη</a:t>
            </a:r>
          </a:p>
          <a:p>
            <a:pPr algn="ctr">
              <a:defRPr/>
            </a:pPr>
            <a:endParaRPr lang="el-GR" sz="2000" dirty="0">
              <a:latin typeface="Comic Sans MS" pitchFamily="66" charset="0"/>
            </a:endParaRPr>
          </a:p>
          <a:p>
            <a:pPr marL="1252538" indent="-347663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l-GR" sz="2000" dirty="0">
                <a:latin typeface="Comic Sans MS" pitchFamily="66" charset="0"/>
              </a:rPr>
              <a:t>να επιβιώσει,</a:t>
            </a:r>
          </a:p>
          <a:p>
            <a:pPr marL="1252538" indent="-347663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l-GR" sz="2000" dirty="0">
                <a:latin typeface="Comic Sans MS" pitchFamily="66" charset="0"/>
              </a:rPr>
              <a:t>να ικανοποιήσει το ανήσυχο πνεύμα του, αλλά και</a:t>
            </a:r>
          </a:p>
          <a:p>
            <a:pPr marL="1252538" indent="-347663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l-GR" sz="2000" dirty="0">
                <a:latin typeface="Comic Sans MS" pitchFamily="66" charset="0"/>
              </a:rPr>
              <a:t>να διευκολύνει τη ζωή του </a:t>
            </a:r>
          </a:p>
          <a:p>
            <a:pPr algn="ctr">
              <a:defRPr/>
            </a:pPr>
            <a:endParaRPr lang="el-GR" sz="2000" dirty="0"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l-GR" sz="2000" dirty="0">
                <a:latin typeface="Comic Sans MS" pitchFamily="66" charset="0"/>
              </a:rPr>
              <a:t>επινόησε και κατασκεύασε  αμέτρητα εργαλεία, συσκευές και διαφόρων ειδών άλλες κατασκευές</a:t>
            </a:r>
          </a:p>
        </p:txBody>
      </p:sp>
    </p:spTree>
    <p:extLst>
      <p:ext uri="{BB962C8B-B14F-4D97-AF65-F5344CB8AC3E}">
        <p14:creationId xmlns:p14="http://schemas.microsoft.com/office/powerpoint/2010/main" val="396543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063552" y="260649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rgbClr val="FF0000"/>
                </a:solidFill>
              </a:rPr>
              <a:t>Δραστηριότητες  </a:t>
            </a:r>
            <a:r>
              <a:rPr lang="el-GR" sz="2400" b="1" dirty="0" smtClean="0">
                <a:solidFill>
                  <a:srgbClr val="FF0000"/>
                </a:solidFill>
              </a:rPr>
              <a:t>Β τετραμήνου</a:t>
            </a:r>
            <a:endParaRPr lang="el-GR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2063552" y="908720"/>
          <a:ext cx="806489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147213175"/>
      </p:ext>
    </p:extLst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23A94B-4A17-4D6E-AD8A-6A0F44B67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4">
                                            <p:graphicEl>
                                              <a:dgm id="{B923A94B-4A17-4D6E-AD8A-6A0F44B67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">
                                            <p:graphicEl>
                                              <a:dgm id="{B923A94B-4A17-4D6E-AD8A-6A0F44B67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F160A9-FD3E-4DD5-B16E-ACC1E093A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4">
                                            <p:graphicEl>
                                              <a:dgm id="{B9F160A9-FD3E-4DD5-B16E-ACC1E093A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4">
                                            <p:graphicEl>
                                              <a:dgm id="{B9F160A9-FD3E-4DD5-B16E-ACC1E093A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S90009748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548851-9208-42EB-95D6-2CCAB1E77E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4">
                                            <p:graphicEl>
                                              <a:dgm id="{73548851-9208-42EB-95D6-2CCAB1E77E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4">
                                            <p:graphicEl>
                                              <a:dgm id="{73548851-9208-42EB-95D6-2CCAB1E77E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MS90009748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E0AE8D-F499-4518-893C-905EB534F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4">
                                            <p:graphicEl>
                                              <a:dgm id="{E8E0AE8D-F499-4518-893C-905EB534F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4">
                                            <p:graphicEl>
                                              <a:dgm id="{E8E0AE8D-F499-4518-893C-905EB534F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7B98F0-242E-4667-845D-C6ADD588B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4">
                                            <p:graphicEl>
                                              <a:dgm id="{1D7B98F0-242E-4667-845D-C6ADD588B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4">
                                            <p:graphicEl>
                                              <a:dgm id="{1D7B98F0-242E-4667-845D-C6ADD588B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E41D4B-0A78-4691-BD93-9B5E9B3943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4">
                                            <p:graphicEl>
                                              <a:dgm id="{7FE41D4B-0A78-4691-BD93-9B5E9B3943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4">
                                            <p:graphicEl>
                                              <a:dgm id="{7FE41D4B-0A78-4691-BD93-9B5E9B3943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1EE758-50D3-4425-83C0-B85C3B867E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4">
                                            <p:graphicEl>
                                              <a:dgm id="{861EE758-50D3-4425-83C0-B85C3B867E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4">
                                            <p:graphicEl>
                                              <a:dgm id="{861EE758-50D3-4425-83C0-B85C3B867E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3143673" y="476672"/>
            <a:ext cx="5873363" cy="95410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/>
              <a:t>ΓΙΑ ΝΑ ΤΟ ΔΟΥΜΕ ΚΑΙ ΛΙΓΟ ΠΙΟ ΚΑΘΑΡΑ</a:t>
            </a:r>
            <a:endParaRPr lang="el-GR" sz="2800" b="1" dirty="0"/>
          </a:p>
        </p:txBody>
      </p:sp>
      <p:pic>
        <p:nvPicPr>
          <p:cNvPr id="11" name="Εικόνα 10"/>
          <p:cNvPicPr/>
          <p:nvPr/>
        </p:nvPicPr>
        <p:blipFill>
          <a:blip r:embed="rId3"/>
          <a:stretch>
            <a:fillRect/>
          </a:stretch>
        </p:blipFill>
        <p:spPr>
          <a:xfrm>
            <a:off x="2207843" y="1806392"/>
            <a:ext cx="7205980" cy="4369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542694"/>
      </p:ext>
    </p:extLst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S90009748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/>
          <p:nvPr/>
        </p:nvPicPr>
        <p:blipFill>
          <a:blip r:embed="rId2"/>
          <a:stretch>
            <a:fillRect/>
          </a:stretch>
        </p:blipFill>
        <p:spPr>
          <a:xfrm>
            <a:off x="3043004" y="1019331"/>
            <a:ext cx="6961608" cy="495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998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484026" y="569625"/>
            <a:ext cx="9504014" cy="7191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l-GR" sz="2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ΚΕΦΑΛΑΙΑ ΤΗΣ ΓΡΑΠΤΗΣ </a:t>
            </a:r>
            <a:r>
              <a:rPr lang="el-GR" sz="20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ΕΡΓΑΣΙΑΣ</a:t>
            </a:r>
            <a:endParaRPr lang="el-G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Εξώφυλλο</a:t>
            </a:r>
            <a:r>
              <a:rPr lang="el-GR" dirty="0"/>
              <a:t>, με όλα τα στοιχεία σας (τίτλο εργασίας, σχολείο, όνομα-επώνυμο,  σχ. έτος, τμήμα) και αν το επιθυμείτε, κάποια εικόνα ή φωτογραφία σχετική με το έργο.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Σελίδα περιεχομένων</a:t>
            </a:r>
            <a:r>
              <a:rPr lang="el-GR" dirty="0"/>
              <a:t> μετά το εξώφυλλο, με αναλυτική αναφορά στα κεφάλαια που απαρτίζουν την εργασία.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Εισαγωγή</a:t>
            </a:r>
            <a:r>
              <a:rPr lang="el-GR" dirty="0"/>
              <a:t> ή </a:t>
            </a:r>
            <a:r>
              <a:rPr lang="el-GR" b="1" dirty="0"/>
              <a:t>πρόλογο</a:t>
            </a:r>
            <a:r>
              <a:rPr lang="el-GR" dirty="0"/>
              <a:t>, με αναφορά στους λόγους για τους οποίους επιλέξατε το συγκεκριμένο αντικείμενο.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dirty="0" smtClean="0"/>
              <a:t>1</a:t>
            </a:r>
            <a:r>
              <a:rPr lang="el-GR" b="1" dirty="0" smtClean="0"/>
              <a:t>Ανάλυση</a:t>
            </a:r>
            <a:r>
              <a:rPr lang="el-GR" dirty="0" smtClean="0"/>
              <a:t> </a:t>
            </a:r>
            <a:r>
              <a:rPr lang="el-GR" dirty="0"/>
              <a:t>της γενικής τεχνολογικής ενότητας στην οποία ανήκει το </a:t>
            </a:r>
            <a:r>
              <a:rPr lang="el-GR" dirty="0" err="1"/>
              <a:t>έργο(μία</a:t>
            </a:r>
            <a:r>
              <a:rPr lang="el-GR" dirty="0"/>
              <a:t> εισαγωγή).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 smtClean="0"/>
              <a:t>Περιγραφή</a:t>
            </a:r>
            <a:r>
              <a:rPr lang="el-GR" dirty="0" smtClean="0"/>
              <a:t> </a:t>
            </a:r>
            <a:r>
              <a:rPr lang="el-GR" dirty="0"/>
              <a:t>του αντικειμένου μελέτης  (μία παράγραφος περιγραφής του αντικειμένου)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 smtClean="0"/>
              <a:t>Τεχνικά </a:t>
            </a:r>
            <a:r>
              <a:rPr lang="el-GR" b="1" dirty="0"/>
              <a:t>σχέδια </a:t>
            </a:r>
            <a:r>
              <a:rPr lang="el-GR" dirty="0"/>
              <a:t>(Απλά σχέδια που θα κάνουν τα παιδιά)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Διαδικασία</a:t>
            </a:r>
            <a:r>
              <a:rPr lang="el-GR" dirty="0"/>
              <a:t> που ακολουθήθηκε (τα βήματα συνολικά ουσιαστικά τα περιεχόμενα)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Ιστορική εξέλιξη </a:t>
            </a:r>
            <a:endParaRPr lang="el-GR" dirty="0"/>
          </a:p>
          <a:p>
            <a:pPr marL="342900" lvl="0" indent="-342900">
              <a:buFont typeface="+mj-lt"/>
              <a:buAutoNum type="arabicPeriod"/>
            </a:pPr>
            <a:r>
              <a:rPr lang="el-GR" dirty="0"/>
              <a:t>Επιστημονικά στοιχεία και θεωρίες που σχετίζονται με το έργο που μελετήθηκε - Αρχή λειτουργίας.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Χρησιμότητα </a:t>
            </a:r>
            <a:r>
              <a:rPr lang="el-GR" dirty="0"/>
              <a:t>του έργου για τον άνθρωπο και την κοινωνία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Κατάλογος</a:t>
            </a:r>
            <a:r>
              <a:rPr lang="el-GR" dirty="0"/>
              <a:t> υλικών και εργαλείων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Κόστος</a:t>
            </a:r>
            <a:r>
              <a:rPr lang="el-GR" dirty="0"/>
              <a:t> κατασκευής</a:t>
            </a:r>
          </a:p>
          <a:p>
            <a:pPr marL="342900" lvl="0" indent="-342900">
              <a:buFont typeface="+mj-lt"/>
              <a:buAutoNum type="arabicPeriod"/>
            </a:pPr>
            <a:r>
              <a:rPr lang="el-GR" b="1" dirty="0"/>
              <a:t>Βιβλιογραφία</a:t>
            </a:r>
            <a:r>
              <a:rPr lang="el-GR" dirty="0"/>
              <a:t> και πηγές πληροφόρησης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el-G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064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Ορθογώνιο 3"/>
          <p:cNvSpPr>
            <a:spLocks noChangeArrowheads="1"/>
          </p:cNvSpPr>
          <p:nvPr/>
        </p:nvSpPr>
        <p:spPr bwMode="auto">
          <a:xfrm>
            <a:off x="3268135" y="825500"/>
            <a:ext cx="3308351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dirty="0" smtClean="0">
                <a:latin typeface="Comic Sans MS" pitchFamily="66" charset="0"/>
              </a:rPr>
              <a:t>Από μία καρφίτσα…</a:t>
            </a:r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3935" y="5434016"/>
            <a:ext cx="5503333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dirty="0" smtClean="0">
                <a:latin typeface="Comic Sans MS" pitchFamily="66" charset="0"/>
              </a:rPr>
              <a:t>… μέχρι ένα διαστημικό λεωφορείο</a:t>
            </a:r>
          </a:p>
        </p:txBody>
      </p:sp>
      <p:pic>
        <p:nvPicPr>
          <p:cNvPr id="5122" name="Picture 2" descr="http://indfumc.org/needle%27s%20ey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784" y="801690"/>
            <a:ext cx="1996016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https://encrypted-tbn0.gstatic.com/images?q=tbn:ANd9GcT128yEXmBuqUtSIqyMP7V31aX8_Z9AhZDTJY177P8Bh3Pg8J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556" y="3200399"/>
            <a:ext cx="4979463" cy="280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64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987552" y="707886"/>
            <a:ext cx="8235949" cy="1938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l-GR" sz="2000" dirty="0">
                <a:latin typeface="Comic Sans MS" pitchFamily="66" charset="0"/>
              </a:rPr>
              <a:t>Προκειμένου να ταξινομήσει και να διαχειριστεί</a:t>
            </a:r>
          </a:p>
          <a:p>
            <a:pPr algn="ctr">
              <a:lnSpc>
                <a:spcPct val="150000"/>
              </a:lnSpc>
              <a:defRPr/>
            </a:pPr>
            <a:r>
              <a:rPr lang="el-GR" sz="2000" dirty="0">
                <a:latin typeface="Comic Sans MS" pitchFamily="66" charset="0"/>
              </a:rPr>
              <a:t>όλα αυτά τα τεχνολογικά επιτεύγματά του,</a:t>
            </a:r>
          </a:p>
          <a:p>
            <a:pPr algn="ctr">
              <a:lnSpc>
                <a:spcPct val="150000"/>
              </a:lnSpc>
              <a:defRPr/>
            </a:pPr>
            <a:r>
              <a:rPr lang="el-GR" sz="2000" dirty="0">
                <a:latin typeface="Comic Sans MS" pitchFamily="66" charset="0"/>
              </a:rPr>
              <a:t>ο άνθρωπος τα κατέταξε στις παρακάτω </a:t>
            </a:r>
            <a:r>
              <a:rPr lang="el-GR" sz="2000" b="1" dirty="0">
                <a:latin typeface="Comic Sans MS" pitchFamily="66" charset="0"/>
              </a:rPr>
              <a:t>Τεχνολογικές Ενότητες - κατηγορίες</a:t>
            </a:r>
          </a:p>
        </p:txBody>
      </p:sp>
      <p:sp>
        <p:nvSpPr>
          <p:cNvPr id="7171" name="Ορθογώνιο 2"/>
          <p:cNvSpPr>
            <a:spLocks noChangeArrowheads="1"/>
          </p:cNvSpPr>
          <p:nvPr/>
        </p:nvSpPr>
        <p:spPr bwMode="auto">
          <a:xfrm>
            <a:off x="3513668" y="3760788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Μεταφορές και Επικοινωνία</a:t>
            </a:r>
            <a:endParaRPr lang="el-GR" sz="2000" dirty="0" smtClean="0"/>
          </a:p>
        </p:txBody>
      </p:sp>
      <p:sp>
        <p:nvSpPr>
          <p:cNvPr id="7172" name="Ορθογώνιο 3"/>
          <p:cNvSpPr>
            <a:spLocks noChangeArrowheads="1"/>
          </p:cNvSpPr>
          <p:nvPr/>
        </p:nvSpPr>
        <p:spPr bwMode="auto">
          <a:xfrm>
            <a:off x="3524252" y="4368800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Γεωργική Τεχνολογία</a:t>
            </a:r>
            <a:endParaRPr lang="el-GR" sz="2000" dirty="0" smtClean="0"/>
          </a:p>
        </p:txBody>
      </p:sp>
      <p:sp>
        <p:nvSpPr>
          <p:cNvPr id="7173" name="Ορθογώνιο 4"/>
          <p:cNvSpPr>
            <a:spLocks noChangeArrowheads="1"/>
          </p:cNvSpPr>
          <p:nvPr/>
        </p:nvSpPr>
        <p:spPr bwMode="auto">
          <a:xfrm>
            <a:off x="3513668" y="4768850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Διαστημική Τεχνολογία</a:t>
            </a:r>
            <a:endParaRPr lang="el-GR" sz="2000" dirty="0" smtClean="0"/>
          </a:p>
        </p:txBody>
      </p:sp>
      <p:sp>
        <p:nvSpPr>
          <p:cNvPr id="7174" name="Ορθογώνιο 5"/>
          <p:cNvSpPr>
            <a:spLocks noChangeArrowheads="1"/>
          </p:cNvSpPr>
          <p:nvPr/>
        </p:nvSpPr>
        <p:spPr bwMode="auto">
          <a:xfrm>
            <a:off x="3524252" y="5272088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Ιατρική Τεχνολογία</a:t>
            </a:r>
            <a:endParaRPr lang="el-GR" sz="2000" dirty="0" smtClean="0"/>
          </a:p>
        </p:txBody>
      </p:sp>
      <p:sp>
        <p:nvSpPr>
          <p:cNvPr id="7175" name="Ορθογώνιο 6"/>
          <p:cNvSpPr>
            <a:spLocks noChangeArrowheads="1"/>
          </p:cNvSpPr>
          <p:nvPr/>
        </p:nvSpPr>
        <p:spPr bwMode="auto">
          <a:xfrm>
            <a:off x="3524252" y="5776913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Γενετική Τεχνολογία</a:t>
            </a:r>
            <a:endParaRPr lang="el-GR" sz="2000" dirty="0" smtClean="0"/>
          </a:p>
        </p:txBody>
      </p:sp>
      <p:sp>
        <p:nvSpPr>
          <p:cNvPr id="7176" name="Ορθογώνιο 8"/>
          <p:cNvSpPr>
            <a:spLocks noChangeArrowheads="1"/>
          </p:cNvSpPr>
          <p:nvPr/>
        </p:nvSpPr>
        <p:spPr bwMode="auto">
          <a:xfrm>
            <a:off x="3513668" y="3255963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Ενέργεια και ισχύς</a:t>
            </a:r>
            <a:endParaRPr lang="el-GR" sz="2000" dirty="0" smtClean="0"/>
          </a:p>
        </p:txBody>
      </p:sp>
      <p:sp>
        <p:nvSpPr>
          <p:cNvPr id="7177" name="Ορθογώνιο 9"/>
          <p:cNvSpPr>
            <a:spLocks noChangeArrowheads="1"/>
          </p:cNvSpPr>
          <p:nvPr/>
        </p:nvSpPr>
        <p:spPr bwMode="auto">
          <a:xfrm>
            <a:off x="3513668" y="2752725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Εργαλεία και μηχανές</a:t>
            </a:r>
            <a:endParaRPr lang="el-GR" sz="2000" dirty="0" smtClean="0"/>
          </a:p>
        </p:txBody>
      </p:sp>
    </p:spTree>
    <p:extLst>
      <p:ext uri="{BB962C8B-B14F-4D97-AF65-F5344CB8AC3E}">
        <p14:creationId xmlns:p14="http://schemas.microsoft.com/office/powerpoint/2010/main" val="373965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Ορθογώνιο 1"/>
          <p:cNvSpPr>
            <a:spLocks noChangeArrowheads="1"/>
          </p:cNvSpPr>
          <p:nvPr/>
        </p:nvSpPr>
        <p:spPr bwMode="auto">
          <a:xfrm>
            <a:off x="1987552" y="296864"/>
            <a:ext cx="8235949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dirty="0" smtClean="0">
                <a:latin typeface="Comic Sans MS" pitchFamily="66" charset="0"/>
              </a:rPr>
              <a:t>Πριν αρχίσουμε το ταξίδι μας όμως…</a:t>
            </a:r>
          </a:p>
        </p:txBody>
      </p:sp>
      <p:sp>
        <p:nvSpPr>
          <p:cNvPr id="8195" name="Ορθογώνιο 2"/>
          <p:cNvSpPr>
            <a:spLocks noChangeArrowheads="1"/>
          </p:cNvSpPr>
          <p:nvPr/>
        </p:nvSpPr>
        <p:spPr bwMode="auto">
          <a:xfrm>
            <a:off x="1303868" y="944564"/>
            <a:ext cx="9592733" cy="964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dirty="0" smtClean="0">
                <a:latin typeface="Comic Sans MS" pitchFamily="66" charset="0"/>
              </a:rPr>
              <a:t>… φανταστείτε ότι πρόκειται για ντουλάπια όπως αυτά που χρησιμοποιείτε για να τοποθετείτε τα άπειρα παιχνίδια και τα άλλα προσωπικά σας αντικείμενα. </a:t>
            </a:r>
          </a:p>
        </p:txBody>
      </p:sp>
      <p:pic>
        <p:nvPicPr>
          <p:cNvPr id="8196" name="Picture 8" descr="http://www.thetravelingphd.com/wp-content/uploads/2013/01/36072-clipart-illustration-of-a-very-messy-office-with-clutter-on-the-desks-and-floo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2" y="2422525"/>
            <a:ext cx="7691967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135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Ορθογώνιο 4"/>
          <p:cNvSpPr>
            <a:spLocks noChangeArrowheads="1"/>
          </p:cNvSpPr>
          <p:nvPr/>
        </p:nvSpPr>
        <p:spPr bwMode="auto">
          <a:xfrm>
            <a:off x="1221319" y="476250"/>
            <a:ext cx="9770533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dirty="0" smtClean="0">
                <a:latin typeface="Comic Sans MS" pitchFamily="66" charset="0"/>
              </a:rPr>
              <a:t>Και επειδή σε κανέναν δεν αρέσει ένα ακατάστατο δωμάτιο… </a:t>
            </a:r>
          </a:p>
        </p:txBody>
      </p:sp>
      <p:pic>
        <p:nvPicPr>
          <p:cNvPr id="9219" name="Picture 10" descr="http://blog.lib.umn.edu/vanm0049/myblog/messy-clos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717" y="1214438"/>
            <a:ext cx="3071283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Εικόνα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335" y="3565528"/>
            <a:ext cx="3395133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Εικόνα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569" y="3657600"/>
            <a:ext cx="3551767" cy="252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425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Ορθογώνιο 1"/>
          <p:cNvSpPr>
            <a:spLocks noChangeArrowheads="1"/>
          </p:cNvSpPr>
          <p:nvPr/>
        </p:nvSpPr>
        <p:spPr bwMode="auto">
          <a:xfrm>
            <a:off x="1295400" y="333378"/>
            <a:ext cx="9770533" cy="964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dirty="0" smtClean="0">
                <a:latin typeface="Comic Sans MS" pitchFamily="66" charset="0"/>
              </a:rPr>
              <a:t>… φροντίζουμε να διαχωρίσουμε όλα τα προσωπικά αντικείμενά μας και να τα τοποθετήσουμε στο αντίστοιχο ντουλάπι.</a:t>
            </a:r>
          </a:p>
        </p:txBody>
      </p:sp>
      <p:pic>
        <p:nvPicPr>
          <p:cNvPr id="10243" name="Picture 2" descr="http://images.vector-images.com/clp/189493/clp1875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135" y="1425575"/>
            <a:ext cx="2586567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Εικόνα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117" y="1792288"/>
            <a:ext cx="4417483" cy="222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Εικόνα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1" y="4365628"/>
            <a:ext cx="28575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494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Ορθογώνιο 12"/>
          <p:cNvSpPr>
            <a:spLocks noChangeArrowheads="1"/>
          </p:cNvSpPr>
          <p:nvPr/>
        </p:nvSpPr>
        <p:spPr bwMode="auto">
          <a:xfrm>
            <a:off x="1219201" y="404813"/>
            <a:ext cx="9772651" cy="964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dirty="0" smtClean="0">
                <a:latin typeface="Comic Sans MS" pitchFamily="66" charset="0"/>
              </a:rPr>
              <a:t>Ας υποθέσουμε επομένως ότι καθεμιά από τις παρακάτω Τεχνολογικές Ενότητες είναι ένα ντουλάπι. </a:t>
            </a:r>
          </a:p>
        </p:txBody>
      </p:sp>
      <p:sp>
        <p:nvSpPr>
          <p:cNvPr id="11267" name="Ορθογώνιο 13"/>
          <p:cNvSpPr>
            <a:spLocks noChangeArrowheads="1"/>
          </p:cNvSpPr>
          <p:nvPr/>
        </p:nvSpPr>
        <p:spPr bwMode="auto">
          <a:xfrm>
            <a:off x="3513668" y="2705100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Μεταφορές και Επικοινωνία</a:t>
            </a:r>
            <a:endParaRPr lang="el-GR" sz="2000" dirty="0" smtClean="0"/>
          </a:p>
        </p:txBody>
      </p:sp>
      <p:sp>
        <p:nvSpPr>
          <p:cNvPr id="11268" name="Ορθογώνιο 14"/>
          <p:cNvSpPr>
            <a:spLocks noChangeArrowheads="1"/>
          </p:cNvSpPr>
          <p:nvPr/>
        </p:nvSpPr>
        <p:spPr bwMode="auto">
          <a:xfrm>
            <a:off x="3524252" y="3209925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Γεωργική Τεχνολογία</a:t>
            </a:r>
            <a:endParaRPr lang="el-GR" sz="2000" dirty="0" smtClean="0"/>
          </a:p>
        </p:txBody>
      </p:sp>
      <p:sp>
        <p:nvSpPr>
          <p:cNvPr id="11269" name="Ορθογώνιο 15"/>
          <p:cNvSpPr>
            <a:spLocks noChangeArrowheads="1"/>
          </p:cNvSpPr>
          <p:nvPr/>
        </p:nvSpPr>
        <p:spPr bwMode="auto">
          <a:xfrm>
            <a:off x="3513668" y="3713166"/>
            <a:ext cx="5164667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Διαστημική Τεχνολογία</a:t>
            </a:r>
            <a:endParaRPr lang="el-GR" sz="2000" dirty="0" smtClean="0"/>
          </a:p>
        </p:txBody>
      </p:sp>
      <p:sp>
        <p:nvSpPr>
          <p:cNvPr id="11270" name="Ορθογώνιο 16"/>
          <p:cNvSpPr>
            <a:spLocks noChangeArrowheads="1"/>
          </p:cNvSpPr>
          <p:nvPr/>
        </p:nvSpPr>
        <p:spPr bwMode="auto">
          <a:xfrm>
            <a:off x="3524252" y="4217988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Ιατρική Τεχνολογία</a:t>
            </a:r>
            <a:endParaRPr lang="el-GR" sz="2000" dirty="0" smtClean="0"/>
          </a:p>
        </p:txBody>
      </p:sp>
      <p:sp>
        <p:nvSpPr>
          <p:cNvPr id="11271" name="Ορθογώνιο 17"/>
          <p:cNvSpPr>
            <a:spLocks noChangeArrowheads="1"/>
          </p:cNvSpPr>
          <p:nvPr/>
        </p:nvSpPr>
        <p:spPr bwMode="auto">
          <a:xfrm>
            <a:off x="3524252" y="4722813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Γενετική Τεχνολογία</a:t>
            </a:r>
            <a:endParaRPr lang="el-GR" sz="2000" dirty="0" smtClean="0"/>
          </a:p>
        </p:txBody>
      </p:sp>
      <p:sp>
        <p:nvSpPr>
          <p:cNvPr id="11272" name="Ορθογώνιο 18"/>
          <p:cNvSpPr>
            <a:spLocks noChangeArrowheads="1"/>
          </p:cNvSpPr>
          <p:nvPr/>
        </p:nvSpPr>
        <p:spPr bwMode="auto">
          <a:xfrm>
            <a:off x="3513668" y="2201863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Ενέργεια και ισχύς</a:t>
            </a:r>
            <a:endParaRPr lang="el-GR" sz="2000" dirty="0" smtClean="0"/>
          </a:p>
        </p:txBody>
      </p:sp>
      <p:sp>
        <p:nvSpPr>
          <p:cNvPr id="11273" name="Ορθογώνιο 19"/>
          <p:cNvSpPr>
            <a:spLocks noChangeArrowheads="1"/>
          </p:cNvSpPr>
          <p:nvPr/>
        </p:nvSpPr>
        <p:spPr bwMode="auto">
          <a:xfrm>
            <a:off x="3513668" y="1697038"/>
            <a:ext cx="516466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l-GR" sz="2000" dirty="0" smtClean="0">
                <a:latin typeface="Comic Sans MS" pitchFamily="66" charset="0"/>
              </a:rPr>
              <a:t>Εργαλεία και μηχανές</a:t>
            </a:r>
            <a:endParaRPr lang="el-GR" sz="2000" dirty="0" smtClean="0"/>
          </a:p>
        </p:txBody>
      </p:sp>
      <p:sp>
        <p:nvSpPr>
          <p:cNvPr id="11274" name="Ορθογώνιο 6"/>
          <p:cNvSpPr>
            <a:spLocks noChangeArrowheads="1"/>
          </p:cNvSpPr>
          <p:nvPr/>
        </p:nvSpPr>
        <p:spPr bwMode="auto">
          <a:xfrm>
            <a:off x="1390651" y="5373688"/>
            <a:ext cx="9410700" cy="964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000" dirty="0" smtClean="0">
                <a:latin typeface="Comic Sans MS" pitchFamily="66" charset="0"/>
              </a:rPr>
              <a:t>Θα επιχειρήσουμε λοιπόν να ανοίξουμε κάθε ένα ντουλάπι και να μελετήσουμε το περιεχόμενό του.</a:t>
            </a:r>
          </a:p>
        </p:txBody>
      </p:sp>
      <p:sp>
        <p:nvSpPr>
          <p:cNvPr id="12" name="2 - TextBox"/>
          <p:cNvSpPr txBox="1"/>
          <p:nvPr/>
        </p:nvSpPr>
        <p:spPr>
          <a:xfrm>
            <a:off x="9925052" y="1517124"/>
            <a:ext cx="2133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i="1" dirty="0"/>
              <a:t>Η διδασκαλία της Α! τάξης στηρίζεται σε μία σειρά δραστηριοτήτων  που κάνει κάθε μαθητής , αφού επιλέξει ένα τεχνολογικό  θέμα που ανήκει σε 1 από τις παρακάτω </a:t>
            </a:r>
            <a:r>
              <a:rPr lang="el-GR" sz="2000" b="1" i="1" dirty="0" smtClean="0"/>
              <a:t>ενότητες:</a:t>
            </a:r>
            <a:endParaRPr lang="el-GR" sz="2000" b="1" i="1" dirty="0"/>
          </a:p>
        </p:txBody>
      </p:sp>
    </p:spTree>
    <p:extLst>
      <p:ext uri="{BB962C8B-B14F-4D97-AF65-F5344CB8AC3E}">
        <p14:creationId xmlns:p14="http://schemas.microsoft.com/office/powerpoint/2010/main" val="352044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S90009748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TextBox"/>
          <p:cNvSpPr txBox="1"/>
          <p:nvPr/>
        </p:nvSpPr>
        <p:spPr>
          <a:xfrm>
            <a:off x="1991544" y="188641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FF0000"/>
                </a:solidFill>
              </a:rPr>
              <a:t> </a:t>
            </a:r>
            <a:r>
              <a:rPr lang="el-GR" sz="2400" b="1" dirty="0" smtClean="0">
                <a:solidFill>
                  <a:srgbClr val="FF0000"/>
                </a:solidFill>
              </a:rPr>
              <a:t>Ποιο αναλυτικά -</a:t>
            </a:r>
            <a:r>
              <a:rPr lang="el-GR" sz="2400" b="1" dirty="0" smtClean="0">
                <a:solidFill>
                  <a:srgbClr val="FF0000"/>
                </a:solidFill>
              </a:rPr>
              <a:t>Δραστηριότητες  </a:t>
            </a:r>
            <a:r>
              <a:rPr lang="el-GR" sz="2400" b="1" dirty="0">
                <a:solidFill>
                  <a:srgbClr val="FF0000"/>
                </a:solidFill>
              </a:rPr>
              <a:t>Α! </a:t>
            </a:r>
            <a:r>
              <a:rPr lang="el-GR" sz="2400" b="1" dirty="0" smtClean="0">
                <a:solidFill>
                  <a:srgbClr val="FF0000"/>
                </a:solidFill>
              </a:rPr>
              <a:t>τετραμήνου</a:t>
            </a:r>
            <a:endParaRPr lang="el-GR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11 - Διάγραμμα"/>
          <p:cNvGraphicFramePr/>
          <p:nvPr>
            <p:extLst>
              <p:ext uri="{D42A27DB-BD31-4B8C-83A1-F6EECF244321}">
                <p14:modId xmlns:p14="http://schemas.microsoft.com/office/powerpoint/2010/main" val="843309125"/>
              </p:ext>
            </p:extLst>
          </p:nvPr>
        </p:nvGraphicFramePr>
        <p:xfrm>
          <a:off x="1847528" y="908720"/>
          <a:ext cx="8424936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5" name="14 - Πίνακας"/>
          <p:cNvGraphicFramePr>
            <a:graphicFrameLocks noGrp="1"/>
          </p:cNvGraphicFramePr>
          <p:nvPr/>
        </p:nvGraphicFramePr>
        <p:xfrm>
          <a:off x="1847529" y="5301208"/>
          <a:ext cx="8496943" cy="1556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2444"/>
                <a:gridCol w="2882444"/>
                <a:gridCol w="2732055"/>
              </a:tblGrid>
              <a:tr h="1556792">
                <a:tc>
                  <a:txBody>
                    <a:bodyPr/>
                    <a:lstStyle/>
                    <a:p>
                      <a:pPr algn="ctr"/>
                      <a:endParaRPr lang="el-GR" dirty="0" smtClean="0"/>
                    </a:p>
                    <a:p>
                      <a:pPr algn="ctr"/>
                      <a:r>
                        <a:rPr lang="el-GR" sz="2400" dirty="0" smtClean="0"/>
                        <a:t>Α! μέρος </a:t>
                      </a:r>
                    </a:p>
                    <a:p>
                      <a:pPr algn="ctr"/>
                      <a:r>
                        <a:rPr lang="el-GR" sz="2400" dirty="0" smtClean="0"/>
                        <a:t>Γραπτής</a:t>
                      </a:r>
                      <a:r>
                        <a:rPr lang="el-GR" sz="2400" baseline="0" dirty="0" smtClean="0"/>
                        <a:t>  εργασίας</a:t>
                      </a:r>
                      <a:endParaRPr lang="el-G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olidFill>
                            <a:schemeClr val="tx1"/>
                          </a:solidFill>
                        </a:rPr>
                        <a:t>Προφορική </a:t>
                      </a:r>
                    </a:p>
                    <a:p>
                      <a:pPr algn="ctr"/>
                      <a:r>
                        <a:rPr lang="el-GR" sz="2400" dirty="0" smtClean="0">
                          <a:solidFill>
                            <a:schemeClr val="tx1"/>
                          </a:solidFill>
                        </a:rPr>
                        <a:t>Εργασία</a:t>
                      </a:r>
                    </a:p>
                    <a:p>
                      <a:pPr algn="ctr"/>
                      <a:r>
                        <a:rPr lang="el-GR" sz="2400" dirty="0" smtClean="0">
                          <a:solidFill>
                            <a:schemeClr val="tx1"/>
                          </a:solidFill>
                        </a:rPr>
                        <a:t>( Σεμινάρια )</a:t>
                      </a:r>
                      <a:endParaRPr lang="el-G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olidFill>
                            <a:srgbClr val="002060"/>
                          </a:solidFill>
                        </a:rPr>
                        <a:t>Πρόχειρη</a:t>
                      </a:r>
                      <a:r>
                        <a:rPr lang="el-GR" sz="2400" baseline="0" dirty="0" smtClean="0">
                          <a:solidFill>
                            <a:srgbClr val="002060"/>
                          </a:solidFill>
                        </a:rPr>
                        <a:t> σχεδίαση</a:t>
                      </a:r>
                    </a:p>
                    <a:p>
                      <a:pPr algn="ctr"/>
                      <a:r>
                        <a:rPr lang="el-GR" sz="2400" baseline="0" dirty="0" smtClean="0">
                          <a:solidFill>
                            <a:srgbClr val="002060"/>
                          </a:solidFill>
                        </a:rPr>
                        <a:t>Ατομικού</a:t>
                      </a:r>
                    </a:p>
                    <a:p>
                      <a:pPr algn="ctr"/>
                      <a:r>
                        <a:rPr lang="el-GR" sz="2400" baseline="0" dirty="0" smtClean="0">
                          <a:solidFill>
                            <a:srgbClr val="002060"/>
                          </a:solidFill>
                        </a:rPr>
                        <a:t>Έργου</a:t>
                      </a:r>
                      <a:endParaRPr lang="el-GR" sz="2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685249"/>
      </p:ext>
    </p:extLst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8ED65708-FDC5-4BE8-AF7C-7AE28DDB1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2">
                                            <p:graphicEl>
                                              <a:dgm id="{8ED65708-FDC5-4BE8-AF7C-7AE28DDB1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2">
                                            <p:graphicEl>
                                              <a:dgm id="{8ED65708-FDC5-4BE8-AF7C-7AE28DDB1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EAFE2DFB-E9D3-42D2-A49E-CE5567291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2">
                                            <p:graphicEl>
                                              <a:dgm id="{EAFE2DFB-E9D3-42D2-A49E-CE5567291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2">
                                            <p:graphicEl>
                                              <a:dgm id="{EAFE2DFB-E9D3-42D2-A49E-CE5567291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8F9085E-0229-45A6-8603-F2D07293F7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2">
                                            <p:graphicEl>
                                              <a:dgm id="{28F9085E-0229-45A6-8603-F2D07293F7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2">
                                            <p:graphicEl>
                                              <a:dgm id="{28F9085E-0229-45A6-8603-F2D07293F7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F34CF657-A663-4D1B-89E7-632FDE5E8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12">
                                            <p:graphicEl>
                                              <a:dgm id="{F34CF657-A663-4D1B-89E7-632FDE5E8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12">
                                            <p:graphicEl>
                                              <a:dgm id="{F34CF657-A663-4D1B-89E7-632FDE5E8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4B7220A-E4F1-4A2F-967C-480E2F42F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2">
                                            <p:graphicEl>
                                              <a:dgm id="{D4B7220A-E4F1-4A2F-967C-480E2F42F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2">
                                            <p:graphicEl>
                                              <a:dgm id="{D4B7220A-E4F1-4A2F-967C-480E2F42FD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97B86F0-1A09-4E73-A660-397B0ADFDC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2">
                                            <p:graphicEl>
                                              <a:dgm id="{397B86F0-1A09-4E73-A660-397B0ADFDC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12">
                                            <p:graphicEl>
                                              <a:dgm id="{397B86F0-1A09-4E73-A660-397B0ADFDC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Graphic spid="12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252247" y="476673"/>
            <a:ext cx="5713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</a:rPr>
              <a:t>Αναλυτικά-Δραστηριότητες  </a:t>
            </a:r>
            <a:r>
              <a:rPr lang="el-GR" sz="2400" b="1" dirty="0">
                <a:solidFill>
                  <a:srgbClr val="FF0000"/>
                </a:solidFill>
              </a:rPr>
              <a:t>Β! </a:t>
            </a:r>
            <a:r>
              <a:rPr lang="el-GR" sz="2400" b="1" dirty="0" smtClean="0">
                <a:solidFill>
                  <a:srgbClr val="FF0000"/>
                </a:solidFill>
              </a:rPr>
              <a:t>τετραμήνου</a:t>
            </a:r>
            <a:endParaRPr lang="el-GR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1991544" y="980728"/>
          <a:ext cx="828092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2" name="11 - Πίνακας"/>
          <p:cNvGraphicFramePr>
            <a:graphicFrameLocks noGrp="1"/>
          </p:cNvGraphicFramePr>
          <p:nvPr/>
        </p:nvGraphicFramePr>
        <p:xfrm>
          <a:off x="1991544" y="5517232"/>
          <a:ext cx="813690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1080120">
                <a:tc>
                  <a:txBody>
                    <a:bodyPr/>
                    <a:lstStyle/>
                    <a:p>
                      <a:pPr algn="ctr"/>
                      <a:endParaRPr lang="el-GR" sz="2400" dirty="0" smtClean="0"/>
                    </a:p>
                    <a:p>
                      <a:pPr algn="ctr"/>
                      <a:r>
                        <a:rPr lang="el-GR" sz="2400" b="1" dirty="0" smtClean="0"/>
                        <a:t>Β!</a:t>
                      </a:r>
                      <a:r>
                        <a:rPr lang="el-GR" sz="2400" b="1" baseline="0" dirty="0" smtClean="0"/>
                        <a:t> μέρος γραπτής εργασίας</a:t>
                      </a:r>
                    </a:p>
                    <a:p>
                      <a:pPr algn="ctr"/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l-GR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l-GR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Προφορική εργασία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4" name="13 - Βέλος προς τα κάτω"/>
          <p:cNvSpPr/>
          <p:nvPr/>
        </p:nvSpPr>
        <p:spPr>
          <a:xfrm>
            <a:off x="3719736" y="4941168"/>
            <a:ext cx="2088232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14 - Βέλος προς τα κάτω"/>
          <p:cNvSpPr/>
          <p:nvPr/>
        </p:nvSpPr>
        <p:spPr>
          <a:xfrm>
            <a:off x="6528048" y="4941168"/>
            <a:ext cx="2088232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5904412"/>
      </p:ext>
    </p:extLst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931254-ED8D-4469-9959-D1D8387BF4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4">
                                            <p:graphicEl>
                                              <a:dgm id="{57931254-ED8D-4469-9959-D1D8387BF4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">
                                            <p:graphicEl>
                                              <a:dgm id="{57931254-ED8D-4469-9959-D1D8387BF4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57D9FE-2CDF-4C68-9B13-D2076DE53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4">
                                            <p:graphicEl>
                                              <a:dgm id="{8557D9FE-2CDF-4C68-9B13-D2076DE53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4">
                                            <p:graphicEl>
                                              <a:dgm id="{8557D9FE-2CDF-4C68-9B13-D2076DE53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C590865-632D-41E8-A352-E4C4CC5D6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4">
                                            <p:graphicEl>
                                              <a:dgm id="{DC590865-632D-41E8-A352-E4C4CC5D6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4">
                                            <p:graphicEl>
                                              <a:dgm id="{DC590865-632D-41E8-A352-E4C4CC5D63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B5ABB5-68A2-4DE8-9792-CA8DD4BFA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4">
                                            <p:graphicEl>
                                              <a:dgm id="{5CB5ABB5-68A2-4DE8-9792-CA8DD4BFA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4">
                                            <p:graphicEl>
                                              <a:dgm id="{5CB5ABB5-68A2-4DE8-9792-CA8DD4BFA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DEBEB0-4DD3-4CC7-BB88-A4FEABAEBC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4">
                                            <p:graphicEl>
                                              <a:dgm id="{BDDEBEB0-4DD3-4CC7-BB88-A4FEABAEBC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4">
                                            <p:graphicEl>
                                              <a:dgm id="{BDDEBEB0-4DD3-4CC7-BB88-A4FEABAEBC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460</Words>
  <Application>Microsoft Office PowerPoint</Application>
  <PresentationFormat>Προσαρμογή</PresentationFormat>
  <Paragraphs>81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σύγχρονοι άνθρωποι πρέπει να έχουν την απαραίτητη τεχνολογική παιδεία…</dc:title>
  <dc:creator>A</dc:creator>
  <cp:lastModifiedBy>A</cp:lastModifiedBy>
  <cp:revision>8</cp:revision>
  <dcterms:created xsi:type="dcterms:W3CDTF">2016-09-18T22:55:57Z</dcterms:created>
  <dcterms:modified xsi:type="dcterms:W3CDTF">2017-11-27T15:18:26Z</dcterms:modified>
</cp:coreProperties>
</file>