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 snapToGrid="0">
      <p:cViewPr>
        <p:scale>
          <a:sx n="100" d="100"/>
          <a:sy n="100" d="100"/>
        </p:scale>
        <p:origin x="-1002" y="-1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35F32C-468D-12F7-7D10-2C7493E1E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7AEE707-A5A9-D4E2-6FF7-1CFC8710B6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E60AA22-7190-5BEC-EE96-4DB048AA9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0FD3B0C-B2DA-D1F4-F34F-64E275DF4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75F9183-BC8B-0C5F-1DFE-05CFAF192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3438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ED3FDD-7334-0465-AD3C-8A8781A4B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4CB12A0-3A44-D86D-803D-55FAD73D45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47F895-99F7-F92B-B233-B30BB42F5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49C49C2-D9EC-F525-3DF0-289B09838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0A0F1D4-F975-00B0-848D-2C077B2F5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186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D309AEA-A70F-C874-BBD9-8EE06C8120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0822400-96F8-C808-E93C-571A53BD6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5E4085-B2D7-F60E-95B3-9F9921221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FCEC710-F806-3811-64AA-9E11C5861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96901A4-B0BE-1422-50F1-FFCF7D501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586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D089DF-3BDD-76F2-31B0-DB9D75217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F01289-9859-B599-7CBC-FEEF4AFB5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30E1C0E-20EB-10B8-4D26-BC98A5CB7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5CC301A-5364-4C58-9A8C-F7171766F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A948E19-A78F-CE25-193F-7EEB0566B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7613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0E3BB3-6CF0-6527-D659-1C8B6F084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9509B29-E5F5-ECB1-2E46-A67DF6FD0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42C8DD-E345-32F9-4C3F-0FBAB2851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BD35BEF-B036-C282-5093-9DC3A53DF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4D6D5E6-F6EB-1C69-CB76-EFC75C8E0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239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91FF56-5F70-C35D-8452-A6DC11991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1DB2B6-FDF9-C77D-A279-3B2A84F4AB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E516F33-2786-7EA4-CEB8-691AA752C9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F11E100-A20B-DA52-363B-96DCD9E9E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4BDFED7-3307-06CC-B9F6-E6DE2D576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A21F4DA-73B5-7800-B418-BA5D98AA0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431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C24349-A2DE-9226-1CE5-2183E49F8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5667700-2A1C-D505-6A02-814E278CD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E376B20-8F8C-5EC3-8305-0EFA2DF7E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249F507-CA56-6AA2-9EFE-57E154EE4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CB355CD-DFB2-2580-A959-089A1D06F7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C2C3F86-B914-B9BE-0EA3-0A1E1B196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CE905E7-5797-48DD-6A34-D82EA499A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ECA6B9D-3943-6E4B-7E06-B7FAF978E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2863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D996AD-1385-A5B0-0C04-580765196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28CF82B-36E2-2434-C4E7-547F57DFF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FB6019C-1CAC-FA86-09A1-924586326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7DCBD6D-51FA-A2D2-E4FF-0EC4C7FCE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1853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EA8857A5-ED3C-5CBA-64F1-BD0F3A2A4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753C66F-FBB1-1DBB-C562-9DDA0649F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40F47C3-CDD2-A4CF-E50F-AD6427174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259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D7D23F-78EF-2373-F1B3-6384D8AFB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393462-DCFB-FBEB-3E60-E2FBDB4D3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B3C35CF-8DB2-C436-B677-45BCFFFE6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5AADB52-B741-E46A-013D-14DA7B189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B18A6A3-551E-5814-D548-288020DB7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6615C22-472D-D744-BA4A-41FDF95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0643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8C34E2-ABDF-376D-6D4A-52AA07577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84B005A-37BF-B457-1854-66054A05E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32BBBB0-BC99-41E6-C611-D00FC6C24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8050206-35A5-33F4-5773-289DEE2A8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D2CFA7B-610A-926F-8023-EB95B3BB8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639E056-7111-E70F-38B4-980BB48FA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562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882EB7E-358D-BFD1-7CD9-161D7DCCB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C161A1B-0407-C4F9-5130-999437793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C6D03AF-FC85-64F9-4405-364C553223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2062F-05BB-4D9F-A073-FE466CD4FC7C}" type="datetimeFigureOut">
              <a:rPr lang="el-GR" smtClean="0"/>
              <a:t>15/12/2024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B671F15-FE0D-00E2-9D7F-0AC0F2480B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E940951-9CA4-3DF4-814F-C977956CCF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CB788-5002-4D38-B4C6-F1C1DD90D6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8633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AC4339-2FF4-B36A-F242-F101044B23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94805"/>
          </a:xfrm>
        </p:spPr>
        <p:txBody>
          <a:bodyPr/>
          <a:lstStyle/>
          <a:p>
            <a:r>
              <a:rPr lang="en-US" b="0" i="0" dirty="0">
                <a:solidFill>
                  <a:srgbClr val="FF0000"/>
                </a:solidFill>
                <a:effectLst/>
                <a:latin typeface="iStock Maquette"/>
              </a:rPr>
              <a:t>Healthy Food Pyramid</a:t>
            </a:r>
            <a:br>
              <a:rPr lang="en-US" b="0" i="0" dirty="0">
                <a:solidFill>
                  <a:srgbClr val="FF0000"/>
                </a:solidFill>
                <a:effectLst/>
                <a:latin typeface="iStock Maquette"/>
              </a:rPr>
            </a:b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01DE8BC-8AA8-3BBB-4A5D-74FA5F3506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3488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D63A31-D1DC-C442-CBF2-A07AC2F39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3" name="Θέση περιεχομένου 12">
            <a:extLst>
              <a:ext uri="{FF2B5EF4-FFF2-40B4-BE49-F238E27FC236}">
                <a16:creationId xmlns:a16="http://schemas.microsoft.com/office/drawing/2014/main" id="{8B177CF6-28C1-B450-9466-257EBF798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21" name="Εικόνα 20">
            <a:extLst>
              <a:ext uri="{FF2B5EF4-FFF2-40B4-BE49-F238E27FC236}">
                <a16:creationId xmlns:a16="http://schemas.microsoft.com/office/drawing/2014/main" id="{C90C3254-7806-E968-42D1-06A9DD5125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8548" y="966444"/>
            <a:ext cx="5934903" cy="4925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381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3EF81E59-6384-2789-C0DF-3D53EA4C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657" y="341448"/>
            <a:ext cx="9929321" cy="4755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Food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Pyramid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Simple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Guide</a:t>
            </a:r>
            <a:endParaRPr kumimoji="0" lang="en-US" altLang="el-GR" sz="15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5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food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pyramid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helps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know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eat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stay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healthy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l-GR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Bottom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Level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Grains</a:t>
            </a:r>
            <a:b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Foods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like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bread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rice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pasta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give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energy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run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play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learn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l-GR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Next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Level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Vegetables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Fruits</a:t>
            </a:r>
            <a:b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Vegetables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fruits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keep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strong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healthy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protect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getting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sick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l-GR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Next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Level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Dairy</a:t>
            </a:r>
            <a:b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Milk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cheese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yogurt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make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our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bones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teeth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strong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l-GR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Middle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Level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Protein</a:t>
            </a:r>
            <a:b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Foods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like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meat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eggs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beans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nuts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help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our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muscles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grow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keep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strong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l-GR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Top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Level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Fats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Oils</a:t>
            </a:r>
            <a:r>
              <a:rPr kumimoji="0" lang="el-GR" altLang="el-GR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</a:t>
            </a:r>
            <a:r>
              <a:rPr kumimoji="0" lang="el-GR" altLang="el-GR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Sweets</a:t>
            </a:r>
            <a:b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These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things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like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butter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chips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candy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They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taste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good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but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should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eat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very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little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them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pyramid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shows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that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should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eat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more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foods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bottom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less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top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stay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healthy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grow</a:t>
            </a:r>
            <a:r>
              <a:rPr kumimoji="0" lang="el-GR" altLang="el-G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49604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167</Words>
  <Application>Microsoft Office PowerPoint</Application>
  <PresentationFormat>Ευρεία οθόνη</PresentationFormat>
  <Paragraphs>15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iStock Maquette</vt:lpstr>
      <vt:lpstr>Θέμα του Office</vt:lpstr>
      <vt:lpstr>Healthy Food Pyramid 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GM</dc:creator>
  <cp:lastModifiedBy>GM</cp:lastModifiedBy>
  <cp:revision>1</cp:revision>
  <dcterms:created xsi:type="dcterms:W3CDTF">2024-12-15T21:05:28Z</dcterms:created>
  <dcterms:modified xsi:type="dcterms:W3CDTF">2024-12-15T21:34:20Z</dcterms:modified>
</cp:coreProperties>
</file>