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67C3C-7CDF-405A-A8D1-9B5DE9F81167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E586-FC92-4A85-94EF-F1ABFCD10D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415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5C5478-7C1A-5DFB-04B3-8B36951C5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747BA9-F5BE-44DA-31A8-42F414D08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95FA52F-7E6F-5153-4AF5-B0E60587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CEE984-9594-4A3B-F141-E3DD3C9F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1B8DD86-19B2-0EAB-03FA-E39AAF5C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02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15AA74-F24C-DFF5-6801-2C89C4E0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456EA53-B179-B7BF-CBBB-63633CD35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9E4F7E8-969F-C0ED-9257-EB9BED10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AB8E59-89C9-AC64-98D4-FEB44103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BA984F-7625-7CE9-BEE5-1A310477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313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B33FCE1-2179-21B6-6BB2-98C0B22D3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C9DEAE7-13E7-8888-A8E8-BA893A1AE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774E33-C5F9-709D-10C0-D685FA19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3555F9-3513-EA82-2DDA-7A46EB407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40C726A-9A53-CE3F-B3A4-98D10EBD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2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E89638-563D-0CB1-CEAD-87CAF7830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6B0A5C5-A994-906C-2D77-5A67AE14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BAA6D0-9C6E-140F-AEF6-B0C4528BA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532916-E0FE-1D43-0FE0-723799C4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6EAB6F-F36F-879D-1D51-C7EEE840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82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B59C6C-088A-DB2B-02CF-ADF50486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9E84433-F1BF-AF55-B7AC-022A0712B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2B49BF6-5FE2-35AB-A36B-843C8435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E374E7-E2E7-C639-31EB-B153B7B6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7935EF6-FAA3-3764-471F-AED2B6C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25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90C0D8-2F0F-F474-7EAD-CE968C56F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BDD333-BC76-2CAB-D168-6831E0C03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A5CCE07-76B8-6870-DD4B-75822A538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5D9C5C0-1DC9-1044-98DB-FC41FC12F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050E25-0303-E8E9-8B7E-4B811AFA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316118-89AE-3E95-04FC-F0CB4E0A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92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1AD369-1713-7EF7-E141-45EB2913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E1B62C5-E517-35A8-527B-A25554BED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015F85-F351-F316-5E6E-6A18ADAF9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6CFB106-5689-07F8-9F74-90CF29C52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B1259E7-E274-C25B-EC71-C04FCE0AE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4A4C540-3147-2FE1-1714-1FCAC54D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AE02111-1263-723B-2EF4-C95BC344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F699AA1-2F62-A854-2639-5D151C07D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41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5B6E72-899B-366F-F2E5-7420C2B3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0799CF7-973F-DB4A-0EC8-047F0E53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E617DC36-E774-1257-C3A8-D7BFFB9D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4F64C6B-F730-6A7F-D667-1144049F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28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780BC38-9B4F-33E7-1F5C-79F345AB9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4F80A81D-FFB1-C3FE-E1C6-88238555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854F35C-B296-4717-E523-1C64D369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574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BDC095-5B62-EE2C-8EE8-66438355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573FF7-19F9-EEDA-9A60-46EA7519D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35D7D5D-B221-7D57-7CE6-7AA54E31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9272E2-99E6-FF59-2C0F-4259E270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31CBBEA-A1CD-695C-A2D4-ADE73711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01FD9AB-91FA-D31D-8F77-1873B5D2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498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49FDD2-8DFD-C49B-35FE-351E7F7C0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A628709-77B0-736F-D8FA-92C9F80A8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75A66DE-E21F-6984-03A6-A67D7D33B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82DB496-F2DB-B040-AAFA-9EC9D97A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43D2FEF-182D-AE0A-DEB8-F191F854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FC42FBE-3E15-2CE9-52E4-AB1628DC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70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6A6800D-4B16-CFA1-FE5D-CA6A13338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CBB4FF-D82E-AF61-350F-8B11CF2F4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85B5D1-4469-5D97-558C-F5EE361AA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F5C27-6402-4964-ABC1-7B5320EDE6C0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602AC0-0A6E-CDAA-6CBA-C1CADA7CB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3D6580-F78A-F85C-5E8B-AACDFAE43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B4592-D107-4CE6-8277-5E22DEAD407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79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62107F-6C7D-1F74-5749-FFC6DECC0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i="1" dirty="0">
                <a:solidFill>
                  <a:srgbClr val="FF0000"/>
                </a:solidFill>
              </a:rPr>
              <a:t>Φρούτα του Χειμώνα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54A8554-7572-9168-BD59-7BC344BF3E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72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ACBB72-F795-B284-D70E-16A4992B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5C7DF98-805D-2251-9DCF-FC407B19E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1605280"/>
            <a:ext cx="8158480" cy="4500880"/>
          </a:xfrm>
        </p:spPr>
      </p:pic>
    </p:spTree>
    <p:extLst>
      <p:ext uri="{BB962C8B-B14F-4D97-AF65-F5344CB8AC3E}">
        <p14:creationId xmlns:p14="http://schemas.microsoft.com/office/powerpoint/2010/main" val="267804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A87BE8-ED2E-BB60-6FBC-3E04DF6D2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46BDD18-9081-B445-42DF-5F5D2520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84480"/>
            <a:ext cx="9448800" cy="5892483"/>
          </a:xfrm>
        </p:spPr>
      </p:pic>
    </p:spTree>
    <p:extLst>
      <p:ext uri="{BB962C8B-B14F-4D97-AF65-F5344CB8AC3E}">
        <p14:creationId xmlns:p14="http://schemas.microsoft.com/office/powerpoint/2010/main" val="29728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025E7C-DDD9-6DFA-74CF-FE99BBBE4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Φρούτα και λαχανικά, του χειμώνα αγαθά">
            <a:hlinkClick r:id="" action="ppaction://media"/>
            <a:extLst>
              <a:ext uri="{FF2B5EF4-FFF2-40B4-BE49-F238E27FC236}">
                <a16:creationId xmlns:a16="http://schemas.microsoft.com/office/drawing/2014/main" id="{A14E6E22-D0BE-7407-7522-16812601228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850" y="1825625"/>
            <a:ext cx="7735888" cy="4351338"/>
          </a:xfrm>
        </p:spPr>
      </p:pic>
    </p:spTree>
    <p:extLst>
      <p:ext uri="{BB962C8B-B14F-4D97-AF65-F5344CB8AC3E}">
        <p14:creationId xmlns:p14="http://schemas.microsoft.com/office/powerpoint/2010/main" val="143247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Office PowerPoint</Application>
  <PresentationFormat>Ευρεία οθόνη</PresentationFormat>
  <Paragraphs>1</Paragraphs>
  <Slides>4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Φρούτα του Χειμώνα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2024-11-20T19:21:22Z</dcterms:created>
  <dcterms:modified xsi:type="dcterms:W3CDTF">2024-11-20T19:25:19Z</dcterms:modified>
</cp:coreProperties>
</file>