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25223-96E8-48AF-B2EC-8BE316C593A6}" type="datetimeFigureOut">
              <a:rPr lang="el-GR" smtClean="0"/>
              <a:t>1/5/2014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286B0-EC50-4D58-AF20-4AE197322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79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B2CA-E5CD-49AC-A1B1-81AA78BEB449}" type="datetime1">
              <a:rPr lang="el-GR" smtClean="0"/>
              <a:t>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67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547-C766-4E69-9282-5A647F638485}" type="datetime1">
              <a:rPr lang="el-GR" smtClean="0"/>
              <a:t>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02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BA0-CA97-4850-A703-EF772E5AF0C8}" type="datetime1">
              <a:rPr lang="el-GR" smtClean="0"/>
              <a:t>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16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4501-2613-4784-95DF-70F0BD6F43CB}" type="datetime1">
              <a:rPr lang="el-GR" smtClean="0"/>
              <a:t>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12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8D5E-4EFA-4917-ADBA-44854E5CF22A}" type="datetime1">
              <a:rPr lang="el-GR" smtClean="0"/>
              <a:t>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12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5573-31BC-4915-BE58-85CE850BCEA7}" type="datetime1">
              <a:rPr lang="el-GR" smtClean="0"/>
              <a:t>1/5/2014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82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21B9-0824-4B8D-9C04-3719521E829A}" type="datetime1">
              <a:rPr lang="el-GR" smtClean="0"/>
              <a:t>1/5/2014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67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81CC-08FB-45D4-AE7B-05D693A2AEB3}" type="datetime1">
              <a:rPr lang="el-GR" smtClean="0"/>
              <a:t>1/5/2014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1E6-2310-4857-BF9F-283FF8547B7D}" type="datetime1">
              <a:rPr lang="el-GR" smtClean="0"/>
              <a:t>1/5/2014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79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69-43A8-411E-A4BB-484F87346B55}" type="datetime1">
              <a:rPr lang="el-GR" smtClean="0"/>
              <a:t>1/5/2014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82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6703-BA4A-4C8E-8FEF-AFA1AAB158C0}" type="datetime1">
              <a:rPr lang="el-GR" smtClean="0"/>
              <a:t>1/5/2014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94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47C5-145D-4920-BB7A-511E8CA8C914}" type="datetime1">
              <a:rPr lang="el-GR" smtClean="0"/>
              <a:t>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Κατερίνα Προκοπίου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1C61-C533-4539-84F2-9AE0D679AC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83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3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7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5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68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3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9144000" cy="68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5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9144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3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Κατερίνα Προκοπίου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9144000" cy="68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77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26</Words>
  <Application>Microsoft Office PowerPoint</Application>
  <PresentationFormat>Προβολή στην οθόνη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</dc:creator>
  <cp:lastModifiedBy>kat</cp:lastModifiedBy>
  <cp:revision>63</cp:revision>
  <dcterms:created xsi:type="dcterms:W3CDTF">2014-04-30T10:39:38Z</dcterms:created>
  <dcterms:modified xsi:type="dcterms:W3CDTF">2014-05-01T20:34:47Z</dcterms:modified>
</cp:coreProperties>
</file>