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0706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682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819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0582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914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840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063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994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1558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0452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3405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B4AC5-5BAC-4478-9B9E-AA142663D9A1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8706C-3E63-4E24-A465-7D66D5C4373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2244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772400" cy="1470025"/>
          </a:xfrm>
        </p:spPr>
        <p:txBody>
          <a:bodyPr/>
          <a:lstStyle/>
          <a:p>
            <a:r>
              <a:rPr lang="el-GR" dirty="0" smtClean="0"/>
              <a:t>Ευθύμιος </a:t>
            </a:r>
            <a:r>
              <a:rPr lang="el-GR" dirty="0" err="1" smtClean="0"/>
              <a:t>Καλαράς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47664" y="2060848"/>
            <a:ext cx="6400800" cy="1752600"/>
          </a:xfrm>
        </p:spPr>
        <p:txBody>
          <a:bodyPr/>
          <a:lstStyle/>
          <a:p>
            <a:r>
              <a:rPr lang="el-GR" dirty="0" smtClean="0"/>
              <a:t>3 Δεκεμβρίου – Παγκόσμια Ημέρα Ατόμων με Αναπηρία</a:t>
            </a:r>
            <a:endParaRPr lang="el-GR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7480" y="3573016"/>
            <a:ext cx="4000789" cy="2290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243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οι </a:t>
            </a:r>
            <a:r>
              <a:rPr lang="el-GR" dirty="0" err="1" smtClean="0"/>
              <a:t>Παραολυμπιακοί</a:t>
            </a:r>
            <a:endParaRPr lang="el-GR" dirty="0"/>
          </a:p>
        </p:txBody>
      </p:sp>
      <p:pic>
        <p:nvPicPr>
          <p:cNvPr id="6" name="Θέση περιεχομένου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692696"/>
            <a:ext cx="3387879" cy="2304256"/>
          </a:xfrm>
        </p:spPr>
      </p:pic>
      <p:sp>
        <p:nvSpPr>
          <p:cNvPr id="5" name="Θέση κειμένου 4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1705868"/>
          </a:xfrm>
        </p:spPr>
        <p:txBody>
          <a:bodyPr/>
          <a:lstStyle/>
          <a:p>
            <a:r>
              <a:rPr lang="el-GR" dirty="0" smtClean="0"/>
              <a:t>Οι </a:t>
            </a:r>
            <a:r>
              <a:rPr lang="el-GR" dirty="0" err="1" smtClean="0"/>
              <a:t>Παραολυμπιακοί</a:t>
            </a:r>
            <a:r>
              <a:rPr lang="el-GR" dirty="0" smtClean="0"/>
              <a:t> είναι αγώνες για ανθρώπους με αναπηρία.</a:t>
            </a:r>
            <a:br>
              <a:rPr lang="el-GR" dirty="0" smtClean="0"/>
            </a:br>
            <a:r>
              <a:rPr lang="el-GR" dirty="0" smtClean="0"/>
              <a:t>Κερδίζουν μετάλλια και αποδεικνύουν ότι η δύναμη είναι στην καρδιά και στο μυαλό!</a:t>
            </a:r>
            <a:endParaRPr lang="el-GR" dirty="0"/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627661"/>
            <a:ext cx="4391889" cy="2311521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545557"/>
            <a:ext cx="3720361" cy="247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790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Ποιος είναι ο Ευθύμιος </a:t>
            </a:r>
            <a:r>
              <a:rPr lang="el-GR" dirty="0" err="1" smtClean="0"/>
              <a:t>Καλαράς</a:t>
            </a:r>
            <a:endParaRPr lang="el-GR" dirty="0"/>
          </a:p>
        </p:txBody>
      </p:sp>
      <p:pic>
        <p:nvPicPr>
          <p:cNvPr id="14" name="Θέση περιεχομένου 1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096344" cy="5044228"/>
          </a:xfrm>
        </p:spPr>
      </p:pic>
      <p:pic>
        <p:nvPicPr>
          <p:cNvPr id="15" name="Θέση περιεχομένου 14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988840"/>
            <a:ext cx="4608512" cy="3456384"/>
          </a:xfrm>
        </p:spPr>
      </p:pic>
    </p:spTree>
    <p:extLst>
      <p:ext uri="{BB962C8B-B14F-4D97-AF65-F5344CB8AC3E}">
        <p14:creationId xmlns:p14="http://schemas.microsoft.com/office/powerpoint/2010/main" val="967979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διακρίσεις του</a:t>
            </a:r>
            <a:endParaRPr lang="el-GR" dirty="0"/>
          </a:p>
        </p:txBody>
      </p:sp>
      <p:pic>
        <p:nvPicPr>
          <p:cNvPr id="9" name="Θέση περιεχομένου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764704"/>
            <a:ext cx="4906286" cy="2808312"/>
          </a:xfrm>
        </p:spPr>
      </p:pic>
      <p:sp>
        <p:nvSpPr>
          <p:cNvPr id="8" name="Θέση κειμένου 7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3290044"/>
          </a:xfrm>
        </p:spPr>
        <p:txBody>
          <a:bodyPr/>
          <a:lstStyle/>
          <a:p>
            <a:r>
              <a:rPr lang="el-GR" dirty="0"/>
              <a:t>Ο Ευθύμιος </a:t>
            </a:r>
            <a:r>
              <a:rPr lang="el-GR" dirty="0" err="1"/>
              <a:t>Καλαράς</a:t>
            </a:r>
            <a:r>
              <a:rPr lang="el-GR" dirty="0"/>
              <a:t> είναι ένας σπουδαίος αθλητής: συμμετείχε σε Χειμερινούς και Θερινούς </a:t>
            </a:r>
            <a:r>
              <a:rPr lang="el-GR" dirty="0" err="1"/>
              <a:t>Παραολυμπιακούς</a:t>
            </a:r>
            <a:r>
              <a:rPr lang="el-GR" dirty="0"/>
              <a:t> αγώνες και κατέκτησε </a:t>
            </a:r>
            <a:r>
              <a:rPr lang="el-GR" b="1" dirty="0"/>
              <a:t>ασημένιο μετάλλιο</a:t>
            </a:r>
            <a:r>
              <a:rPr lang="el-GR" dirty="0"/>
              <a:t> στη δισκοβολία στους </a:t>
            </a:r>
            <a:r>
              <a:rPr lang="el-GR" dirty="0" err="1"/>
              <a:t>Παραολυμπιακούς</a:t>
            </a:r>
            <a:r>
              <a:rPr lang="el-GR" dirty="0"/>
              <a:t> της Αθήνας το 2004.</a:t>
            </a:r>
            <a:br>
              <a:rPr lang="el-GR" dirty="0"/>
            </a:br>
            <a:r>
              <a:rPr lang="el-GR" dirty="0"/>
              <a:t>Επίσης, είναι ο </a:t>
            </a:r>
            <a:r>
              <a:rPr lang="el-GR" b="1" dirty="0"/>
              <a:t>μοναδικός Έλληνας</a:t>
            </a:r>
            <a:r>
              <a:rPr lang="el-GR" dirty="0"/>
              <a:t> που έχει πάρει μέρος και στους δύο (χειμερινούς &amp; θερινούς) </a:t>
            </a:r>
            <a:r>
              <a:rPr lang="el-GR" dirty="0" err="1"/>
              <a:t>Παραολυμπιακούς</a:t>
            </a:r>
            <a:r>
              <a:rPr lang="el-GR" dirty="0"/>
              <a:t> αγώνες.</a:t>
            </a:r>
          </a:p>
          <a:p>
            <a:endParaRPr lang="el-GR" dirty="0"/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861048"/>
            <a:ext cx="1637068" cy="237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09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3008313" cy="585986"/>
          </a:xfrm>
        </p:spPr>
        <p:txBody>
          <a:bodyPr/>
          <a:lstStyle/>
          <a:p>
            <a:r>
              <a:rPr lang="el-GR" dirty="0" smtClean="0"/>
              <a:t>Δράση για τους άλλους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764704"/>
            <a:ext cx="3633524" cy="4823261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005345" y="1196752"/>
            <a:ext cx="3008313" cy="1409482"/>
          </a:xfrm>
        </p:spPr>
        <p:txBody>
          <a:bodyPr/>
          <a:lstStyle/>
          <a:p>
            <a:r>
              <a:rPr lang="el-GR" dirty="0" smtClean="0"/>
              <a:t>Ο Ευθύμιος συμμετέχει σε δράσεις ενημέρωσης και επισκέφτηκε το σχολείο μας με το </a:t>
            </a:r>
            <a:r>
              <a:rPr lang="el-GR" dirty="0" err="1" smtClean="0"/>
              <a:t>Love</a:t>
            </a:r>
            <a:r>
              <a:rPr lang="el-GR" dirty="0" smtClean="0"/>
              <a:t> </a:t>
            </a:r>
            <a:r>
              <a:rPr lang="el-GR" dirty="0" err="1" smtClean="0"/>
              <a:t>Van</a:t>
            </a:r>
            <a:r>
              <a:rPr lang="el-GR" dirty="0" smtClean="0"/>
              <a:t>.</a:t>
            </a:r>
            <a:br>
              <a:rPr lang="el-GR" dirty="0" smtClean="0"/>
            </a:br>
            <a:r>
              <a:rPr lang="el-GR" dirty="0" smtClean="0"/>
              <a:t>Μαζί μαγειρέψαμε για ανθρώπους που το είχαν ανάγκη.</a:t>
            </a:r>
            <a:endParaRPr lang="el-GR" dirty="0"/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43608" y="2612504"/>
            <a:ext cx="2787774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91513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68</Words>
  <Application>Microsoft Office PowerPoint</Application>
  <PresentationFormat>Προβολή στην οθόνη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Ευθύμιος Καλαράς</vt:lpstr>
      <vt:lpstr>Τι είναι οι Παραολυμπιακοί</vt:lpstr>
      <vt:lpstr>Ποιος είναι ο Ευθύμιος Καλαράς</vt:lpstr>
      <vt:lpstr>Οι διακρίσεις του</vt:lpstr>
      <vt:lpstr>Δράση για τους άλλους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Ευθύμιος Καλαράς</dc:title>
  <dc:creator>Papaioannou</dc:creator>
  <cp:lastModifiedBy>Papaioannou</cp:lastModifiedBy>
  <cp:revision>4</cp:revision>
  <dcterms:created xsi:type="dcterms:W3CDTF">2025-11-02T18:42:46Z</dcterms:created>
  <dcterms:modified xsi:type="dcterms:W3CDTF">2025-11-02T19:16:11Z</dcterms:modified>
</cp:coreProperties>
</file>