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205517-80E1-4BE2-B4FD-E3480E599697}" type="datetimeFigureOut">
              <a:rPr lang="el-GR" smtClean="0"/>
              <a:t>19/1/2025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1076A0-1EB0-4AD3-BB31-3EC0746C34DB}" type="slidenum">
              <a:rPr lang="el-GR" smtClean="0"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5517-80E1-4BE2-B4FD-E3480E599697}" type="datetimeFigureOut">
              <a:rPr lang="el-GR" smtClean="0"/>
              <a:t>19/1/2025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76A0-1EB0-4AD3-BB31-3EC0746C34DB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5517-80E1-4BE2-B4FD-E3480E599697}" type="datetimeFigureOut">
              <a:rPr lang="el-GR" smtClean="0"/>
              <a:t>19/1/2025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76A0-1EB0-4AD3-BB31-3EC0746C34DB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5517-80E1-4BE2-B4FD-E3480E599697}" type="datetimeFigureOut">
              <a:rPr lang="el-GR" smtClean="0"/>
              <a:t>19/1/2025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76A0-1EB0-4AD3-BB31-3EC0746C34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5517-80E1-4BE2-B4FD-E3480E599697}" type="datetimeFigureOut">
              <a:rPr lang="el-GR" smtClean="0"/>
              <a:t>19/1/2025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76A0-1EB0-4AD3-BB31-3EC0746C34D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5517-80E1-4BE2-B4FD-E3480E599697}" type="datetimeFigureOut">
              <a:rPr lang="el-GR" smtClean="0"/>
              <a:t>19/1/2025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76A0-1EB0-4AD3-BB31-3EC0746C34DB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5517-80E1-4BE2-B4FD-E3480E599697}" type="datetimeFigureOut">
              <a:rPr lang="el-GR" smtClean="0"/>
              <a:t>19/1/2025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76A0-1EB0-4AD3-BB31-3EC0746C34DB}" type="slidenum">
              <a:rPr lang="el-GR" smtClean="0"/>
              <a:t>‹#›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5517-80E1-4BE2-B4FD-E3480E599697}" type="datetimeFigureOut">
              <a:rPr lang="el-GR" smtClean="0"/>
              <a:t>19/1/2025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76A0-1EB0-4AD3-BB31-3EC0746C34DB}" type="slidenum">
              <a:rPr lang="el-GR" smtClean="0"/>
              <a:t>‹#›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5517-80E1-4BE2-B4FD-E3480E599697}" type="datetimeFigureOut">
              <a:rPr lang="el-GR" smtClean="0"/>
              <a:t>19/1/2025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76A0-1EB0-4AD3-BB31-3EC0746C34D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5517-80E1-4BE2-B4FD-E3480E599697}" type="datetimeFigureOut">
              <a:rPr lang="el-GR" smtClean="0"/>
              <a:t>19/1/2025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76A0-1EB0-4AD3-BB31-3EC0746C34D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5517-80E1-4BE2-B4FD-E3480E599697}" type="datetimeFigureOut">
              <a:rPr lang="el-GR" smtClean="0"/>
              <a:t>19/1/2025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76A0-1EB0-4AD3-BB31-3EC0746C34D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205517-80E1-4BE2-B4FD-E3480E599697}" type="datetimeFigureOut">
              <a:rPr lang="el-GR" smtClean="0"/>
              <a:t>19/1/2025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1076A0-1EB0-4AD3-BB31-3EC0746C34D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764704"/>
            <a:ext cx="6777318" cy="1731982"/>
          </a:xfrm>
        </p:spPr>
        <p:txBody>
          <a:bodyPr/>
          <a:lstStyle/>
          <a:p>
            <a:r>
              <a:rPr lang="en-US" dirty="0" smtClean="0"/>
              <a:t>AI-KHAZNEH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396044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03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Al-</a:t>
            </a:r>
            <a:r>
              <a:rPr lang="fr-CA" sz="2000" dirty="0" err="1"/>
              <a:t>Khazneh</a:t>
            </a:r>
            <a:r>
              <a:rPr lang="fr-CA" sz="2000" dirty="0"/>
              <a:t> </a:t>
            </a:r>
            <a:r>
              <a:rPr lang="fr-CA" sz="2000" dirty="0" err="1" smtClean="0"/>
              <a:t>is</a:t>
            </a:r>
            <a:r>
              <a:rPr lang="fr-CA" sz="2000" dirty="0" smtClean="0"/>
              <a:t> </a:t>
            </a:r>
            <a:r>
              <a:rPr lang="fr-CA" sz="2000" dirty="0"/>
              <a:t>one of the </a:t>
            </a:r>
            <a:r>
              <a:rPr lang="fr-CA" sz="2000" dirty="0" err="1"/>
              <a:t>most</a:t>
            </a:r>
            <a:r>
              <a:rPr lang="fr-CA" sz="2000" dirty="0"/>
              <a:t> </a:t>
            </a:r>
            <a:r>
              <a:rPr lang="fr-CA" sz="2000" dirty="0" err="1"/>
              <a:t>elaborate</a:t>
            </a:r>
            <a:r>
              <a:rPr lang="fr-CA" sz="2000" dirty="0"/>
              <a:t> rock-</a:t>
            </a:r>
            <a:r>
              <a:rPr lang="fr-CA" sz="2000" dirty="0" err="1"/>
              <a:t>cut</a:t>
            </a:r>
            <a:r>
              <a:rPr lang="fr-CA" sz="2000" dirty="0"/>
              <a:t> </a:t>
            </a:r>
            <a:r>
              <a:rPr lang="fr-CA" sz="2000" dirty="0" err="1"/>
              <a:t>tombs</a:t>
            </a:r>
            <a:r>
              <a:rPr lang="fr-CA" sz="2000" dirty="0"/>
              <a:t> in </a:t>
            </a:r>
            <a:r>
              <a:rPr lang="fr-CA" sz="2000" dirty="0" smtClean="0"/>
              <a:t>Petra </a:t>
            </a:r>
          </a:p>
          <a:p>
            <a:r>
              <a:rPr lang="fr-CA" sz="2000" dirty="0" err="1" smtClean="0"/>
              <a:t>Tis</a:t>
            </a:r>
            <a:r>
              <a:rPr lang="fr-CA" sz="2000" dirty="0" smtClean="0"/>
              <a:t> </a:t>
            </a:r>
            <a:r>
              <a:rPr lang="fr-CA" sz="2000" dirty="0" err="1" smtClean="0"/>
              <a:t>was</a:t>
            </a:r>
            <a:r>
              <a:rPr lang="fr-CA" sz="2000" dirty="0" smtClean="0"/>
              <a:t> </a:t>
            </a:r>
            <a:r>
              <a:rPr lang="fr-CA" sz="2000" dirty="0" err="1" smtClean="0"/>
              <a:t>built</a:t>
            </a:r>
            <a:r>
              <a:rPr lang="fr-CA" sz="2000" dirty="0" smtClean="0"/>
              <a:t> by  </a:t>
            </a:r>
            <a:r>
              <a:rPr lang="fr-CA" sz="2000" dirty="0"/>
              <a:t>the </a:t>
            </a:r>
            <a:r>
              <a:rPr lang="fr-CA" sz="2000" dirty="0" err="1"/>
              <a:t>Arabs</a:t>
            </a:r>
            <a:r>
              <a:rPr lang="fr-CA" sz="2000" dirty="0"/>
              <a:t> in </a:t>
            </a:r>
            <a:r>
              <a:rPr lang="fr-CA" sz="2000" dirty="0" err="1"/>
              <a:t>ancient</a:t>
            </a:r>
            <a:r>
              <a:rPr lang="fr-CA" sz="2000" dirty="0"/>
              <a:t> times</a:t>
            </a:r>
            <a:r>
              <a:rPr lang="fr-CA" sz="2000" dirty="0" smtClean="0"/>
              <a:t>.</a:t>
            </a:r>
          </a:p>
          <a:p>
            <a:r>
              <a:rPr lang="fr-CA" sz="2000" dirty="0" smtClean="0"/>
              <a:t> This </a:t>
            </a:r>
            <a:r>
              <a:rPr lang="fr-CA" sz="2000" dirty="0"/>
              <a:t>structure </a:t>
            </a:r>
            <a:r>
              <a:rPr lang="fr-CA" sz="2000" dirty="0" err="1"/>
              <a:t>was</a:t>
            </a:r>
            <a:r>
              <a:rPr lang="fr-CA" sz="2000" dirty="0"/>
              <a:t> </a:t>
            </a:r>
            <a:r>
              <a:rPr lang="fr-CA" sz="2000" dirty="0" err="1"/>
              <a:t>carved</a:t>
            </a:r>
            <a:r>
              <a:rPr lang="fr-CA" sz="2000" dirty="0"/>
              <a:t> out of a </a:t>
            </a:r>
            <a:r>
              <a:rPr lang="fr-CA" sz="2000" dirty="0" err="1"/>
              <a:t>sandstone</a:t>
            </a:r>
            <a:r>
              <a:rPr lang="fr-CA" sz="2000" dirty="0"/>
              <a:t> rock face</a:t>
            </a:r>
            <a:r>
              <a:rPr lang="fr-CA" dirty="0"/>
              <a:t>.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AI-</a:t>
            </a:r>
            <a:r>
              <a:rPr lang="en-US" dirty="0" err="1" smtClean="0"/>
              <a:t>Khazneh</a:t>
            </a:r>
            <a:r>
              <a:rPr lang="en-US" dirty="0" smtClean="0"/>
              <a:t> and who built it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240360" cy="238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5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Al-</a:t>
            </a:r>
            <a:r>
              <a:rPr lang="en-US" sz="2000" dirty="0" err="1" smtClean="0"/>
              <a:t>KIt</a:t>
            </a:r>
            <a:r>
              <a:rPr lang="en-US" sz="2000" dirty="0" smtClean="0"/>
              <a:t> </a:t>
            </a:r>
            <a:r>
              <a:rPr lang="en-US" sz="2000" dirty="0"/>
              <a:t>is thought that Al-</a:t>
            </a:r>
            <a:r>
              <a:rPr lang="en-US" sz="2000" dirty="0" err="1"/>
              <a:t>Khazneh</a:t>
            </a:r>
            <a:r>
              <a:rPr lang="en-US" sz="2000" dirty="0"/>
              <a:t> was built as a mausoleum and crypt at the beginning of the 1st century .</a:t>
            </a:r>
          </a:p>
          <a:p>
            <a:r>
              <a:rPr lang="en-US" sz="2000" dirty="0" err="1" smtClean="0"/>
              <a:t>hazneh</a:t>
            </a:r>
            <a:r>
              <a:rPr lang="en-US" sz="2000" dirty="0" smtClean="0"/>
              <a:t> </a:t>
            </a:r>
            <a:r>
              <a:rPr lang="en-US" sz="2000" dirty="0"/>
              <a:t>means "The Treasury" in </a:t>
            </a:r>
            <a:r>
              <a:rPr lang="en-US" sz="2000" dirty="0" smtClean="0"/>
              <a:t>Arabic.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It came to be called "Al-</a:t>
            </a:r>
            <a:r>
              <a:rPr lang="en-US" sz="2000" dirty="0" err="1"/>
              <a:t>Khazneh</a:t>
            </a:r>
            <a:r>
              <a:rPr lang="en-US" sz="2000" dirty="0"/>
              <a:t>" in the early 19th century by the area's Bedouins as they had believed it contained treasures.</a:t>
            </a:r>
            <a:endParaRPr lang="el-G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When it was built and where it’s name came from</a:t>
            </a:r>
            <a:endParaRPr lang="el-GR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31" y="3933056"/>
            <a:ext cx="291099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02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legend is that the Egyptian Pharaoh and some of his armies escaped the closing of the Red Sea, created the </a:t>
            </a:r>
            <a:r>
              <a:rPr lang="en-US" dirty="0" err="1"/>
              <a:t>Khazneh</a:t>
            </a:r>
            <a:r>
              <a:rPr lang="en-US" dirty="0"/>
              <a:t> by magic as a safe place for his treasury, and continued in his pursuit of Moses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was found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36072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083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33</TotalTime>
  <Words>151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Hardcover</vt:lpstr>
      <vt:lpstr>AI-KHAZNEH</vt:lpstr>
      <vt:lpstr>What is AI-Khazneh and who built it</vt:lpstr>
      <vt:lpstr>When it was built and where it’s name came from</vt:lpstr>
      <vt:lpstr>How it was found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</dc:creator>
  <cp:lastModifiedBy>Katerina</cp:lastModifiedBy>
  <cp:revision>3</cp:revision>
  <dcterms:created xsi:type="dcterms:W3CDTF">2025-01-19T19:14:32Z</dcterms:created>
  <dcterms:modified xsi:type="dcterms:W3CDTF">2025-01-19T19:48:14Z</dcterms:modified>
</cp:coreProperties>
</file>