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54" d="100"/>
          <a:sy n="54" d="100"/>
        </p:scale>
        <p:origin x="5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2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8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1/26/2026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1/26/2026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1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1/26/2026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1/26/2026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22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1/26/2026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1/26/2026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1/26/2026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8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3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0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2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4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64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5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00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879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969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464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13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8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7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5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0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4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2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0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5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35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368B5-0A21-98C3-C6E0-0F4B00DDE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en-US" dirty="0"/>
              <a:t>Château de Boucéel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F82C8E-2C89-EB0A-5F47-EF7840AED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en-US" dirty="0"/>
              <a:t>Ma chambre de </a:t>
            </a:r>
            <a:r>
              <a:rPr lang="en-US" dirty="0" err="1"/>
              <a:t>rêve</a:t>
            </a:r>
            <a:endParaRPr lang="el-GR" dirty="0"/>
          </a:p>
        </p:txBody>
      </p:sp>
      <p:pic>
        <p:nvPicPr>
          <p:cNvPr id="5" name="Θέση εικόνας 4" descr="Εικόνα που περιέχει κτίριο, εξωτερικός χώρος/ύπαιθρος, σπίτι, παράθυρ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336B572-A3E4-8901-665E-0982CD193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6" b="19326"/>
          <a:stretch>
            <a:fillRect/>
          </a:stretch>
        </p:blipFill>
        <p:spPr>
          <a:xfrm>
            <a:off x="0" y="0"/>
            <a:ext cx="12192000" cy="4986338"/>
          </a:xfrm>
        </p:spPr>
      </p:pic>
    </p:spTree>
    <p:extLst>
      <p:ext uri="{BB962C8B-B14F-4D97-AF65-F5344CB8AC3E}">
        <p14:creationId xmlns:p14="http://schemas.microsoft.com/office/powerpoint/2010/main" val="271541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8F264D-1893-E973-74AC-2AC9D82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 που περιέχει εσωτερικός χώρος, εσωτερική διακόσμηση, σκηνή, τοίχος">
            <a:extLst>
              <a:ext uri="{FF2B5EF4-FFF2-40B4-BE49-F238E27FC236}">
                <a16:creationId xmlns:a16="http://schemas.microsoft.com/office/drawing/2014/main" id="{ED0FCC8B-24F5-0D35-5D5C-60D12B7F2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9344"/>
            <a:ext cx="12311743" cy="9233807"/>
          </a:xfrm>
        </p:spPr>
      </p:pic>
    </p:spTree>
    <p:extLst>
      <p:ext uri="{BB962C8B-B14F-4D97-AF65-F5344CB8AC3E}">
        <p14:creationId xmlns:p14="http://schemas.microsoft.com/office/powerpoint/2010/main" val="374117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D8F67-3488-5E86-D0D6-6083CE22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>
            <a:normAutofit/>
          </a:bodyPr>
          <a:lstStyle/>
          <a:p>
            <a:r>
              <a:rPr lang="fr-FR" dirty="0"/>
              <a:t>Une chambre classique et élégante</a:t>
            </a:r>
            <a:endParaRPr lang="el-GR" dirty="0"/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B23E2E29-C69C-E537-5B3E-473D8B6F56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/>
        </p:blipFill>
        <p:spPr>
          <a:xfrm>
            <a:off x="0" y="240"/>
            <a:ext cx="7781365" cy="6857520"/>
          </a:xfrm>
          <a:noFill/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D1B6C929-FC84-91B5-4405-50F4F7BDDA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C'est une grande chambre dans un vieux château. Elle est très haute et très belle. Il y a beaucoup de lumière.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27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975B7-A132-E2A8-69F2-BB5F98FF2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30537-B9DF-DC1F-7282-F98DEEF3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>
            <a:normAutofit/>
          </a:bodyPr>
          <a:lstStyle/>
          <a:p>
            <a:r>
              <a:rPr lang="en-US" dirty="0" err="1"/>
              <a:t>L'étage</a:t>
            </a:r>
            <a:r>
              <a:rPr lang="en-US" dirty="0"/>
              <a:t> et la </a:t>
            </a:r>
            <a:r>
              <a:rPr lang="en-US" dirty="0" err="1"/>
              <a:t>fenêtre</a:t>
            </a:r>
            <a:endParaRPr lang="el-GR" dirty="0"/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DC25CDC8-AEC2-A10B-0F19-E7B3E7E625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/>
        </p:blipFill>
        <p:spPr>
          <a:xfrm>
            <a:off x="0" y="240"/>
            <a:ext cx="7781365" cy="6857520"/>
          </a:xfrm>
          <a:noFill/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36ECCB44-45CE-08E4-F69F-455BBDC9DE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fr-FR" dirty="0"/>
              <a:t>La chambre est au </a:t>
            </a:r>
            <a:r>
              <a:rPr lang="fr-FR" b="1" dirty="0"/>
              <a:t>premier étage</a:t>
            </a:r>
            <a:r>
              <a:rPr lang="fr-FR" dirty="0"/>
              <a:t>. Par la fenêtre, on voit le grand jardin vert avec des arbres. C'est magnifique 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25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A2DBB-36B4-0FF0-7DB3-DB4B8FD0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DFD8B-737D-8ABA-9606-FD14FF59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>
            <a:normAutofit/>
          </a:bodyPr>
          <a:lstStyle/>
          <a:p>
            <a:r>
              <a:rPr lang="en-US" dirty="0"/>
              <a:t>Le coin pour </a:t>
            </a:r>
            <a:r>
              <a:rPr lang="en-US" dirty="0" err="1"/>
              <a:t>dormir</a:t>
            </a:r>
            <a:endParaRPr lang="el-GR" dirty="0"/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6B0405DA-B458-3B6A-61DF-51158760A9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/>
        </p:blipFill>
        <p:spPr>
          <a:xfrm>
            <a:off x="0" y="240"/>
            <a:ext cx="7781365" cy="6857520"/>
          </a:xfrm>
          <a:noFill/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EAE7B07-223F-E704-B3AE-0BAD2E25C8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fr-FR" dirty="0"/>
              <a:t>Le lit est à </a:t>
            </a:r>
            <a:r>
              <a:rPr lang="fr-FR" b="1" dirty="0"/>
              <a:t>droite</a:t>
            </a:r>
            <a:r>
              <a:rPr lang="fr-FR" dirty="0"/>
              <a:t>. Il est blanc et confortable. Sur le mur, il y a un tableau rond et de jolies lampes dorées.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3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3A341-3BC7-C940-D810-39783CFE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67E0A9-F538-5E8D-1160-C21A71A3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>
            <a:normAutofit/>
          </a:bodyPr>
          <a:lstStyle/>
          <a:p>
            <a:r>
              <a:rPr lang="fr-FR" dirty="0"/>
              <a:t>Le centre de la chambre</a:t>
            </a:r>
            <a:endParaRPr lang="el-GR" dirty="0"/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415E687B-70F0-495A-7D4B-BC5B648C1C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/>
        </p:blipFill>
        <p:spPr>
          <a:xfrm>
            <a:off x="0" y="240"/>
            <a:ext cx="7781365" cy="6857520"/>
          </a:xfrm>
          <a:noFill/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BEB941C4-D9BD-8747-EF01-8716DD85E0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fr-FR" dirty="0"/>
              <a:t>Au </a:t>
            </a:r>
            <a:r>
              <a:rPr lang="fr-FR" b="1" dirty="0"/>
              <a:t>milieu</a:t>
            </a:r>
            <a:r>
              <a:rPr lang="fr-FR" dirty="0"/>
              <a:t>, il y a une table en bois et deux chaises blanches sur un tapis.</a:t>
            </a:r>
          </a:p>
          <a:p>
            <a:r>
              <a:rPr lang="fr-FR" dirty="0"/>
              <a:t>À </a:t>
            </a:r>
            <a:r>
              <a:rPr lang="fr-FR" b="1" dirty="0"/>
              <a:t>gauche</a:t>
            </a:r>
            <a:r>
              <a:rPr lang="fr-FR" dirty="0"/>
              <a:t>, il y a une grande cheminée en marbre blanc.</a:t>
            </a:r>
          </a:p>
        </p:txBody>
      </p:sp>
    </p:spTree>
    <p:extLst>
      <p:ext uri="{BB962C8B-B14F-4D97-AF65-F5344CB8AC3E}">
        <p14:creationId xmlns:p14="http://schemas.microsoft.com/office/powerpoint/2010/main" val="124860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68F41-6936-6386-9E69-0022639B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369DD-090F-EAA5-0279-3567EE5C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>
            <a:normAutofit/>
          </a:bodyPr>
          <a:lstStyle/>
          <a:p>
            <a:r>
              <a:rPr lang="fr-FR" dirty="0"/>
              <a:t>Les couleurs et les meubles</a:t>
            </a:r>
            <a:endParaRPr lang="el-GR" dirty="0"/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42CF520B-017B-0B10-74A0-D64D4C2835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7448"/>
          <a:stretch/>
        </p:blipFill>
        <p:spPr>
          <a:xfrm>
            <a:off x="0" y="240"/>
            <a:ext cx="7781365" cy="6857520"/>
          </a:xfrm>
          <a:noFill/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A4B6F0C1-4F19-1F2F-1C8F-A171256E02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fr-FR" dirty="0"/>
              <a:t>Le sol est en bois (le parquet).</a:t>
            </a:r>
          </a:p>
          <a:p>
            <a:r>
              <a:rPr lang="fr-FR" dirty="0"/>
              <a:t>Les rideaux sont verts.</a:t>
            </a:r>
          </a:p>
          <a:p>
            <a:r>
              <a:rPr lang="fr-FR" dirty="0"/>
              <a:t>Il y a une grande armoire en bois entre les deux fenêtres.</a:t>
            </a:r>
          </a:p>
        </p:txBody>
      </p:sp>
    </p:spTree>
    <p:extLst>
      <p:ext uri="{BB962C8B-B14F-4D97-AF65-F5344CB8AC3E}">
        <p14:creationId xmlns:p14="http://schemas.microsoft.com/office/powerpoint/2010/main" val="1352753862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164</Words>
  <Application>Microsoft Office PowerPoint</Application>
  <PresentationFormat>Ευρεία οθόνη</PresentationFormat>
  <Paragraphs>15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Neue Haas Grotesk Text Pro</vt:lpstr>
      <vt:lpstr>Helena</vt:lpstr>
      <vt:lpstr>Château de Boucéel</vt:lpstr>
      <vt:lpstr>Παρουσίαση του PowerPoint</vt:lpstr>
      <vt:lpstr>Une chambre classique et élégante</vt:lpstr>
      <vt:lpstr>L'étage et la fenêtre</vt:lpstr>
      <vt:lpstr>Le coin pour dormir</vt:lpstr>
      <vt:lpstr>Le centre de la chambre</vt:lpstr>
      <vt:lpstr>Les couleurs et les meubles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Ma</dc:creator>
  <cp:lastModifiedBy>George Ma</cp:lastModifiedBy>
  <cp:revision>1</cp:revision>
  <dcterms:created xsi:type="dcterms:W3CDTF">2026-01-26T18:38:47Z</dcterms:created>
  <dcterms:modified xsi:type="dcterms:W3CDTF">2026-01-26T18:53:52Z</dcterms:modified>
</cp:coreProperties>
</file>