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5E3109-518D-488B-A189-2D2B26785E88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70DF1D-08EF-456D-9FBD-7DC52C924E20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Ουρά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4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Λειτουργίες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Εισαγωγή </a:t>
            </a:r>
          </a:p>
          <a:p>
            <a:pPr lvl="1"/>
            <a:r>
              <a:rPr lang="el-GR" dirty="0" smtClean="0"/>
              <a:t>στο τέλος της ουράς</a:t>
            </a:r>
          </a:p>
          <a:p>
            <a:r>
              <a:rPr lang="el-GR" dirty="0" smtClean="0"/>
              <a:t>Εξαγωγή</a:t>
            </a:r>
          </a:p>
          <a:p>
            <a:pPr lvl="1"/>
            <a:r>
              <a:rPr lang="el-GR" dirty="0" smtClean="0"/>
              <a:t>Από την κορυφή της ουράς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Λειτουργει όπως στην καθημερινότητα</a:t>
            </a:r>
          </a:p>
          <a:p>
            <a:r>
              <a:rPr lang="el-GR" dirty="0" smtClean="0"/>
              <a:t>Χρειάζεται όπου  υπάρχει σημείο εξυπηρέτησης</a:t>
            </a:r>
          </a:p>
          <a:p>
            <a:r>
              <a:rPr lang="el-GR" dirty="0" smtClean="0"/>
              <a:t>π.χ. </a:t>
            </a:r>
            <a:r>
              <a:rPr lang="el-GR" dirty="0"/>
              <a:t>ο</a:t>
            </a:r>
            <a:r>
              <a:rPr lang="el-GR" dirty="0" smtClean="0"/>
              <a:t>υρά εκτύπωσης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85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Έλεγχος λάθους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Εισαγωγή σε γεμάτη ουρά</a:t>
            </a:r>
          </a:p>
          <a:p>
            <a:r>
              <a:rPr lang="el-GR" dirty="0" smtClean="0"/>
              <a:t>Εξαγωγή από κενή ουρά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58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Υλοποίηση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Πίνακας μεγέθους Ν</a:t>
            </a:r>
          </a:p>
          <a:p>
            <a:r>
              <a:rPr lang="el-GR" dirty="0" smtClean="0"/>
              <a:t>Δύο μεταβλητές </a:t>
            </a:r>
            <a:r>
              <a:rPr lang="en-US" dirty="0" smtClean="0"/>
              <a:t>head </a:t>
            </a:r>
            <a:r>
              <a:rPr lang="el-GR" dirty="0" smtClean="0"/>
              <a:t>και </a:t>
            </a:r>
            <a:r>
              <a:rPr lang="en-US" dirty="0" smtClean="0"/>
              <a:t>tail</a:t>
            </a:r>
          </a:p>
          <a:p>
            <a:r>
              <a:rPr lang="el-GR" dirty="0" smtClean="0"/>
              <a:t>Στην αρχή </a:t>
            </a:r>
            <a:r>
              <a:rPr lang="en-US" dirty="0" smtClean="0"/>
              <a:t>head = tail = 0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24200"/>
            <a:ext cx="3429000" cy="281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345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</TotalTime>
  <Words>54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Ουρά</vt:lpstr>
      <vt:lpstr>Λειτουργίες</vt:lpstr>
      <vt:lpstr>Χρήση</vt:lpstr>
      <vt:lpstr>Έλεγχος λάθους</vt:lpstr>
      <vt:lpstr>Υλοποίηση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Ουρά</dc:title>
  <dc:creator>Anna</dc:creator>
  <cp:lastModifiedBy>Anna</cp:lastModifiedBy>
  <cp:revision>2</cp:revision>
  <dcterms:created xsi:type="dcterms:W3CDTF">2021-01-10T21:08:59Z</dcterms:created>
  <dcterms:modified xsi:type="dcterms:W3CDTF">2021-01-10T21:31:53Z</dcterms:modified>
</cp:coreProperties>
</file>