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8288000" cy="10287000"/>
  <p:notesSz cx="6858000" cy="9144000"/>
  <p:embeddedFontLst>
    <p:embeddedFont>
      <p:font typeface="Play Bold" charset="1" panose="0000080000000000000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fonts/font21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4428" cy="10287000"/>
            <a:chOff x="0" y="0"/>
            <a:chExt cx="24379238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715988"/>
            </a:xfrm>
            <a:custGeom>
              <a:avLst/>
              <a:gdLst/>
              <a:ahLst/>
              <a:cxnLst/>
              <a:rect r="r" b="b" t="t" l="l"/>
              <a:pathLst>
                <a:path h="13715988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715988"/>
                  </a:lnTo>
                  <a:lnTo>
                    <a:pt x="0" y="137159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00" t="0" r="-400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3757853" y="8094980"/>
            <a:ext cx="3585448" cy="12439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b="true">
                <a:solidFill>
                  <a:srgbClr val="000000"/>
                </a:solidFill>
                <a:latin typeface="Play Bold"/>
                <a:ea typeface="Play Bold"/>
                <a:cs typeface="Play Bold"/>
                <a:sym typeface="Play Bold"/>
              </a:rPr>
              <a:t>Επιμέλεια παρουσίασης:</a:t>
            </a:r>
          </a:p>
          <a:p>
            <a:pPr algn="ctr">
              <a:lnSpc>
                <a:spcPts val="3359"/>
              </a:lnSpc>
            </a:pPr>
            <a:r>
              <a:rPr lang="en-US" sz="2399" b="true">
                <a:solidFill>
                  <a:srgbClr val="000000"/>
                </a:solidFill>
                <a:latin typeface="Play Bold"/>
                <a:ea typeface="Play Bold"/>
                <a:cs typeface="Play Bold"/>
                <a:sym typeface="Play Bold"/>
              </a:rPr>
              <a:t>Αντώνης Σκλαβούνος</a:t>
            </a:r>
          </a:p>
          <a:p>
            <a:pPr algn="ctr">
              <a:lnSpc>
                <a:spcPts val="3359"/>
              </a:lnSpc>
            </a:pPr>
            <a:r>
              <a:rPr lang="en-US" sz="2399" b="true">
                <a:solidFill>
                  <a:srgbClr val="000000"/>
                </a:solidFill>
                <a:latin typeface="Play Bold"/>
                <a:ea typeface="Play Bold"/>
                <a:cs typeface="Play Bold"/>
                <a:sym typeface="Play Bold"/>
              </a:rPr>
              <a:t>Θεολόγος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028700" y="3835314"/>
            <a:ext cx="7896868" cy="432134"/>
            <a:chOff x="0" y="0"/>
            <a:chExt cx="2079834" cy="11381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079834" cy="113813"/>
            </a:xfrm>
            <a:custGeom>
              <a:avLst/>
              <a:gdLst/>
              <a:ahLst/>
              <a:cxnLst/>
              <a:rect r="r" b="b" t="t" l="l"/>
              <a:pathLst>
                <a:path h="113813" w="2079834">
                  <a:moveTo>
                    <a:pt x="0" y="0"/>
                  </a:moveTo>
                  <a:lnTo>
                    <a:pt x="2079834" y="0"/>
                  </a:lnTo>
                  <a:lnTo>
                    <a:pt x="2079834" y="113813"/>
                  </a:lnTo>
                  <a:lnTo>
                    <a:pt x="0" y="113813"/>
                  </a:lnTo>
                  <a:close/>
                </a:path>
              </a:pathLst>
            </a:custGeom>
            <a:solidFill>
              <a:srgbClr val="F2F1EC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2079834" cy="1519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4428" cy="10242137"/>
            <a:chOff x="0" y="0"/>
            <a:chExt cx="24379238" cy="1365618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656171"/>
            </a:xfrm>
            <a:custGeom>
              <a:avLst/>
              <a:gdLst/>
              <a:ahLst/>
              <a:cxnLst/>
              <a:rect r="r" b="b" t="t" l="l"/>
              <a:pathLst>
                <a:path h="13656171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656171"/>
                  </a:lnTo>
                  <a:lnTo>
                    <a:pt x="0" y="13656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80" t="0" r="-18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4388527" y="547215"/>
            <a:ext cx="3579315" cy="1042781"/>
            <a:chOff x="0" y="0"/>
            <a:chExt cx="942700" cy="27464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42700" cy="274642"/>
            </a:xfrm>
            <a:custGeom>
              <a:avLst/>
              <a:gdLst/>
              <a:ahLst/>
              <a:cxnLst/>
              <a:rect r="r" b="b" t="t" l="l"/>
              <a:pathLst>
                <a:path h="274642" w="942700">
                  <a:moveTo>
                    <a:pt x="0" y="0"/>
                  </a:moveTo>
                  <a:lnTo>
                    <a:pt x="942700" y="0"/>
                  </a:lnTo>
                  <a:lnTo>
                    <a:pt x="942700" y="274642"/>
                  </a:lnTo>
                  <a:lnTo>
                    <a:pt x="0" y="274642"/>
                  </a:lnTo>
                  <a:close/>
                </a:path>
              </a:pathLst>
            </a:custGeom>
            <a:solidFill>
              <a:srgbClr val="EDE5DB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942700" cy="31274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DAHDBEEE-C8</dc:identifier>
  <dcterms:modified xsi:type="dcterms:W3CDTF">2011-08-01T06:04:30Z</dcterms:modified>
  <cp:revision>1</cp:revision>
  <dc:title>Κυριακάτικη Λειτουργία και Μυστήρια</dc:title>
</cp:coreProperties>
</file>