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33" r:id="rId3"/>
    <p:sldId id="264" r:id="rId4"/>
    <p:sldId id="265" r:id="rId5"/>
    <p:sldId id="325" r:id="rId6"/>
    <p:sldId id="334" r:id="rId7"/>
    <p:sldId id="257" r:id="rId8"/>
    <p:sldId id="266" r:id="rId9"/>
    <p:sldId id="314" r:id="rId10"/>
    <p:sldId id="315" r:id="rId11"/>
    <p:sldId id="316" r:id="rId12"/>
    <p:sldId id="317" r:id="rId13"/>
    <p:sldId id="318" r:id="rId14"/>
    <p:sldId id="279" r:id="rId15"/>
    <p:sldId id="319" r:id="rId16"/>
    <p:sldId id="320" r:id="rId17"/>
    <p:sldId id="321" r:id="rId18"/>
    <p:sldId id="322" r:id="rId19"/>
    <p:sldId id="323" r:id="rId20"/>
    <p:sldId id="324" r:id="rId21"/>
    <p:sldId id="268" r:id="rId22"/>
    <p:sldId id="269" r:id="rId23"/>
    <p:sldId id="270" r:id="rId24"/>
    <p:sldId id="258" r:id="rId25"/>
    <p:sldId id="271" r:id="rId26"/>
    <p:sldId id="272" r:id="rId27"/>
    <p:sldId id="298" r:id="rId28"/>
    <p:sldId id="299" r:id="rId29"/>
    <p:sldId id="280" r:id="rId30"/>
    <p:sldId id="273" r:id="rId31"/>
    <p:sldId id="274" r:id="rId32"/>
    <p:sldId id="275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28" r:id="rId51"/>
    <p:sldId id="329" r:id="rId52"/>
    <p:sldId id="330" r:id="rId53"/>
    <p:sldId id="331" r:id="rId54"/>
    <p:sldId id="335" r:id="rId55"/>
    <p:sldId id="336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7E9714-FA11-9C45-B3A4-86914E288AFA}" v="119" dt="2025-03-22T08:43:00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88"/>
    <p:restoredTop sz="84789"/>
  </p:normalViewPr>
  <p:slideViewPr>
    <p:cSldViewPr snapToGrid="0" snapToObjects="1">
      <p:cViewPr varScale="1">
        <p:scale>
          <a:sx n="87" d="100"/>
          <a:sy n="87" d="100"/>
        </p:scale>
        <p:origin x="200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SILIKI KONSTANTOPOULOU" userId="f92e0ad2-6a18-4702-83da-f087bb14069a" providerId="ADAL" clId="{107E9714-FA11-9C45-B3A4-86914E288AFA}"/>
    <pc:docChg chg="undo redo custSel addSld delSld modSld sldOrd modMainMaster">
      <pc:chgData name="VASILIKI KONSTANTOPOULOU" userId="f92e0ad2-6a18-4702-83da-f087bb14069a" providerId="ADAL" clId="{107E9714-FA11-9C45-B3A4-86914E288AFA}" dt="2025-03-22T08:43:00.618" v="947"/>
      <pc:docMkLst>
        <pc:docMk/>
      </pc:docMkLst>
      <pc:sldChg chg="addSp delSp modSp mod setBg">
        <pc:chgData name="VASILIKI KONSTANTOPOULOU" userId="f92e0ad2-6a18-4702-83da-f087bb14069a" providerId="ADAL" clId="{107E9714-FA11-9C45-B3A4-86914E288AFA}" dt="2025-03-22T07:29:32.490" v="288" actId="26606"/>
        <pc:sldMkLst>
          <pc:docMk/>
          <pc:sldMk cId="0" sldId="256"/>
        </pc:sldMkLst>
        <pc:spChg chg="mod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3" creationId="{00000000-0000-0000-0000-000000000000}"/>
          </ac:spMkLst>
        </pc:spChg>
        <pc:spChg chg="add del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9" creationId="{C0763A76-9F1C-4FC5-82B7-DD475DA461B2}"/>
          </ac:spMkLst>
        </pc:spChg>
        <pc:spChg chg="add del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11" creationId="{E81BF4F6-F2CF-4984-9D14-D6966D92F99F}"/>
          </ac:spMkLst>
        </pc:spChg>
        <pc:spChg chg="add del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13" creationId="{E45B1D5C-0827-4AF0-8186-11FC5A8B8B92}"/>
          </ac:spMkLst>
        </pc:spChg>
        <pc:spChg chg="add del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14" creationId="{99413ED5-9ED4-4772-BCE4-2BCAE6B12E35}"/>
          </ac:spMkLst>
        </pc:spChg>
        <pc:spChg chg="add del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15" creationId="{04357C93-F0CB-4A1C-8F77-4E9063789819}"/>
          </ac:spMkLst>
        </pc:spChg>
        <pc:spChg chg="add del">
          <ac:chgData name="VASILIKI KONSTANTOPOULOU" userId="f92e0ad2-6a18-4702-83da-f087bb14069a" providerId="ADAL" clId="{107E9714-FA11-9C45-B3A4-86914E288AFA}" dt="2025-03-22T07:28:39.257" v="276" actId="26606"/>
          <ac:spMkLst>
            <pc:docMk/>
            <pc:sldMk cId="0" sldId="256"/>
            <ac:spMk id="16" creationId="{27427488-068E-4B55-AC8D-CD070B8CD46D}"/>
          </ac:spMkLst>
        </pc:spChg>
        <pc:spChg chg="add del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17" creationId="{90F533E9-6690-41A8-A372-4C6C622D028D}"/>
          </ac:spMkLst>
        </pc:spChg>
        <pc:spChg chg="add del">
          <ac:chgData name="VASILIKI KONSTANTOPOULOU" userId="f92e0ad2-6a18-4702-83da-f087bb14069a" providerId="ADAL" clId="{107E9714-FA11-9C45-B3A4-86914E288AFA}" dt="2025-03-22T07:28:39.257" v="276" actId="26606"/>
          <ac:spMkLst>
            <pc:docMk/>
            <pc:sldMk cId="0" sldId="256"/>
            <ac:spMk id="22" creationId="{44D26783-C1CA-4BE1-9D40-3EA516AE3E0E}"/>
          </ac:spMkLst>
        </pc:spChg>
        <pc:spChg chg="add del">
          <ac:chgData name="VASILIKI KONSTANTOPOULOU" userId="f92e0ad2-6a18-4702-83da-f087bb14069a" providerId="ADAL" clId="{107E9714-FA11-9C45-B3A4-86914E288AFA}" dt="2025-03-22T07:28:39.257" v="276" actId="26606"/>
          <ac:spMkLst>
            <pc:docMk/>
            <pc:sldMk cId="0" sldId="256"/>
            <ac:spMk id="24" creationId="{A20AF199-99C2-4569-9CAF-24514AE5E82A}"/>
          </ac:spMkLst>
        </pc:spChg>
        <pc:grpChg chg="add del">
          <ac:chgData name="VASILIKI KONSTANTOPOULOU" userId="f92e0ad2-6a18-4702-83da-f087bb14069a" providerId="ADAL" clId="{107E9714-FA11-9C45-B3A4-86914E288AFA}" dt="2025-03-22T07:28:39.257" v="276" actId="26606"/>
          <ac:grpSpMkLst>
            <pc:docMk/>
            <pc:sldMk cId="0" sldId="256"/>
            <ac:grpSpMk id="18" creationId="{6CEC401A-BC46-41FC-AD55-F7810C3CFA9A}"/>
          </ac:grpSpMkLst>
        </pc:grpChg>
        <pc:picChg chg="mod">
          <ac:chgData name="VASILIKI KONSTANTOPOULOU" userId="f92e0ad2-6a18-4702-83da-f087bb14069a" providerId="ADAL" clId="{107E9714-FA11-9C45-B3A4-86914E288AFA}" dt="2025-03-22T07:29:32.490" v="288" actId="26606"/>
          <ac:picMkLst>
            <pc:docMk/>
            <pc:sldMk cId="0" sldId="256"/>
            <ac:picMk id="5" creationId="{D33E981B-F1B1-BF31-1455-231E434C966D}"/>
          </ac:picMkLst>
        </pc:picChg>
      </pc:sldChg>
      <pc:sldChg chg="addSp delSp modSp mod setBg">
        <pc:chgData name="VASILIKI KONSTANTOPOULOU" userId="f92e0ad2-6a18-4702-83da-f087bb14069a" providerId="ADAL" clId="{107E9714-FA11-9C45-B3A4-86914E288AFA}" dt="2025-03-22T08:29:50.214" v="816" actId="108"/>
        <pc:sldMkLst>
          <pc:docMk/>
          <pc:sldMk cId="0" sldId="257"/>
        </pc:sldMkLst>
        <pc:spChg chg="mod">
          <ac:chgData name="VASILIKI KONSTANTOPOULOU" userId="f92e0ad2-6a18-4702-83da-f087bb14069a" providerId="ADAL" clId="{107E9714-FA11-9C45-B3A4-86914E288AFA}" dt="2025-03-22T08:29:50.214" v="816" actId="108"/>
          <ac:spMkLst>
            <pc:docMk/>
            <pc:sldMk cId="0" sldId="257"/>
            <ac:spMk id="7" creationId="{37BDB51A-FCC3-A449-FDE8-D866FAFE76BF}"/>
          </ac:spMkLst>
        </pc:spChg>
        <pc:spChg chg="del">
          <ac:chgData name="VASILIKI KONSTANTOPOULOU" userId="f92e0ad2-6a18-4702-83da-f087bb14069a" providerId="ADAL" clId="{107E9714-FA11-9C45-B3A4-86914E288AFA}" dt="2025-03-22T07:11:16.172" v="230" actId="26606"/>
          <ac:spMkLst>
            <pc:docMk/>
            <pc:sldMk cId="0" sldId="257"/>
            <ac:spMk id="19" creationId="{F0DCC097-1DB8-4B6D-85D0-6FBA0E1CA4BA}"/>
          </ac:spMkLst>
        </pc:spChg>
        <pc:spChg chg="del">
          <ac:chgData name="VASILIKI KONSTANTOPOULOU" userId="f92e0ad2-6a18-4702-83da-f087bb14069a" providerId="ADAL" clId="{107E9714-FA11-9C45-B3A4-86914E288AFA}" dt="2025-03-22T07:11:16.172" v="230" actId="26606"/>
          <ac:spMkLst>
            <pc:docMk/>
            <pc:sldMk cId="0" sldId="257"/>
            <ac:spMk id="21" creationId="{E0B58608-23C8-4441-994D-C6823EEE1DB7}"/>
          </ac:spMkLst>
        </pc:spChg>
        <pc:spChg chg="add">
          <ac:chgData name="VASILIKI KONSTANTOPOULOU" userId="f92e0ad2-6a18-4702-83da-f087bb14069a" providerId="ADAL" clId="{107E9714-FA11-9C45-B3A4-86914E288AFA}" dt="2025-03-22T07:11:16.172" v="230" actId="26606"/>
          <ac:spMkLst>
            <pc:docMk/>
            <pc:sldMk cId="0" sldId="257"/>
            <ac:spMk id="26" creationId="{955A2079-FA98-4876-80F0-72364A7D2EA4}"/>
          </ac:spMkLst>
        </pc:spChg>
        <pc:graphicFrameChg chg="mod modGraphic">
          <ac:chgData name="VASILIKI KONSTANTOPOULOU" userId="f92e0ad2-6a18-4702-83da-f087bb14069a" providerId="ADAL" clId="{107E9714-FA11-9C45-B3A4-86914E288AFA}" dt="2025-03-22T07:11:16.172" v="230" actId="26606"/>
          <ac:graphicFrameMkLst>
            <pc:docMk/>
            <pc:sldMk cId="0" sldId="257"/>
            <ac:graphicFrameMk id="8" creationId="{9E2F1F01-9C10-965B-DC89-20DC082D50A7}"/>
          </ac:graphicFrameMkLst>
        </pc:graphicFrameChg>
      </pc:sldChg>
      <pc:sldChg chg="setBg">
        <pc:chgData name="VASILIKI KONSTANTOPOULOU" userId="f92e0ad2-6a18-4702-83da-f087bb14069a" providerId="ADAL" clId="{107E9714-FA11-9C45-B3A4-86914E288AFA}" dt="2025-03-20T08:34:18.950" v="1"/>
        <pc:sldMkLst>
          <pc:docMk/>
          <pc:sldMk cId="0" sldId="258"/>
        </pc:sldMkLst>
      </pc:sldChg>
      <pc:sldChg chg="del">
        <pc:chgData name="VASILIKI KONSTANTOPOULOU" userId="f92e0ad2-6a18-4702-83da-f087bb14069a" providerId="ADAL" clId="{107E9714-FA11-9C45-B3A4-86914E288AFA}" dt="2025-03-20T08:41:13.030" v="12" actId="2696"/>
        <pc:sldMkLst>
          <pc:docMk/>
          <pc:sldMk cId="0" sldId="261"/>
        </pc:sldMkLst>
      </pc:sldChg>
      <pc:sldChg chg="addSp delSp modSp mod setBg">
        <pc:chgData name="VASILIKI KONSTANTOPOULOU" userId="f92e0ad2-6a18-4702-83da-f087bb14069a" providerId="ADAL" clId="{107E9714-FA11-9C45-B3A4-86914E288AFA}" dt="2025-03-22T08:28:58.949" v="814" actId="27636"/>
        <pc:sldMkLst>
          <pc:docMk/>
          <pc:sldMk cId="2830903910" sldId="264"/>
        </pc:sldMkLst>
        <pc:spChg chg="mod">
          <ac:chgData name="VASILIKI KONSTANTOPOULOU" userId="f92e0ad2-6a18-4702-83da-f087bb14069a" providerId="ADAL" clId="{107E9714-FA11-9C45-B3A4-86914E288AFA}" dt="2025-03-22T08:28:43.131" v="810" actId="26606"/>
          <ac:spMkLst>
            <pc:docMk/>
            <pc:sldMk cId="2830903910" sldId="264"/>
            <ac:spMk id="2" creationId="{7C146581-E41B-337F-60E3-2263B9C026EB}"/>
          </ac:spMkLst>
        </pc:spChg>
        <pc:spChg chg="mod ord">
          <ac:chgData name="VASILIKI KONSTANTOPOULOU" userId="f92e0ad2-6a18-4702-83da-f087bb14069a" providerId="ADAL" clId="{107E9714-FA11-9C45-B3A4-86914E288AFA}" dt="2025-03-22T08:28:58.949" v="814" actId="27636"/>
          <ac:spMkLst>
            <pc:docMk/>
            <pc:sldMk cId="2830903910" sldId="264"/>
            <ac:spMk id="3" creationId="{024F4F70-99BC-3D15-4187-C1626772198F}"/>
          </ac:spMkLst>
        </pc:spChg>
        <pc:spChg chg="add del">
          <ac:chgData name="VASILIKI KONSTANTOPOULOU" userId="f92e0ad2-6a18-4702-83da-f087bb14069a" providerId="ADAL" clId="{107E9714-FA11-9C45-B3A4-86914E288AFA}" dt="2025-03-22T07:04:21.542" v="189" actId="26606"/>
          <ac:spMkLst>
            <pc:docMk/>
            <pc:sldMk cId="2830903910" sldId="264"/>
            <ac:spMk id="11" creationId="{7FF47CB7-972F-479F-A36D-9E72D26EC8DA}"/>
          </ac:spMkLst>
        </pc:spChg>
        <pc:spChg chg="add del">
          <ac:chgData name="VASILIKI KONSTANTOPOULOU" userId="f92e0ad2-6a18-4702-83da-f087bb14069a" providerId="ADAL" clId="{107E9714-FA11-9C45-B3A4-86914E288AFA}" dt="2025-03-22T07:04:21.542" v="189" actId="26606"/>
          <ac:spMkLst>
            <pc:docMk/>
            <pc:sldMk cId="2830903910" sldId="264"/>
            <ac:spMk id="13" creationId="{0D153B68-5844-490D-8E67-F616D6D721CA}"/>
          </ac:spMkLst>
        </pc:spChg>
        <pc:spChg chg="add del">
          <ac:chgData name="VASILIKI KONSTANTOPOULOU" userId="f92e0ad2-6a18-4702-83da-f087bb14069a" providerId="ADAL" clId="{107E9714-FA11-9C45-B3A4-86914E288AFA}" dt="2025-03-22T07:04:21.542" v="189" actId="26606"/>
          <ac:spMkLst>
            <pc:docMk/>
            <pc:sldMk cId="2830903910" sldId="264"/>
            <ac:spMk id="15" creationId="{9A0D773F-7A7D-4DBB-9DEA-86BB8B8F4BC8}"/>
          </ac:spMkLst>
        </pc:spChg>
        <pc:spChg chg="add del">
          <ac:chgData name="VASILIKI KONSTANTOPOULOU" userId="f92e0ad2-6a18-4702-83da-f087bb14069a" providerId="ADAL" clId="{107E9714-FA11-9C45-B3A4-86914E288AFA}" dt="2025-03-22T07:04:21.527" v="188" actId="26606"/>
          <ac:spMkLst>
            <pc:docMk/>
            <pc:sldMk cId="2830903910" sldId="264"/>
            <ac:spMk id="20" creationId="{B86AA2DA-281A-4806-8977-D617AEAC830F}"/>
          </ac:spMkLst>
        </pc:spChg>
        <pc:spChg chg="add del">
          <ac:chgData name="VASILIKI KONSTANTOPOULOU" userId="f92e0ad2-6a18-4702-83da-f087bb14069a" providerId="ADAL" clId="{107E9714-FA11-9C45-B3A4-86914E288AFA}" dt="2025-03-22T07:04:21.527" v="188" actId="26606"/>
          <ac:spMkLst>
            <pc:docMk/>
            <pc:sldMk cId="2830903910" sldId="264"/>
            <ac:spMk id="22" creationId="{64185774-6FC0-4B8D-A8DB-A8854688960B}"/>
          </ac:spMkLst>
        </pc:spChg>
        <pc:spChg chg="add del">
          <ac:chgData name="VASILIKI KONSTANTOPOULOU" userId="f92e0ad2-6a18-4702-83da-f087bb14069a" providerId="ADAL" clId="{107E9714-FA11-9C45-B3A4-86914E288AFA}" dt="2025-03-22T07:04:21.527" v="188" actId="26606"/>
          <ac:spMkLst>
            <pc:docMk/>
            <pc:sldMk cId="2830903910" sldId="264"/>
            <ac:spMk id="24" creationId="{B7D3B4FC-79F4-47D2-9D79-DA876E6AD813}"/>
          </ac:spMkLst>
        </pc:spChg>
        <pc:spChg chg="add del">
          <ac:chgData name="VASILIKI KONSTANTOPOULOU" userId="f92e0ad2-6a18-4702-83da-f087bb14069a" providerId="ADAL" clId="{107E9714-FA11-9C45-B3A4-86914E288AFA}" dt="2025-03-22T07:04:21.527" v="188" actId="26606"/>
          <ac:spMkLst>
            <pc:docMk/>
            <pc:sldMk cId="2830903910" sldId="264"/>
            <ac:spMk id="26" creationId="{2775D660-3127-4688-9782-F7C4639B1691}"/>
          </ac:spMkLst>
        </pc:spChg>
        <pc:spChg chg="add del">
          <ac:chgData name="VASILIKI KONSTANTOPOULOU" userId="f92e0ad2-6a18-4702-83da-f087bb14069a" providerId="ADAL" clId="{107E9714-FA11-9C45-B3A4-86914E288AFA}" dt="2025-03-22T07:39:04.718" v="325" actId="26606"/>
          <ac:spMkLst>
            <pc:docMk/>
            <pc:sldMk cId="2830903910" sldId="264"/>
            <ac:spMk id="28" creationId="{5D13CC36-B950-4F02-9BAF-9A7EB267398C}"/>
          </ac:spMkLst>
        </pc:spChg>
        <pc:spChg chg="add del">
          <ac:chgData name="VASILIKI KONSTANTOPOULOU" userId="f92e0ad2-6a18-4702-83da-f087bb14069a" providerId="ADAL" clId="{107E9714-FA11-9C45-B3A4-86914E288AFA}" dt="2025-03-22T07:39:04.718" v="325" actId="26606"/>
          <ac:spMkLst>
            <pc:docMk/>
            <pc:sldMk cId="2830903910" sldId="264"/>
            <ac:spMk id="29" creationId="{C1657055-16FE-41A2-B207-7880F6DCAB24}"/>
          </ac:spMkLst>
        </pc:spChg>
        <pc:spChg chg="add del">
          <ac:chgData name="VASILIKI KONSTANTOPOULOU" userId="f92e0ad2-6a18-4702-83da-f087bb14069a" providerId="ADAL" clId="{107E9714-FA11-9C45-B3A4-86914E288AFA}" dt="2025-03-22T07:39:04.718" v="325" actId="26606"/>
          <ac:spMkLst>
            <pc:docMk/>
            <pc:sldMk cId="2830903910" sldId="264"/>
            <ac:spMk id="30" creationId="{F3BD3BB9-3CB5-4253-A27D-6B7904723DE3}"/>
          </ac:spMkLst>
        </pc:spChg>
        <pc:spChg chg="add del">
          <ac:chgData name="VASILIKI KONSTANTOPOULOU" userId="f92e0ad2-6a18-4702-83da-f087bb14069a" providerId="ADAL" clId="{107E9714-FA11-9C45-B3A4-86914E288AFA}" dt="2025-03-22T07:39:04.704" v="324" actId="26606"/>
          <ac:spMkLst>
            <pc:docMk/>
            <pc:sldMk cId="2830903910" sldId="264"/>
            <ac:spMk id="35" creationId="{8D1AA55E-40D5-461B-A5A8-4AE8AAB71B08}"/>
          </ac:spMkLst>
        </pc:spChg>
        <pc:spChg chg="add del">
          <ac:chgData name="VASILIKI KONSTANTOPOULOU" userId="f92e0ad2-6a18-4702-83da-f087bb14069a" providerId="ADAL" clId="{107E9714-FA11-9C45-B3A4-86914E288AFA}" dt="2025-03-22T07:39:04.704" v="324" actId="26606"/>
          <ac:spMkLst>
            <pc:docMk/>
            <pc:sldMk cId="2830903910" sldId="264"/>
            <ac:spMk id="39" creationId="{6CB927A4-E432-4310-9CD5-E89FF5063179}"/>
          </ac:spMkLst>
        </pc:spChg>
        <pc:spChg chg="add del">
          <ac:chgData name="VASILIKI KONSTANTOPOULOU" userId="f92e0ad2-6a18-4702-83da-f087bb14069a" providerId="ADAL" clId="{107E9714-FA11-9C45-B3A4-86914E288AFA}" dt="2025-03-22T07:39:04.704" v="324" actId="26606"/>
          <ac:spMkLst>
            <pc:docMk/>
            <pc:sldMk cId="2830903910" sldId="264"/>
            <ac:spMk id="41" creationId="{E3020543-B24B-4EC4-8FFC-8DD88EEA91A8}"/>
          </ac:spMkLst>
        </pc:spChg>
        <pc:spChg chg="add del">
          <ac:chgData name="VASILIKI KONSTANTOPOULOU" userId="f92e0ad2-6a18-4702-83da-f087bb14069a" providerId="ADAL" clId="{107E9714-FA11-9C45-B3A4-86914E288AFA}" dt="2025-03-22T08:28:29.605" v="807" actId="26606"/>
          <ac:spMkLst>
            <pc:docMk/>
            <pc:sldMk cId="2830903910" sldId="264"/>
            <ac:spMk id="43" creationId="{5D13CC36-B950-4F02-9BAF-9A7EB267398C}"/>
          </ac:spMkLst>
        </pc:spChg>
        <pc:spChg chg="add del">
          <ac:chgData name="VASILIKI KONSTANTOPOULOU" userId="f92e0ad2-6a18-4702-83da-f087bb14069a" providerId="ADAL" clId="{107E9714-FA11-9C45-B3A4-86914E288AFA}" dt="2025-03-22T08:28:29.605" v="807" actId="26606"/>
          <ac:spMkLst>
            <pc:docMk/>
            <pc:sldMk cId="2830903910" sldId="264"/>
            <ac:spMk id="44" creationId="{C1657055-16FE-41A2-B207-7880F6DCAB24}"/>
          </ac:spMkLst>
        </pc:spChg>
        <pc:spChg chg="add del">
          <ac:chgData name="VASILIKI KONSTANTOPOULOU" userId="f92e0ad2-6a18-4702-83da-f087bb14069a" providerId="ADAL" clId="{107E9714-FA11-9C45-B3A4-86914E288AFA}" dt="2025-03-22T08:28:29.605" v="807" actId="26606"/>
          <ac:spMkLst>
            <pc:docMk/>
            <pc:sldMk cId="2830903910" sldId="264"/>
            <ac:spMk id="45" creationId="{F3BD3BB9-3CB5-4253-A27D-6B7904723DE3}"/>
          </ac:spMkLst>
        </pc:spChg>
        <pc:spChg chg="add del">
          <ac:chgData name="VASILIKI KONSTANTOPOULOU" userId="f92e0ad2-6a18-4702-83da-f087bb14069a" providerId="ADAL" clId="{107E9714-FA11-9C45-B3A4-86914E288AFA}" dt="2025-03-22T08:28:43.131" v="810" actId="26606"/>
          <ac:spMkLst>
            <pc:docMk/>
            <pc:sldMk cId="2830903910" sldId="264"/>
            <ac:spMk id="50" creationId="{7B831B6F-405A-4B47-B9BB-5CA88F285844}"/>
          </ac:spMkLst>
        </pc:spChg>
        <pc:spChg chg="add del">
          <ac:chgData name="VASILIKI KONSTANTOPOULOU" userId="f92e0ad2-6a18-4702-83da-f087bb14069a" providerId="ADAL" clId="{107E9714-FA11-9C45-B3A4-86914E288AFA}" dt="2025-03-22T08:28:43.131" v="810" actId="26606"/>
          <ac:spMkLst>
            <pc:docMk/>
            <pc:sldMk cId="2830903910" sldId="264"/>
            <ac:spMk id="52" creationId="{953EE71A-6488-4203-A7C4-77102FD0DCCA}"/>
          </ac:spMkLst>
        </pc:spChg>
        <pc:spChg chg="add">
          <ac:chgData name="VASILIKI KONSTANTOPOULOU" userId="f92e0ad2-6a18-4702-83da-f087bb14069a" providerId="ADAL" clId="{107E9714-FA11-9C45-B3A4-86914E288AFA}" dt="2025-03-22T08:28:43.131" v="810" actId="26606"/>
          <ac:spMkLst>
            <pc:docMk/>
            <pc:sldMk cId="2830903910" sldId="264"/>
            <ac:spMk id="57" creationId="{743AA782-23D1-4521-8CAD-47662984AA08}"/>
          </ac:spMkLst>
        </pc:spChg>
        <pc:spChg chg="add">
          <ac:chgData name="VASILIKI KONSTANTOPOULOU" userId="f92e0ad2-6a18-4702-83da-f087bb14069a" providerId="ADAL" clId="{107E9714-FA11-9C45-B3A4-86914E288AFA}" dt="2025-03-22T08:28:43.131" v="810" actId="26606"/>
          <ac:spMkLst>
            <pc:docMk/>
            <pc:sldMk cId="2830903910" sldId="264"/>
            <ac:spMk id="59" creationId="{650D18FE-0824-4A46-B22C-A86B52E5780A}"/>
          </ac:spMkLst>
        </pc:spChg>
        <pc:picChg chg="add del mod ord">
          <ac:chgData name="VASILIKI KONSTANTOPOULOU" userId="f92e0ad2-6a18-4702-83da-f087bb14069a" providerId="ADAL" clId="{107E9714-FA11-9C45-B3A4-86914E288AFA}" dt="2025-03-22T08:28:46.650" v="811" actId="14100"/>
          <ac:picMkLst>
            <pc:docMk/>
            <pc:sldMk cId="2830903910" sldId="264"/>
            <ac:picMk id="6" creationId="{F8734C22-0DBC-32E7-3967-9E1DB0D94A45}"/>
          </ac:picMkLst>
        </pc:picChg>
        <pc:cxnChg chg="add del">
          <ac:chgData name="VASILIKI KONSTANTOPOULOU" userId="f92e0ad2-6a18-4702-83da-f087bb14069a" providerId="ADAL" clId="{107E9714-FA11-9C45-B3A4-86914E288AFA}" dt="2025-03-22T07:39:04.704" v="324" actId="26606"/>
          <ac:cxnSpMkLst>
            <pc:docMk/>
            <pc:sldMk cId="2830903910" sldId="264"/>
            <ac:cxnSpMk id="37" creationId="{7EB498BD-8089-4626-91EA-4978EBEF535E}"/>
          </ac:cxnSpMkLst>
        </pc:cxnChg>
      </pc:sldChg>
      <pc:sldChg chg="delSp modSp mod setBg">
        <pc:chgData name="VASILIKI KONSTANTOPOULOU" userId="f92e0ad2-6a18-4702-83da-f087bb14069a" providerId="ADAL" clId="{107E9714-FA11-9C45-B3A4-86914E288AFA}" dt="2025-03-22T07:01:00.101" v="166" actId="20577"/>
        <pc:sldMkLst>
          <pc:docMk/>
          <pc:sldMk cId="716706689" sldId="265"/>
        </pc:sldMkLst>
        <pc:spChg chg="mod">
          <ac:chgData name="VASILIKI KONSTANTOPOULOU" userId="f92e0ad2-6a18-4702-83da-f087bb14069a" providerId="ADAL" clId="{107E9714-FA11-9C45-B3A4-86914E288AFA}" dt="2025-03-22T06:59:06.529" v="148" actId="1076"/>
          <ac:spMkLst>
            <pc:docMk/>
            <pc:sldMk cId="716706689" sldId="265"/>
            <ac:spMk id="2" creationId="{BF6EAF8D-43EF-EC6D-A139-9BDCA7131D28}"/>
          </ac:spMkLst>
        </pc:spChg>
        <pc:spChg chg="mod ord">
          <ac:chgData name="VASILIKI KONSTANTOPOULOU" userId="f92e0ad2-6a18-4702-83da-f087bb14069a" providerId="ADAL" clId="{107E9714-FA11-9C45-B3A4-86914E288AFA}" dt="2025-03-22T07:01:00.101" v="166" actId="20577"/>
          <ac:spMkLst>
            <pc:docMk/>
            <pc:sldMk cId="716706689" sldId="265"/>
            <ac:spMk id="3" creationId="{4196B669-3DD1-708B-0624-3735F472AE3B}"/>
          </ac:spMkLst>
        </pc:spChg>
        <pc:spChg chg="del">
          <ac:chgData name="VASILIKI KONSTANTOPOULOU" userId="f92e0ad2-6a18-4702-83da-f087bb14069a" providerId="ADAL" clId="{107E9714-FA11-9C45-B3A4-86914E288AFA}" dt="2025-03-22T06:56:24.153" v="118" actId="26606"/>
          <ac:spMkLst>
            <pc:docMk/>
            <pc:sldMk cId="716706689" sldId="265"/>
            <ac:spMk id="15" creationId="{7FF47CB7-972F-479F-A36D-9E72D26EC8DA}"/>
          </ac:spMkLst>
        </pc:spChg>
        <pc:spChg chg="del">
          <ac:chgData name="VASILIKI KONSTANTOPOULOU" userId="f92e0ad2-6a18-4702-83da-f087bb14069a" providerId="ADAL" clId="{107E9714-FA11-9C45-B3A4-86914E288AFA}" dt="2025-03-22T06:56:24.153" v="118" actId="26606"/>
          <ac:spMkLst>
            <pc:docMk/>
            <pc:sldMk cId="716706689" sldId="265"/>
            <ac:spMk id="17" creationId="{0D153B68-5844-490D-8E67-F616D6D721CA}"/>
          </ac:spMkLst>
        </pc:spChg>
        <pc:spChg chg="del">
          <ac:chgData name="VASILIKI KONSTANTOPOULOU" userId="f92e0ad2-6a18-4702-83da-f087bb14069a" providerId="ADAL" clId="{107E9714-FA11-9C45-B3A4-86914E288AFA}" dt="2025-03-22T06:56:24.153" v="118" actId="26606"/>
          <ac:spMkLst>
            <pc:docMk/>
            <pc:sldMk cId="716706689" sldId="265"/>
            <ac:spMk id="19" creationId="{9A0D773F-7A7D-4DBB-9DEA-86BB8B8F4BC8}"/>
          </ac:spMkLst>
        </pc:spChg>
        <pc:picChg chg="mod">
          <ac:chgData name="VASILIKI KONSTANTOPOULOU" userId="f92e0ad2-6a18-4702-83da-f087bb14069a" providerId="ADAL" clId="{107E9714-FA11-9C45-B3A4-86914E288AFA}" dt="2025-03-22T06:58:39.730" v="142" actId="14100"/>
          <ac:picMkLst>
            <pc:docMk/>
            <pc:sldMk cId="716706689" sldId="265"/>
            <ac:picMk id="9" creationId="{A0233E19-D51A-7550-6B80-74811C9E9410}"/>
          </ac:picMkLst>
        </pc:picChg>
      </pc:sldChg>
      <pc:sldChg chg="addSp delSp modSp mod setBg delAnim">
        <pc:chgData name="VASILIKI KONSTANTOPOULOU" userId="f92e0ad2-6a18-4702-83da-f087bb14069a" providerId="ADAL" clId="{107E9714-FA11-9C45-B3A4-86914E288AFA}" dt="2025-03-22T08:33:51.145" v="881" actId="27636"/>
        <pc:sldMkLst>
          <pc:docMk/>
          <pc:sldMk cId="1603680395" sldId="266"/>
        </pc:sldMkLst>
        <pc:spChg chg="del mod">
          <ac:chgData name="VASILIKI KONSTANTOPOULOU" userId="f92e0ad2-6a18-4702-83da-f087bb14069a" providerId="ADAL" clId="{107E9714-FA11-9C45-B3A4-86914E288AFA}" dt="2025-03-22T08:05:06.040" v="389" actId="478"/>
          <ac:spMkLst>
            <pc:docMk/>
            <pc:sldMk cId="1603680395" sldId="266"/>
            <ac:spMk id="2" creationId="{8ADD16CF-C75F-A9DB-64CF-488827FDAA06}"/>
          </ac:spMkLst>
        </pc:spChg>
        <pc:spChg chg="mod ord">
          <ac:chgData name="VASILIKI KONSTANTOPOULOU" userId="f92e0ad2-6a18-4702-83da-f087bb14069a" providerId="ADAL" clId="{107E9714-FA11-9C45-B3A4-86914E288AFA}" dt="2025-03-22T08:33:51.145" v="881" actId="27636"/>
          <ac:spMkLst>
            <pc:docMk/>
            <pc:sldMk cId="1603680395" sldId="266"/>
            <ac:spMk id="3" creationId="{8FC0914E-8023-E478-9677-9C3E5BD18E0E}"/>
          </ac:spMkLst>
        </pc:spChg>
        <pc:spChg chg="add del mod">
          <ac:chgData name="VASILIKI KONSTANTOPOULOU" userId="f92e0ad2-6a18-4702-83da-f087bb14069a" providerId="ADAL" clId="{107E9714-FA11-9C45-B3A4-86914E288AFA}" dt="2025-03-22T08:05:33.027" v="396" actId="478"/>
          <ac:spMkLst>
            <pc:docMk/>
            <pc:sldMk cId="1603680395" sldId="266"/>
            <ac:spMk id="8" creationId="{510A795F-9A8F-51E1-2144-B5D121187878}"/>
          </ac:spMkLst>
        </pc:spChg>
        <pc:spChg chg="add del mod">
          <ac:chgData name="VASILIKI KONSTANTOPOULOU" userId="f92e0ad2-6a18-4702-83da-f087bb14069a" providerId="ADAL" clId="{107E9714-FA11-9C45-B3A4-86914E288AFA}" dt="2025-03-22T08:05:14.996" v="392"/>
          <ac:spMkLst>
            <pc:docMk/>
            <pc:sldMk cId="1603680395" sldId="266"/>
            <ac:spMk id="9" creationId="{DEC801A3-ED56-F379-9A3A-EA6536DC3975}"/>
          </ac:spMkLst>
        </pc:spChg>
        <pc:spChg chg="add mod">
          <ac:chgData name="VASILIKI KONSTANTOPOULOU" userId="f92e0ad2-6a18-4702-83da-f087bb14069a" providerId="ADAL" clId="{107E9714-FA11-9C45-B3A4-86914E288AFA}" dt="2025-03-22T08:32:44.124" v="865" actId="26606"/>
          <ac:spMkLst>
            <pc:docMk/>
            <pc:sldMk cId="1603680395" sldId="266"/>
            <ac:spMk id="10" creationId="{31119A2A-4F9E-6F62-42FA-D8F66CA9DFB5}"/>
          </ac:spMkLst>
        </pc:spChg>
        <pc:spChg chg="add">
          <ac:chgData name="VASILIKI KONSTANTOPOULOU" userId="f92e0ad2-6a18-4702-83da-f087bb14069a" providerId="ADAL" clId="{107E9714-FA11-9C45-B3A4-86914E288AFA}" dt="2025-03-22T08:32:44.124" v="865" actId="26606"/>
          <ac:spMkLst>
            <pc:docMk/>
            <pc:sldMk cId="1603680395" sldId="266"/>
            <ac:spMk id="15" creationId="{45D37F4E-DDB4-456B-97E0-9937730A039F}"/>
          </ac:spMkLst>
        </pc:spChg>
        <pc:spChg chg="add">
          <ac:chgData name="VASILIKI KONSTANTOPOULOU" userId="f92e0ad2-6a18-4702-83da-f087bb14069a" providerId="ADAL" clId="{107E9714-FA11-9C45-B3A4-86914E288AFA}" dt="2025-03-22T08:32:44.124" v="865" actId="26606"/>
          <ac:spMkLst>
            <pc:docMk/>
            <pc:sldMk cId="1603680395" sldId="266"/>
            <ac:spMk id="17" creationId="{B2DD41CD-8F47-4F56-AD12-4E2FF7696987}"/>
          </ac:spMkLst>
        </pc:spChg>
        <pc:picChg chg="add del">
          <ac:chgData name="VASILIKI KONSTANTOPOULOU" userId="f92e0ad2-6a18-4702-83da-f087bb14069a" providerId="ADAL" clId="{107E9714-FA11-9C45-B3A4-86914E288AFA}" dt="2025-03-22T07:41:34.182" v="347" actId="478"/>
          <ac:picMkLst>
            <pc:docMk/>
            <pc:sldMk cId="1603680395" sldId="266"/>
            <ac:picMk id="5" creationId="{5F5A1CD2-4D68-0634-C65F-4636B88D5DCD}"/>
          </ac:picMkLst>
        </pc:picChg>
        <pc:picChg chg="add mod ord">
          <ac:chgData name="VASILIKI KONSTANTOPOULOU" userId="f92e0ad2-6a18-4702-83da-f087bb14069a" providerId="ADAL" clId="{107E9714-FA11-9C45-B3A4-86914E288AFA}" dt="2025-03-22T08:33:34.893" v="877" actId="14100"/>
          <ac:picMkLst>
            <pc:docMk/>
            <pc:sldMk cId="1603680395" sldId="266"/>
            <ac:picMk id="6" creationId="{440B4347-C60D-D9D8-4AE3-5BD5B832E4EE}"/>
          </ac:picMkLst>
        </pc:picChg>
      </pc:sldChg>
      <pc:sldChg chg="addSp modSp mod">
        <pc:chgData name="VASILIKI KONSTANTOPOULOU" userId="f92e0ad2-6a18-4702-83da-f087bb14069a" providerId="ADAL" clId="{107E9714-FA11-9C45-B3A4-86914E288AFA}" dt="2025-03-22T08:08:52.355" v="419" actId="208"/>
        <pc:sldMkLst>
          <pc:docMk/>
          <pc:sldMk cId="3309569663" sldId="271"/>
        </pc:sldMkLst>
        <pc:spChg chg="mod">
          <ac:chgData name="VASILIKI KONSTANTOPOULOU" userId="f92e0ad2-6a18-4702-83da-f087bb14069a" providerId="ADAL" clId="{107E9714-FA11-9C45-B3A4-86914E288AFA}" dt="2025-03-22T08:08:52.355" v="419" actId="208"/>
          <ac:spMkLst>
            <pc:docMk/>
            <pc:sldMk cId="3309569663" sldId="271"/>
            <ac:spMk id="2" creationId="{6EFE1FD0-996A-6773-45D4-FF6D21DC10E3}"/>
          </ac:spMkLst>
        </pc:spChg>
        <pc:spChg chg="mod">
          <ac:chgData name="VASILIKI KONSTANTOPOULOU" userId="f92e0ad2-6a18-4702-83da-f087bb14069a" providerId="ADAL" clId="{107E9714-FA11-9C45-B3A4-86914E288AFA}" dt="2025-03-22T08:07:51.521" v="410" actId="208"/>
          <ac:spMkLst>
            <pc:docMk/>
            <pc:sldMk cId="3309569663" sldId="271"/>
            <ac:spMk id="4" creationId="{FB3BFCA7-3308-21A8-4FF2-8153A0C049BA}"/>
          </ac:spMkLst>
        </pc:spChg>
        <pc:spChg chg="mod">
          <ac:chgData name="VASILIKI KONSTANTOPOULOU" userId="f92e0ad2-6a18-4702-83da-f087bb14069a" providerId="ADAL" clId="{107E9714-FA11-9C45-B3A4-86914E288AFA}" dt="2025-03-22T08:08:39.638" v="417" actId="208"/>
          <ac:spMkLst>
            <pc:docMk/>
            <pc:sldMk cId="3309569663" sldId="271"/>
            <ac:spMk id="5" creationId="{4C25171A-4850-84D9-C825-9E2CDD6F2A24}"/>
          </ac:spMkLst>
        </pc:spChg>
        <pc:spChg chg="mod">
          <ac:chgData name="VASILIKI KONSTANTOPOULOU" userId="f92e0ad2-6a18-4702-83da-f087bb14069a" providerId="ADAL" clId="{107E9714-FA11-9C45-B3A4-86914E288AFA}" dt="2025-03-22T08:07:37.954" v="409" actId="208"/>
          <ac:spMkLst>
            <pc:docMk/>
            <pc:sldMk cId="3309569663" sldId="271"/>
            <ac:spMk id="6" creationId="{1CC587C0-F407-0E18-680B-414A1D2392C7}"/>
          </ac:spMkLst>
        </pc:spChg>
        <pc:cxnChg chg="mod">
          <ac:chgData name="VASILIKI KONSTANTOPOULOU" userId="f92e0ad2-6a18-4702-83da-f087bb14069a" providerId="ADAL" clId="{107E9714-FA11-9C45-B3A4-86914E288AFA}" dt="2025-03-22T08:07:33.274" v="408" actId="208"/>
          <ac:cxnSpMkLst>
            <pc:docMk/>
            <pc:sldMk cId="3309569663" sldId="271"/>
            <ac:cxnSpMk id="7" creationId="{DB2EC374-7191-6F11-F0AE-4A29B3C1C452}"/>
          </ac:cxnSpMkLst>
        </pc:cxnChg>
        <pc:cxnChg chg="add mod">
          <ac:chgData name="VASILIKI KONSTANTOPOULOU" userId="f92e0ad2-6a18-4702-83da-f087bb14069a" providerId="ADAL" clId="{107E9714-FA11-9C45-B3A4-86914E288AFA}" dt="2025-03-22T08:08:22.737" v="416" actId="1076"/>
          <ac:cxnSpMkLst>
            <pc:docMk/>
            <pc:sldMk cId="3309569663" sldId="271"/>
            <ac:cxnSpMk id="8" creationId="{D3089788-392E-E54E-2914-89919B9AD3A5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09:28.038" v="423" actId="208"/>
        <pc:sldMkLst>
          <pc:docMk/>
          <pc:sldMk cId="2509146537" sldId="272"/>
        </pc:sldMkLst>
        <pc:spChg chg="mod">
          <ac:chgData name="VASILIKI KONSTANTOPOULOU" userId="f92e0ad2-6a18-4702-83da-f087bb14069a" providerId="ADAL" clId="{107E9714-FA11-9C45-B3A4-86914E288AFA}" dt="2025-03-22T08:09:15.787" v="421" actId="208"/>
          <ac:spMkLst>
            <pc:docMk/>
            <pc:sldMk cId="2509146537" sldId="272"/>
            <ac:spMk id="6" creationId="{BF71E390-6FD7-918D-2B74-80F0269F39C6}"/>
          </ac:spMkLst>
        </pc:spChg>
        <pc:spChg chg="mod">
          <ac:chgData name="VASILIKI KONSTANTOPOULOU" userId="f92e0ad2-6a18-4702-83da-f087bb14069a" providerId="ADAL" clId="{107E9714-FA11-9C45-B3A4-86914E288AFA}" dt="2025-03-22T08:09:19.771" v="422" actId="208"/>
          <ac:spMkLst>
            <pc:docMk/>
            <pc:sldMk cId="2509146537" sldId="272"/>
            <ac:spMk id="9" creationId="{1FFDC3E1-29E3-F61A-8D9B-BEB8E3A0AEAC}"/>
          </ac:spMkLst>
        </pc:spChg>
        <pc:spChg chg="mod">
          <ac:chgData name="VASILIKI KONSTANTOPOULOU" userId="f92e0ad2-6a18-4702-83da-f087bb14069a" providerId="ADAL" clId="{107E9714-FA11-9C45-B3A4-86914E288AFA}" dt="2025-03-22T08:09:28.038" v="423" actId="208"/>
          <ac:spMkLst>
            <pc:docMk/>
            <pc:sldMk cId="2509146537" sldId="272"/>
            <ac:spMk id="12" creationId="{64C5365F-9E2A-D445-9D60-CACA7D78807F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0:28.971" v="434" actId="208"/>
        <pc:sldMkLst>
          <pc:docMk/>
          <pc:sldMk cId="1717267162" sldId="273"/>
        </pc:sldMkLst>
        <pc:spChg chg="mod">
          <ac:chgData name="VASILIKI KONSTANTOPOULOU" userId="f92e0ad2-6a18-4702-83da-f087bb14069a" providerId="ADAL" clId="{107E9714-FA11-9C45-B3A4-86914E288AFA}" dt="2025-03-22T08:10:24.271" v="433" actId="208"/>
          <ac:spMkLst>
            <pc:docMk/>
            <pc:sldMk cId="1717267162" sldId="273"/>
            <ac:spMk id="2" creationId="{1B1A5083-B6CB-4E4B-D4D2-AC65FB051D92}"/>
          </ac:spMkLst>
        </pc:spChg>
        <pc:spChg chg="mod">
          <ac:chgData name="VASILIKI KONSTANTOPOULOU" userId="f92e0ad2-6a18-4702-83da-f087bb14069a" providerId="ADAL" clId="{107E9714-FA11-9C45-B3A4-86914E288AFA}" dt="2025-03-22T08:10:28.971" v="434" actId="208"/>
          <ac:spMkLst>
            <pc:docMk/>
            <pc:sldMk cId="1717267162" sldId="273"/>
            <ac:spMk id="7" creationId="{D6D4EFEE-4B03-A321-5B09-16E4D88023AE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0:40.854" v="436" actId="208"/>
        <pc:sldMkLst>
          <pc:docMk/>
          <pc:sldMk cId="2481513816" sldId="274"/>
        </pc:sldMkLst>
        <pc:spChg chg="mod">
          <ac:chgData name="VASILIKI KONSTANTOPOULOU" userId="f92e0ad2-6a18-4702-83da-f087bb14069a" providerId="ADAL" clId="{107E9714-FA11-9C45-B3A4-86914E288AFA}" dt="2025-03-22T08:10:40.854" v="436" actId="208"/>
          <ac:spMkLst>
            <pc:docMk/>
            <pc:sldMk cId="2481513816" sldId="274"/>
            <ac:spMk id="4" creationId="{47BDBBF0-D23E-B801-64AF-7B388D155776}"/>
          </ac:spMkLst>
        </pc:spChg>
        <pc:spChg chg="mod">
          <ac:chgData name="VASILIKI KONSTANTOPOULOU" userId="f92e0ad2-6a18-4702-83da-f087bb14069a" providerId="ADAL" clId="{107E9714-FA11-9C45-B3A4-86914E288AFA}" dt="2025-03-22T08:10:35.238" v="435" actId="208"/>
          <ac:spMkLst>
            <pc:docMk/>
            <pc:sldMk cId="2481513816" sldId="274"/>
            <ac:spMk id="5" creationId="{F8F485D1-F198-3A0E-0050-ABFD6C840276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1:05.822" v="441" actId="208"/>
        <pc:sldMkLst>
          <pc:docMk/>
          <pc:sldMk cId="607366490" sldId="275"/>
        </pc:sldMkLst>
        <pc:spChg chg="mod">
          <ac:chgData name="VASILIKI KONSTANTOPOULOU" userId="f92e0ad2-6a18-4702-83da-f087bb14069a" providerId="ADAL" clId="{107E9714-FA11-9C45-B3A4-86914E288AFA}" dt="2025-03-22T08:10:48.672" v="437" actId="208"/>
          <ac:spMkLst>
            <pc:docMk/>
            <pc:sldMk cId="607366490" sldId="275"/>
            <ac:spMk id="4" creationId="{08967880-F53C-C14A-1E74-B4DDA7ADDCF3}"/>
          </ac:spMkLst>
        </pc:spChg>
        <pc:spChg chg="mod">
          <ac:chgData name="VASILIKI KONSTANTOPOULOU" userId="f92e0ad2-6a18-4702-83da-f087bb14069a" providerId="ADAL" clId="{107E9714-FA11-9C45-B3A4-86914E288AFA}" dt="2025-03-22T08:11:01.989" v="440" actId="208"/>
          <ac:spMkLst>
            <pc:docMk/>
            <pc:sldMk cId="607366490" sldId="275"/>
            <ac:spMk id="5" creationId="{BFD4880F-4462-F627-6225-01D554D22987}"/>
          </ac:spMkLst>
        </pc:spChg>
        <pc:spChg chg="mod">
          <ac:chgData name="VASILIKI KONSTANTOPOULOU" userId="f92e0ad2-6a18-4702-83da-f087bb14069a" providerId="ADAL" clId="{107E9714-FA11-9C45-B3A4-86914E288AFA}" dt="2025-03-22T08:11:05.822" v="441" actId="208"/>
          <ac:spMkLst>
            <pc:docMk/>
            <pc:sldMk cId="607366490" sldId="275"/>
            <ac:spMk id="6" creationId="{18A3B897-4A12-9437-426D-0F16A637F224}"/>
          </ac:spMkLst>
        </pc:spChg>
        <pc:spChg chg="mod">
          <ac:chgData name="VASILIKI KONSTANTOPOULOU" userId="f92e0ad2-6a18-4702-83da-f087bb14069a" providerId="ADAL" clId="{107E9714-FA11-9C45-B3A4-86914E288AFA}" dt="2025-03-22T08:10:52.005" v="438" actId="208"/>
          <ac:spMkLst>
            <pc:docMk/>
            <pc:sldMk cId="607366490" sldId="275"/>
            <ac:spMk id="7" creationId="{A896A450-539E-3CFB-34A7-FB9507A5D31D}"/>
          </ac:spMkLst>
        </pc:spChg>
        <pc:picChg chg="mod">
          <ac:chgData name="VASILIKI KONSTANTOPOULOU" userId="f92e0ad2-6a18-4702-83da-f087bb14069a" providerId="ADAL" clId="{107E9714-FA11-9C45-B3A4-86914E288AFA}" dt="2025-03-22T08:10:56.822" v="439" actId="208"/>
          <ac:picMkLst>
            <pc:docMk/>
            <pc:sldMk cId="607366490" sldId="275"/>
            <ac:picMk id="3" creationId="{CB935CEE-CDED-35A2-8B36-546BC862842E}"/>
          </ac:picMkLst>
        </pc:picChg>
      </pc:sldChg>
      <pc:sldChg chg="modSp mod">
        <pc:chgData name="VASILIKI KONSTANTOPOULOU" userId="f92e0ad2-6a18-4702-83da-f087bb14069a" providerId="ADAL" clId="{107E9714-FA11-9C45-B3A4-86914E288AFA}" dt="2025-03-22T08:10:19.421" v="432" actId="208"/>
        <pc:sldMkLst>
          <pc:docMk/>
          <pc:sldMk cId="4264035402" sldId="280"/>
        </pc:sldMkLst>
        <pc:spChg chg="mod">
          <ac:chgData name="VASILIKI KONSTANTOPOULOU" userId="f92e0ad2-6a18-4702-83da-f087bb14069a" providerId="ADAL" clId="{107E9714-FA11-9C45-B3A4-86914E288AFA}" dt="2025-03-22T08:10:16.119" v="431" actId="208"/>
          <ac:spMkLst>
            <pc:docMk/>
            <pc:sldMk cId="4264035402" sldId="280"/>
            <ac:spMk id="6" creationId="{0314A505-87D9-200E-82B4-D2C99CC0DDD8}"/>
          </ac:spMkLst>
        </pc:spChg>
        <pc:spChg chg="mod">
          <ac:chgData name="VASILIKI KONSTANTOPOULOU" userId="f92e0ad2-6a18-4702-83da-f087bb14069a" providerId="ADAL" clId="{107E9714-FA11-9C45-B3A4-86914E288AFA}" dt="2025-03-22T08:10:19.421" v="432" actId="208"/>
          <ac:spMkLst>
            <pc:docMk/>
            <pc:sldMk cId="4264035402" sldId="280"/>
            <ac:spMk id="9" creationId="{848874AA-D5E1-FCFD-AB7F-2309983628A0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1:18.585" v="443" actId="208"/>
        <pc:sldMkLst>
          <pc:docMk/>
          <pc:sldMk cId="2473672635" sldId="282"/>
        </pc:sldMkLst>
        <pc:spChg chg="mod">
          <ac:chgData name="VASILIKI KONSTANTOPOULOU" userId="f92e0ad2-6a18-4702-83da-f087bb14069a" providerId="ADAL" clId="{107E9714-FA11-9C45-B3A4-86914E288AFA}" dt="2025-03-22T08:11:15.422" v="442" actId="208"/>
          <ac:spMkLst>
            <pc:docMk/>
            <pc:sldMk cId="2473672635" sldId="282"/>
            <ac:spMk id="4" creationId="{97C56CC2-F872-99F6-2F56-780CA661D03A}"/>
          </ac:spMkLst>
        </pc:spChg>
        <pc:spChg chg="mod">
          <ac:chgData name="VASILIKI KONSTANTOPOULOU" userId="f92e0ad2-6a18-4702-83da-f087bb14069a" providerId="ADAL" clId="{107E9714-FA11-9C45-B3A4-86914E288AFA}" dt="2025-03-22T08:11:18.585" v="443" actId="208"/>
          <ac:spMkLst>
            <pc:docMk/>
            <pc:sldMk cId="2473672635" sldId="282"/>
            <ac:spMk id="5" creationId="{3CE39D7C-EC96-7B8E-2830-3761F5A08DF7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1:33.228" v="446" actId="208"/>
        <pc:sldMkLst>
          <pc:docMk/>
          <pc:sldMk cId="2629634948" sldId="283"/>
        </pc:sldMkLst>
        <pc:spChg chg="mod">
          <ac:chgData name="VASILIKI KONSTANTOPOULOU" userId="f92e0ad2-6a18-4702-83da-f087bb14069a" providerId="ADAL" clId="{107E9714-FA11-9C45-B3A4-86914E288AFA}" dt="2025-03-22T08:11:24.908" v="444" actId="208"/>
          <ac:spMkLst>
            <pc:docMk/>
            <pc:sldMk cId="2629634948" sldId="283"/>
            <ac:spMk id="4" creationId="{DB72A082-CF6B-C257-3B0F-465A4A4BAA5B}"/>
          </ac:spMkLst>
        </pc:spChg>
        <pc:spChg chg="mod">
          <ac:chgData name="VASILIKI KONSTANTOPOULOU" userId="f92e0ad2-6a18-4702-83da-f087bb14069a" providerId="ADAL" clId="{107E9714-FA11-9C45-B3A4-86914E288AFA}" dt="2025-03-22T08:11:29.140" v="445" actId="208"/>
          <ac:spMkLst>
            <pc:docMk/>
            <pc:sldMk cId="2629634948" sldId="283"/>
            <ac:spMk id="6" creationId="{10100485-8297-5F1D-EDF7-936E0D138BF1}"/>
          </ac:spMkLst>
        </pc:spChg>
        <pc:spChg chg="mod">
          <ac:chgData name="VASILIKI KONSTANTOPOULOU" userId="f92e0ad2-6a18-4702-83da-f087bb14069a" providerId="ADAL" clId="{107E9714-FA11-9C45-B3A4-86914E288AFA}" dt="2025-03-22T08:11:33.228" v="446" actId="208"/>
          <ac:spMkLst>
            <pc:docMk/>
            <pc:sldMk cId="2629634948" sldId="283"/>
            <ac:spMk id="7" creationId="{8E81F937-1637-F848-BA52-A1B586B69CB3}"/>
          </ac:spMkLst>
        </pc:spChg>
      </pc:sldChg>
      <pc:sldChg chg="del">
        <pc:chgData name="VASILIKI KONSTANTOPOULOU" userId="f92e0ad2-6a18-4702-83da-f087bb14069a" providerId="ADAL" clId="{107E9714-FA11-9C45-B3A4-86914E288AFA}" dt="2025-03-20T08:41:04.420" v="6" actId="2696"/>
        <pc:sldMkLst>
          <pc:docMk/>
          <pc:sldMk cId="2434459708" sldId="289"/>
        </pc:sldMkLst>
      </pc:sldChg>
      <pc:sldChg chg="del">
        <pc:chgData name="VASILIKI KONSTANTOPOULOU" userId="f92e0ad2-6a18-4702-83da-f087bb14069a" providerId="ADAL" clId="{107E9714-FA11-9C45-B3A4-86914E288AFA}" dt="2025-03-20T08:41:06.279" v="7" actId="2696"/>
        <pc:sldMkLst>
          <pc:docMk/>
          <pc:sldMk cId="1326349715" sldId="296"/>
        </pc:sldMkLst>
      </pc:sldChg>
      <pc:sldChg chg="del">
        <pc:chgData name="VASILIKI KONSTANTOPOULOU" userId="f92e0ad2-6a18-4702-83da-f087bb14069a" providerId="ADAL" clId="{107E9714-FA11-9C45-B3A4-86914E288AFA}" dt="2025-03-20T08:41:17.142" v="15" actId="2696"/>
        <pc:sldMkLst>
          <pc:docMk/>
          <pc:sldMk cId="558925231" sldId="297"/>
        </pc:sldMkLst>
      </pc:sldChg>
      <pc:sldChg chg="modSp mod">
        <pc:chgData name="VASILIKI KONSTANTOPOULOU" userId="f92e0ad2-6a18-4702-83da-f087bb14069a" providerId="ADAL" clId="{107E9714-FA11-9C45-B3A4-86914E288AFA}" dt="2025-03-22T08:09:45.104" v="426" actId="208"/>
        <pc:sldMkLst>
          <pc:docMk/>
          <pc:sldMk cId="2560059644" sldId="298"/>
        </pc:sldMkLst>
        <pc:spChg chg="mod">
          <ac:chgData name="VASILIKI KONSTANTOPOULOU" userId="f92e0ad2-6a18-4702-83da-f087bb14069a" providerId="ADAL" clId="{107E9714-FA11-9C45-B3A4-86914E288AFA}" dt="2025-03-22T08:09:41.937" v="425" actId="208"/>
          <ac:spMkLst>
            <pc:docMk/>
            <pc:sldMk cId="2560059644" sldId="298"/>
            <ac:spMk id="4" creationId="{85B0F5C6-3695-057C-0E48-920571FF74C6}"/>
          </ac:spMkLst>
        </pc:spChg>
        <pc:spChg chg="mod">
          <ac:chgData name="VASILIKI KONSTANTOPOULOU" userId="f92e0ad2-6a18-4702-83da-f087bb14069a" providerId="ADAL" clId="{107E9714-FA11-9C45-B3A4-86914E288AFA}" dt="2025-03-22T08:09:38.504" v="424" actId="208"/>
          <ac:spMkLst>
            <pc:docMk/>
            <pc:sldMk cId="2560059644" sldId="298"/>
            <ac:spMk id="8" creationId="{4FA41C11-B887-5A74-A804-C5BC4F527D60}"/>
          </ac:spMkLst>
        </pc:spChg>
        <pc:cxnChg chg="mod">
          <ac:chgData name="VASILIKI KONSTANTOPOULOU" userId="f92e0ad2-6a18-4702-83da-f087bb14069a" providerId="ADAL" clId="{107E9714-FA11-9C45-B3A4-86914E288AFA}" dt="2025-03-22T08:09:45.104" v="426" actId="208"/>
          <ac:cxnSpMkLst>
            <pc:docMk/>
            <pc:sldMk cId="2560059644" sldId="298"/>
            <ac:cxnSpMk id="6" creationId="{94823F48-A5A6-2113-D035-5AC245040D88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10:09.053" v="430" actId="208"/>
        <pc:sldMkLst>
          <pc:docMk/>
          <pc:sldMk cId="2697651293" sldId="299"/>
        </pc:sldMkLst>
        <pc:spChg chg="mod">
          <ac:chgData name="VASILIKI KONSTANTOPOULOU" userId="f92e0ad2-6a18-4702-83da-f087bb14069a" providerId="ADAL" clId="{107E9714-FA11-9C45-B3A4-86914E288AFA}" dt="2025-03-22T08:09:59.455" v="428" actId="208"/>
          <ac:spMkLst>
            <pc:docMk/>
            <pc:sldMk cId="2697651293" sldId="299"/>
            <ac:spMk id="7" creationId="{DDB345A9-232D-E605-C843-EAC0314D71BC}"/>
          </ac:spMkLst>
        </pc:spChg>
        <pc:spChg chg="mod">
          <ac:chgData name="VASILIKI KONSTANTOPOULOU" userId="f92e0ad2-6a18-4702-83da-f087bb14069a" providerId="ADAL" clId="{107E9714-FA11-9C45-B3A4-86914E288AFA}" dt="2025-03-22T08:10:02.170" v="429" actId="208"/>
          <ac:spMkLst>
            <pc:docMk/>
            <pc:sldMk cId="2697651293" sldId="299"/>
            <ac:spMk id="13" creationId="{264C71B5-6B0F-ADC4-1097-E665053E88B4}"/>
          </ac:spMkLst>
        </pc:spChg>
        <pc:spChg chg="mod">
          <ac:chgData name="VASILIKI KONSTANTOPOULOU" userId="f92e0ad2-6a18-4702-83da-f087bb14069a" providerId="ADAL" clId="{107E9714-FA11-9C45-B3A4-86914E288AFA}" dt="2025-03-22T08:10:09.053" v="430" actId="208"/>
          <ac:spMkLst>
            <pc:docMk/>
            <pc:sldMk cId="2697651293" sldId="299"/>
            <ac:spMk id="16" creationId="{12E0DF78-DD28-B956-7ABA-68759625DC15}"/>
          </ac:spMkLst>
        </pc:spChg>
        <pc:cxnChg chg="mod">
          <ac:chgData name="VASILIKI KONSTANTOPOULOU" userId="f92e0ad2-6a18-4702-83da-f087bb14069a" providerId="ADAL" clId="{107E9714-FA11-9C45-B3A4-86914E288AFA}" dt="2025-03-22T08:09:52.804" v="427" actId="208"/>
          <ac:cxnSpMkLst>
            <pc:docMk/>
            <pc:sldMk cId="2697651293" sldId="299"/>
            <ac:cxnSpMk id="9" creationId="{18F28AF7-7192-1410-6EB5-6DB2445DFE5D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11:46.063" v="447" actId="208"/>
        <pc:sldMkLst>
          <pc:docMk/>
          <pc:sldMk cId="3227135038" sldId="301"/>
        </pc:sldMkLst>
        <pc:spChg chg="mod">
          <ac:chgData name="VASILIKI KONSTANTOPOULOU" userId="f92e0ad2-6a18-4702-83da-f087bb14069a" providerId="ADAL" clId="{107E9714-FA11-9C45-B3A4-86914E288AFA}" dt="2025-03-22T08:11:46.063" v="447" actId="208"/>
          <ac:spMkLst>
            <pc:docMk/>
            <pc:sldMk cId="3227135038" sldId="301"/>
            <ac:spMk id="4" creationId="{F1B71466-E57B-4E37-E91D-6ED4CFBA4492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1:59.115" v="449" actId="208"/>
        <pc:sldMkLst>
          <pc:docMk/>
          <pc:sldMk cId="2486914823" sldId="302"/>
        </pc:sldMkLst>
        <pc:spChg chg="mod">
          <ac:chgData name="VASILIKI KONSTANTOPOULOU" userId="f92e0ad2-6a18-4702-83da-f087bb14069a" providerId="ADAL" clId="{107E9714-FA11-9C45-B3A4-86914E288AFA}" dt="2025-03-22T08:11:56.365" v="448" actId="208"/>
          <ac:spMkLst>
            <pc:docMk/>
            <pc:sldMk cId="2486914823" sldId="302"/>
            <ac:spMk id="2" creationId="{52601483-7272-C771-E13A-12220ADD9464}"/>
          </ac:spMkLst>
        </pc:spChg>
        <pc:spChg chg="mod">
          <ac:chgData name="VASILIKI KONSTANTOPOULOU" userId="f92e0ad2-6a18-4702-83da-f087bb14069a" providerId="ADAL" clId="{107E9714-FA11-9C45-B3A4-86914E288AFA}" dt="2025-03-22T08:11:59.115" v="449" actId="208"/>
          <ac:spMkLst>
            <pc:docMk/>
            <pc:sldMk cId="2486914823" sldId="302"/>
            <ac:spMk id="5" creationId="{6FC19802-7D9A-746E-1585-6242B68F9EA2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2:08.616" v="451" actId="208"/>
        <pc:sldMkLst>
          <pc:docMk/>
          <pc:sldMk cId="3745782581" sldId="303"/>
        </pc:sldMkLst>
        <pc:spChg chg="mod">
          <ac:chgData name="VASILIKI KONSTANTOPOULOU" userId="f92e0ad2-6a18-4702-83da-f087bb14069a" providerId="ADAL" clId="{107E9714-FA11-9C45-B3A4-86914E288AFA}" dt="2025-03-22T08:12:08.616" v="451" actId="208"/>
          <ac:spMkLst>
            <pc:docMk/>
            <pc:sldMk cId="3745782581" sldId="303"/>
            <ac:spMk id="4" creationId="{46FCB2C4-1260-2619-AF44-CA92F129C9E5}"/>
          </ac:spMkLst>
        </pc:spChg>
        <pc:spChg chg="mod">
          <ac:chgData name="VASILIKI KONSTANTOPOULOU" userId="f92e0ad2-6a18-4702-83da-f087bb14069a" providerId="ADAL" clId="{107E9714-FA11-9C45-B3A4-86914E288AFA}" dt="2025-03-22T08:12:05.182" v="450" actId="208"/>
          <ac:spMkLst>
            <pc:docMk/>
            <pc:sldMk cId="3745782581" sldId="303"/>
            <ac:spMk id="5" creationId="{05768F91-A7A5-1A79-3C72-49748D9C437F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2:24.516" v="454" actId="208"/>
        <pc:sldMkLst>
          <pc:docMk/>
          <pc:sldMk cId="1257647611" sldId="304"/>
        </pc:sldMkLst>
        <pc:spChg chg="mod">
          <ac:chgData name="VASILIKI KONSTANTOPOULOU" userId="f92e0ad2-6a18-4702-83da-f087bb14069a" providerId="ADAL" clId="{107E9714-FA11-9C45-B3A4-86914E288AFA}" dt="2025-03-22T08:12:24.516" v="454" actId="208"/>
          <ac:spMkLst>
            <pc:docMk/>
            <pc:sldMk cId="1257647611" sldId="304"/>
            <ac:spMk id="4" creationId="{AE3071C8-A9AF-7A05-9917-72F5F942EEAE}"/>
          </ac:spMkLst>
        </pc:spChg>
        <pc:spChg chg="mod">
          <ac:chgData name="VASILIKI KONSTANTOPOULOU" userId="f92e0ad2-6a18-4702-83da-f087bb14069a" providerId="ADAL" clId="{107E9714-FA11-9C45-B3A4-86914E288AFA}" dt="2025-03-22T08:12:16.899" v="452" actId="208"/>
          <ac:spMkLst>
            <pc:docMk/>
            <pc:sldMk cId="1257647611" sldId="304"/>
            <ac:spMk id="5" creationId="{0AB0E6B1-FCE8-2796-5906-FA1A390F1DC4}"/>
          </ac:spMkLst>
        </pc:spChg>
        <pc:picChg chg="mod">
          <ac:chgData name="VASILIKI KONSTANTOPOULOU" userId="f92e0ad2-6a18-4702-83da-f087bb14069a" providerId="ADAL" clId="{107E9714-FA11-9C45-B3A4-86914E288AFA}" dt="2025-03-22T08:12:20.300" v="453" actId="208"/>
          <ac:picMkLst>
            <pc:docMk/>
            <pc:sldMk cId="1257647611" sldId="304"/>
            <ac:picMk id="3" creationId="{E0BB9A79-3F6B-CFA1-56D1-31856EAA9D0E}"/>
          </ac:picMkLst>
        </pc:picChg>
      </pc:sldChg>
      <pc:sldChg chg="modSp mod">
        <pc:chgData name="VASILIKI KONSTANTOPOULOU" userId="f92e0ad2-6a18-4702-83da-f087bb14069a" providerId="ADAL" clId="{107E9714-FA11-9C45-B3A4-86914E288AFA}" dt="2025-03-22T08:12:34.716" v="456" actId="208"/>
        <pc:sldMkLst>
          <pc:docMk/>
          <pc:sldMk cId="3746796312" sldId="305"/>
        </pc:sldMkLst>
        <pc:spChg chg="mod">
          <ac:chgData name="VASILIKI KONSTANTOPOULOU" userId="f92e0ad2-6a18-4702-83da-f087bb14069a" providerId="ADAL" clId="{107E9714-FA11-9C45-B3A4-86914E288AFA}" dt="2025-03-22T08:12:34.716" v="456" actId="208"/>
          <ac:spMkLst>
            <pc:docMk/>
            <pc:sldMk cId="3746796312" sldId="305"/>
            <ac:spMk id="8" creationId="{EA37CE64-9253-C731-2133-C2CA711F1C49}"/>
          </ac:spMkLst>
        </pc:spChg>
        <pc:spChg chg="mod">
          <ac:chgData name="VASILIKI KONSTANTOPOULOU" userId="f92e0ad2-6a18-4702-83da-f087bb14069a" providerId="ADAL" clId="{107E9714-FA11-9C45-B3A4-86914E288AFA}" dt="2025-03-22T08:12:30.681" v="455" actId="208"/>
          <ac:spMkLst>
            <pc:docMk/>
            <pc:sldMk cId="3746796312" sldId="305"/>
            <ac:spMk id="9" creationId="{F3847635-FE7F-A50A-3BD5-6D636692E4C0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2:46.133" v="458" actId="208"/>
        <pc:sldMkLst>
          <pc:docMk/>
          <pc:sldMk cId="531957583" sldId="307"/>
        </pc:sldMkLst>
        <pc:spChg chg="mod">
          <ac:chgData name="VASILIKI KONSTANTOPOULOU" userId="f92e0ad2-6a18-4702-83da-f087bb14069a" providerId="ADAL" clId="{107E9714-FA11-9C45-B3A4-86914E288AFA}" dt="2025-03-22T08:12:42.933" v="457" actId="208"/>
          <ac:spMkLst>
            <pc:docMk/>
            <pc:sldMk cId="531957583" sldId="307"/>
            <ac:spMk id="4" creationId="{0E301872-9EF4-63C4-181D-AF7BDCA74C25}"/>
          </ac:spMkLst>
        </pc:spChg>
        <pc:spChg chg="mod">
          <ac:chgData name="VASILIKI KONSTANTOPOULOU" userId="f92e0ad2-6a18-4702-83da-f087bb14069a" providerId="ADAL" clId="{107E9714-FA11-9C45-B3A4-86914E288AFA}" dt="2025-03-22T08:12:46.133" v="458" actId="208"/>
          <ac:spMkLst>
            <pc:docMk/>
            <pc:sldMk cId="531957583" sldId="307"/>
            <ac:spMk id="5" creationId="{F4AA852A-C68A-7462-83EC-8E1E46945412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2:59.332" v="461" actId="208"/>
        <pc:sldMkLst>
          <pc:docMk/>
          <pc:sldMk cId="1808444748" sldId="308"/>
        </pc:sldMkLst>
        <pc:spChg chg="mod">
          <ac:chgData name="VASILIKI KONSTANTOPOULOU" userId="f92e0ad2-6a18-4702-83da-f087bb14069a" providerId="ADAL" clId="{107E9714-FA11-9C45-B3A4-86914E288AFA}" dt="2025-03-22T08:12:53.250" v="459" actId="208"/>
          <ac:spMkLst>
            <pc:docMk/>
            <pc:sldMk cId="1808444748" sldId="308"/>
            <ac:spMk id="4" creationId="{76A53C45-563C-E2B2-FFC9-7577A792FAC6}"/>
          </ac:spMkLst>
        </pc:spChg>
        <pc:cxnChg chg="mod">
          <ac:chgData name="VASILIKI KONSTANTOPOULOU" userId="f92e0ad2-6a18-4702-83da-f087bb14069a" providerId="ADAL" clId="{107E9714-FA11-9C45-B3A4-86914E288AFA}" dt="2025-03-22T08:12:59.332" v="461" actId="208"/>
          <ac:cxnSpMkLst>
            <pc:docMk/>
            <pc:sldMk cId="1808444748" sldId="308"/>
            <ac:cxnSpMk id="6" creationId="{2155F751-BDA3-7754-2BB8-607EF9710AA1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0T08:35:28.148" v="3" actId="1076"/>
        <pc:sldMkLst>
          <pc:docMk/>
          <pc:sldMk cId="560417299" sldId="314"/>
        </pc:sldMkLst>
        <pc:spChg chg="mod">
          <ac:chgData name="VASILIKI KONSTANTOPOULOU" userId="f92e0ad2-6a18-4702-83da-f087bb14069a" providerId="ADAL" clId="{107E9714-FA11-9C45-B3A4-86914E288AFA}" dt="2025-03-20T08:35:28.148" v="3" actId="1076"/>
          <ac:spMkLst>
            <pc:docMk/>
            <pc:sldMk cId="560417299" sldId="314"/>
            <ac:spMk id="10" creationId="{1FB1E682-26A1-2FB0-B64F-004930577166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06:25.743" v="400" actId="208"/>
        <pc:sldMkLst>
          <pc:docMk/>
          <pc:sldMk cId="1287348871" sldId="319"/>
        </pc:sldMkLst>
        <pc:cxnChg chg="mod">
          <ac:chgData name="VASILIKI KONSTANTOPOULOU" userId="f92e0ad2-6a18-4702-83da-f087bb14069a" providerId="ADAL" clId="{107E9714-FA11-9C45-B3A4-86914E288AFA}" dt="2025-03-22T08:06:25.743" v="400" actId="208"/>
          <ac:cxnSpMkLst>
            <pc:docMk/>
            <pc:sldMk cId="1287348871" sldId="319"/>
            <ac:cxnSpMk id="5" creationId="{6E80F66E-068E-60AB-A803-B447EEB5395B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06:32.872" v="401" actId="208"/>
        <pc:sldMkLst>
          <pc:docMk/>
          <pc:sldMk cId="4107351158" sldId="320"/>
        </pc:sldMkLst>
        <pc:cxnChg chg="mod">
          <ac:chgData name="VASILIKI KONSTANTOPOULOU" userId="f92e0ad2-6a18-4702-83da-f087bb14069a" providerId="ADAL" clId="{107E9714-FA11-9C45-B3A4-86914E288AFA}" dt="2025-03-22T08:06:32.872" v="401" actId="208"/>
          <ac:cxnSpMkLst>
            <pc:docMk/>
            <pc:sldMk cId="4107351158" sldId="320"/>
            <ac:cxnSpMk id="4" creationId="{287D573C-332B-B58B-E269-5A7BBAD2137B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06:46.371" v="402" actId="208"/>
        <pc:sldMkLst>
          <pc:docMk/>
          <pc:sldMk cId="791442739" sldId="321"/>
        </pc:sldMkLst>
        <pc:spChg chg="mod">
          <ac:chgData name="VASILIKI KONSTANTOPOULOU" userId="f92e0ad2-6a18-4702-83da-f087bb14069a" providerId="ADAL" clId="{107E9714-FA11-9C45-B3A4-86914E288AFA}" dt="2025-03-22T08:06:46.371" v="402" actId="208"/>
          <ac:spMkLst>
            <pc:docMk/>
            <pc:sldMk cId="791442739" sldId="321"/>
            <ac:spMk id="5" creationId="{0928843A-89F8-B630-5507-DF31BEFE2FC1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06:58.537" v="403" actId="208"/>
        <pc:sldMkLst>
          <pc:docMk/>
          <pc:sldMk cId="3793926683" sldId="322"/>
        </pc:sldMkLst>
        <pc:cxnChg chg="mod">
          <ac:chgData name="VASILIKI KONSTANTOPOULOU" userId="f92e0ad2-6a18-4702-83da-f087bb14069a" providerId="ADAL" clId="{107E9714-FA11-9C45-B3A4-86914E288AFA}" dt="2025-03-22T08:06:58.537" v="403" actId="208"/>
          <ac:cxnSpMkLst>
            <pc:docMk/>
            <pc:sldMk cId="3793926683" sldId="322"/>
            <ac:cxnSpMk id="4" creationId="{142895B9-0420-942B-9F7A-B017388E18F9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07:10.154" v="405" actId="208"/>
        <pc:sldMkLst>
          <pc:docMk/>
          <pc:sldMk cId="4182294927" sldId="323"/>
        </pc:sldMkLst>
        <pc:spChg chg="mod">
          <ac:chgData name="VASILIKI KONSTANTOPOULOU" userId="f92e0ad2-6a18-4702-83da-f087bb14069a" providerId="ADAL" clId="{107E9714-FA11-9C45-B3A4-86914E288AFA}" dt="2025-03-22T08:07:10.154" v="405" actId="208"/>
          <ac:spMkLst>
            <pc:docMk/>
            <pc:sldMk cId="4182294927" sldId="323"/>
            <ac:spMk id="4" creationId="{C46FEBA1-6F86-7008-B52A-0D05F8F495F4}"/>
          </ac:spMkLst>
        </pc:spChg>
        <pc:cxnChg chg="mod">
          <ac:chgData name="VASILIKI KONSTANTOPOULOU" userId="f92e0ad2-6a18-4702-83da-f087bb14069a" providerId="ADAL" clId="{107E9714-FA11-9C45-B3A4-86914E288AFA}" dt="2025-03-22T08:07:05.770" v="404" actId="208"/>
          <ac:cxnSpMkLst>
            <pc:docMk/>
            <pc:sldMk cId="4182294927" sldId="323"/>
            <ac:cxnSpMk id="6" creationId="{573C02F2-6ECB-FAC3-FFCC-14CB72AB133D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07:20.937" v="407" actId="208"/>
        <pc:sldMkLst>
          <pc:docMk/>
          <pc:sldMk cId="837052418" sldId="324"/>
        </pc:sldMkLst>
        <pc:spChg chg="mod">
          <ac:chgData name="VASILIKI KONSTANTOPOULOU" userId="f92e0ad2-6a18-4702-83da-f087bb14069a" providerId="ADAL" clId="{107E9714-FA11-9C45-B3A4-86914E288AFA}" dt="2025-03-22T08:07:20.937" v="407" actId="208"/>
          <ac:spMkLst>
            <pc:docMk/>
            <pc:sldMk cId="837052418" sldId="324"/>
            <ac:spMk id="5" creationId="{6C555659-AD70-2F9D-A04D-9A504D87C197}"/>
          </ac:spMkLst>
        </pc:spChg>
        <pc:cxnChg chg="mod">
          <ac:chgData name="VASILIKI KONSTANTOPOULOU" userId="f92e0ad2-6a18-4702-83da-f087bb14069a" providerId="ADAL" clId="{107E9714-FA11-9C45-B3A4-86914E288AFA}" dt="2025-03-22T08:07:18.087" v="406" actId="208"/>
          <ac:cxnSpMkLst>
            <pc:docMk/>
            <pc:sldMk cId="837052418" sldId="324"/>
            <ac:cxnSpMk id="4" creationId="{0E589083-EE19-38B5-C8F1-44D9761A7221}"/>
          </ac:cxnSpMkLst>
        </pc:cxnChg>
      </pc:sldChg>
      <pc:sldChg chg="addSp delSp modSp mod setBg">
        <pc:chgData name="VASILIKI KONSTANTOPOULOU" userId="f92e0ad2-6a18-4702-83da-f087bb14069a" providerId="ADAL" clId="{107E9714-FA11-9C45-B3A4-86914E288AFA}" dt="2025-03-22T08:40:02.595" v="936" actId="20577"/>
        <pc:sldMkLst>
          <pc:docMk/>
          <pc:sldMk cId="9191631" sldId="325"/>
        </pc:sldMkLst>
        <pc:spChg chg="mod">
          <ac:chgData name="VASILIKI KONSTANTOPOULOU" userId="f92e0ad2-6a18-4702-83da-f087bb14069a" providerId="ADAL" clId="{107E9714-FA11-9C45-B3A4-86914E288AFA}" dt="2025-03-22T07:10:49.858" v="229" actId="113"/>
          <ac:spMkLst>
            <pc:docMk/>
            <pc:sldMk cId="9191631" sldId="325"/>
            <ac:spMk id="2" creationId="{CD844071-718C-0BC4-C25A-6B805B5CB0F5}"/>
          </ac:spMkLst>
        </pc:spChg>
        <pc:spChg chg="add del">
          <ac:chgData name="VASILIKI KONSTANTOPOULOU" userId="f92e0ad2-6a18-4702-83da-f087bb14069a" providerId="ADAL" clId="{107E9714-FA11-9C45-B3A4-86914E288AFA}" dt="2025-03-22T07:03:24.451" v="186" actId="26606"/>
          <ac:spMkLst>
            <pc:docMk/>
            <pc:sldMk cId="9191631" sldId="325"/>
            <ac:spMk id="8" creationId="{FA041100-A3C4-98E3-6FA9-E49933F92A09}"/>
          </ac:spMkLst>
        </pc:spChg>
        <pc:spChg chg="add del">
          <ac:chgData name="VASILIKI KONSTANTOPOULOU" userId="f92e0ad2-6a18-4702-83da-f087bb14069a" providerId="ADAL" clId="{107E9714-FA11-9C45-B3A4-86914E288AFA}" dt="2025-03-22T07:03:24.451" v="186" actId="26606"/>
          <ac:spMkLst>
            <pc:docMk/>
            <pc:sldMk cId="9191631" sldId="325"/>
            <ac:spMk id="10" creationId="{861AB0E7-97D8-BD50-C1DA-800BA7DE5BB6}"/>
          </ac:spMkLst>
        </pc:spChg>
        <pc:spChg chg="add del">
          <ac:chgData name="VASILIKI KONSTANTOPOULOU" userId="f92e0ad2-6a18-4702-83da-f087bb14069a" providerId="ADAL" clId="{107E9714-FA11-9C45-B3A4-86914E288AFA}" dt="2025-03-22T07:03:07.294" v="185" actId="26606"/>
          <ac:spMkLst>
            <pc:docMk/>
            <pc:sldMk cId="9191631" sldId="325"/>
            <ac:spMk id="15" creationId="{6C4028FD-8BAA-4A19-BFDE-594D991B7552}"/>
          </ac:spMkLst>
        </pc:spChg>
        <pc:graphicFrameChg chg="mod modGraphic">
          <ac:chgData name="VASILIKI KONSTANTOPOULOU" userId="f92e0ad2-6a18-4702-83da-f087bb14069a" providerId="ADAL" clId="{107E9714-FA11-9C45-B3A4-86914E288AFA}" dt="2025-03-22T08:40:02.595" v="936" actId="20577"/>
          <ac:graphicFrameMkLst>
            <pc:docMk/>
            <pc:sldMk cId="9191631" sldId="325"/>
            <ac:graphicFrameMk id="4" creationId="{8A2287BB-18D8-52FB-6EA3-BB44C7B0D95C}"/>
          </ac:graphicFrameMkLst>
        </pc:graphicFrameChg>
      </pc:sldChg>
      <pc:sldChg chg="modSp del mod setBg">
        <pc:chgData name="VASILIKI KONSTANTOPOULOU" userId="f92e0ad2-6a18-4702-83da-f087bb14069a" providerId="ADAL" clId="{107E9714-FA11-9C45-B3A4-86914E288AFA}" dt="2025-03-22T07:10:42.294" v="228" actId="2696"/>
        <pc:sldMkLst>
          <pc:docMk/>
          <pc:sldMk cId="1138859525" sldId="327"/>
        </pc:sldMkLst>
        <pc:graphicFrameChg chg="modGraphic">
          <ac:chgData name="VASILIKI KONSTANTOPOULOU" userId="f92e0ad2-6a18-4702-83da-f087bb14069a" providerId="ADAL" clId="{107E9714-FA11-9C45-B3A4-86914E288AFA}" dt="2025-03-22T07:08:42.493" v="221" actId="26606"/>
          <ac:graphicFrameMkLst>
            <pc:docMk/>
            <pc:sldMk cId="1138859525" sldId="327"/>
            <ac:graphicFrameMk id="3" creationId="{AE9BE2DD-863A-30F8-713A-03FE09119D2D}"/>
          </ac:graphicFrameMkLst>
        </pc:graphicFrameChg>
      </pc:sldChg>
      <pc:sldChg chg="addSp delSp modSp mod setBg">
        <pc:chgData name="VASILIKI KONSTANTOPOULOU" userId="f92e0ad2-6a18-4702-83da-f087bb14069a" providerId="ADAL" clId="{107E9714-FA11-9C45-B3A4-86914E288AFA}" dt="2025-03-22T07:25:29.614" v="263" actId="20577"/>
        <pc:sldMkLst>
          <pc:docMk/>
          <pc:sldMk cId="836353964" sldId="328"/>
        </pc:sldMkLst>
        <pc:spChg chg="mod ord">
          <ac:chgData name="VASILIKI KONSTANTOPOULOU" userId="f92e0ad2-6a18-4702-83da-f087bb14069a" providerId="ADAL" clId="{107E9714-FA11-9C45-B3A4-86914E288AFA}" dt="2025-03-22T07:23:27.156" v="246" actId="26606"/>
          <ac:spMkLst>
            <pc:docMk/>
            <pc:sldMk cId="836353964" sldId="328"/>
            <ac:spMk id="2" creationId="{7587343B-E06F-B746-A9FE-A2332A8B420E}"/>
          </ac:spMkLst>
        </pc:spChg>
        <pc:spChg chg="mod">
          <ac:chgData name="VASILIKI KONSTANTOPOULOU" userId="f92e0ad2-6a18-4702-83da-f087bb14069a" providerId="ADAL" clId="{107E9714-FA11-9C45-B3A4-86914E288AFA}" dt="2025-03-22T07:25:29.614" v="263" actId="20577"/>
          <ac:spMkLst>
            <pc:docMk/>
            <pc:sldMk cId="836353964" sldId="328"/>
            <ac:spMk id="3" creationId="{89AB94AB-3FD2-2248-5477-2E5E03BF8EBC}"/>
          </ac:spMkLst>
        </pc:spChg>
        <pc:spChg chg="add del">
          <ac:chgData name="VASILIKI KONSTANTOPOULOU" userId="f92e0ad2-6a18-4702-83da-f087bb14069a" providerId="ADAL" clId="{107E9714-FA11-9C45-B3A4-86914E288AFA}" dt="2025-03-22T07:23:27.156" v="246" actId="26606"/>
          <ac:spMkLst>
            <pc:docMk/>
            <pc:sldMk cId="836353964" sldId="328"/>
            <ac:spMk id="9" creationId="{226E62C3-2203-9143-AFD3-6FCE170C0E7B}"/>
          </ac:spMkLst>
        </pc:spChg>
        <pc:spChg chg="add del">
          <ac:chgData name="VASILIKI KONSTANTOPOULOU" userId="f92e0ad2-6a18-4702-83da-f087bb14069a" providerId="ADAL" clId="{107E9714-FA11-9C45-B3A4-86914E288AFA}" dt="2025-03-22T07:23:27.156" v="246" actId="26606"/>
          <ac:spMkLst>
            <pc:docMk/>
            <pc:sldMk cId="836353964" sldId="328"/>
            <ac:spMk id="11" creationId="{2012812A-0FCE-DBF0-A8D4-C6B4B0A1A47B}"/>
          </ac:spMkLst>
        </pc:spChg>
        <pc:spChg chg="add del">
          <ac:chgData name="VASILIKI KONSTANTOPOULOU" userId="f92e0ad2-6a18-4702-83da-f087bb14069a" providerId="ADAL" clId="{107E9714-FA11-9C45-B3A4-86914E288AFA}" dt="2025-03-22T07:23:27.156" v="246" actId="26606"/>
          <ac:spMkLst>
            <pc:docMk/>
            <pc:sldMk cId="836353964" sldId="328"/>
            <ac:spMk id="16" creationId="{3BA513B0-82FF-4F41-8178-885375D1CFB5}"/>
          </ac:spMkLst>
        </pc:spChg>
        <pc:grpChg chg="add del">
          <ac:chgData name="VASILIKI KONSTANTOPOULOU" userId="f92e0ad2-6a18-4702-83da-f087bb14069a" providerId="ADAL" clId="{107E9714-FA11-9C45-B3A4-86914E288AFA}" dt="2025-03-22T07:23:27.156" v="246" actId="26606"/>
          <ac:grpSpMkLst>
            <pc:docMk/>
            <pc:sldMk cId="836353964" sldId="328"/>
            <ac:grpSpMk id="18" creationId="{93DB8501-F9F2-4ACD-B56A-9019CD5006D6}"/>
          </ac:grpSpMkLst>
        </pc:grpChg>
        <pc:picChg chg="mod ord">
          <ac:chgData name="VASILIKI KONSTANTOPOULOU" userId="f92e0ad2-6a18-4702-83da-f087bb14069a" providerId="ADAL" clId="{107E9714-FA11-9C45-B3A4-86914E288AFA}" dt="2025-03-22T07:23:27.156" v="246" actId="26606"/>
          <ac:picMkLst>
            <pc:docMk/>
            <pc:sldMk cId="836353964" sldId="328"/>
            <ac:picMk id="5" creationId="{ABDA51EE-991A-5157-5A3E-AE9D2AEF245D}"/>
          </ac:picMkLst>
        </pc:picChg>
      </pc:sldChg>
      <pc:sldChg chg="addSp delSp modSp mod setBg">
        <pc:chgData name="VASILIKI KONSTANTOPOULOU" userId="f92e0ad2-6a18-4702-83da-f087bb14069a" providerId="ADAL" clId="{107E9714-FA11-9C45-B3A4-86914E288AFA}" dt="2025-03-22T08:27:07.623" v="806" actId="26606"/>
        <pc:sldMkLst>
          <pc:docMk/>
          <pc:sldMk cId="3959514838" sldId="329"/>
        </pc:sldMkLst>
        <pc:spChg chg="mod">
          <ac:chgData name="VASILIKI KONSTANTOPOULOU" userId="f92e0ad2-6a18-4702-83da-f087bb14069a" providerId="ADAL" clId="{107E9714-FA11-9C45-B3A4-86914E288AFA}" dt="2025-03-22T08:27:07.623" v="806" actId="26606"/>
          <ac:spMkLst>
            <pc:docMk/>
            <pc:sldMk cId="3959514838" sldId="329"/>
            <ac:spMk id="2" creationId="{A3CE2867-4C72-FA87-80AF-3E84C343DAAC}"/>
          </ac:spMkLst>
        </pc:spChg>
        <pc:spChg chg="del mod">
          <ac:chgData name="VASILIKI KONSTANTOPOULOU" userId="f92e0ad2-6a18-4702-83da-f087bb14069a" providerId="ADAL" clId="{107E9714-FA11-9C45-B3A4-86914E288AFA}" dt="2025-03-22T07:44:10.612" v="369" actId="26606"/>
          <ac:spMkLst>
            <pc:docMk/>
            <pc:sldMk cId="3959514838" sldId="329"/>
            <ac:spMk id="3" creationId="{75964754-E7E3-001D-DA72-BF350469E906}"/>
          </ac:spMkLst>
        </pc:spChg>
        <pc:spChg chg="add del">
          <ac:chgData name="VASILIKI KONSTANTOPOULOU" userId="f92e0ad2-6a18-4702-83da-f087bb14069a" providerId="ADAL" clId="{107E9714-FA11-9C45-B3A4-86914E288AFA}" dt="2025-03-22T07:23:34.073" v="248" actId="26606"/>
          <ac:spMkLst>
            <pc:docMk/>
            <pc:sldMk cId="3959514838" sldId="329"/>
            <ac:spMk id="15" creationId="{D734EE17-DE58-0354-4434-D438F41EDF6D}"/>
          </ac:spMkLst>
        </pc:spChg>
        <pc:spChg chg="add del">
          <ac:chgData name="VASILIKI KONSTANTOPOULOU" userId="f92e0ad2-6a18-4702-83da-f087bb14069a" providerId="ADAL" clId="{107E9714-FA11-9C45-B3A4-86914E288AFA}" dt="2025-03-22T07:23:34.073" v="248" actId="26606"/>
          <ac:spMkLst>
            <pc:docMk/>
            <pc:sldMk cId="3959514838" sldId="329"/>
            <ac:spMk id="17" creationId="{5022D3D0-B75E-2885-B3F7-01A1F6DD4C19}"/>
          </ac:spMkLst>
        </pc:spChg>
        <pc:spChg chg="add del">
          <ac:chgData name="VASILIKI KONSTANTOPOULOU" userId="f92e0ad2-6a18-4702-83da-f087bb14069a" providerId="ADAL" clId="{107E9714-FA11-9C45-B3A4-86914E288AFA}" dt="2025-03-22T07:23:34.073" v="248" actId="26606"/>
          <ac:spMkLst>
            <pc:docMk/>
            <pc:sldMk cId="3959514838" sldId="329"/>
            <ac:spMk id="19" creationId="{D6FC1C27-A48F-6C0B-769B-3F5B39B98E06}"/>
          </ac:spMkLst>
        </pc:spChg>
        <pc:spChg chg="add del">
          <ac:chgData name="VASILIKI KONSTANTOPOULOU" userId="f92e0ad2-6a18-4702-83da-f087bb14069a" providerId="ADAL" clId="{107E9714-FA11-9C45-B3A4-86914E288AFA}" dt="2025-03-22T07:21:32.552" v="237" actId="26606"/>
          <ac:spMkLst>
            <pc:docMk/>
            <pc:sldMk cId="3959514838" sldId="329"/>
            <ac:spMk id="24" creationId="{1C799903-48D5-4A31-A1A2-541072D9771E}"/>
          </ac:spMkLst>
        </pc:spChg>
        <pc:spChg chg="add del">
          <ac:chgData name="VASILIKI KONSTANTOPOULOU" userId="f92e0ad2-6a18-4702-83da-f087bb14069a" providerId="ADAL" clId="{107E9714-FA11-9C45-B3A4-86914E288AFA}" dt="2025-03-22T07:21:32.552" v="237" actId="26606"/>
          <ac:spMkLst>
            <pc:docMk/>
            <pc:sldMk cId="3959514838" sldId="329"/>
            <ac:spMk id="26" creationId="{8EFFF109-FC58-4FD3-BE05-9775A1310F55}"/>
          </ac:spMkLst>
        </pc:spChg>
        <pc:spChg chg="add del">
          <ac:chgData name="VASILIKI KONSTANTOPOULOU" userId="f92e0ad2-6a18-4702-83da-f087bb14069a" providerId="ADAL" clId="{107E9714-FA11-9C45-B3A4-86914E288AFA}" dt="2025-03-22T07:21:32.552" v="237" actId="26606"/>
          <ac:spMkLst>
            <pc:docMk/>
            <pc:sldMk cId="3959514838" sldId="329"/>
            <ac:spMk id="28" creationId="{E1B96AD6-92A9-4273-A62B-96A1C3E0BA95}"/>
          </ac:spMkLst>
        </pc:spChg>
        <pc:spChg chg="add del">
          <ac:chgData name="VASILIKI KONSTANTOPOULOU" userId="f92e0ad2-6a18-4702-83da-f087bb14069a" providerId="ADAL" clId="{107E9714-FA11-9C45-B3A4-86914E288AFA}" dt="2025-03-22T07:21:32.552" v="237" actId="26606"/>
          <ac:spMkLst>
            <pc:docMk/>
            <pc:sldMk cId="3959514838" sldId="329"/>
            <ac:spMk id="30" creationId="{463EEC44-1BA3-44ED-81FC-A644B04B2A44}"/>
          </ac:spMkLst>
        </pc:spChg>
        <pc:spChg chg="add del">
          <ac:chgData name="VASILIKI KONSTANTOPOULOU" userId="f92e0ad2-6a18-4702-83da-f087bb14069a" providerId="ADAL" clId="{107E9714-FA11-9C45-B3A4-86914E288AFA}" dt="2025-03-22T07:44:10.612" v="369" actId="26606"/>
          <ac:spMkLst>
            <pc:docMk/>
            <pc:sldMk cId="3959514838" sldId="329"/>
            <ac:spMk id="31" creationId="{D5B0017B-2ECA-49AF-B397-DC140825DF8D}"/>
          </ac:spMkLst>
        </pc:spChg>
        <pc:spChg chg="add del">
          <ac:chgData name="VASILIKI KONSTANTOPOULOU" userId="f92e0ad2-6a18-4702-83da-f087bb14069a" providerId="ADAL" clId="{107E9714-FA11-9C45-B3A4-86914E288AFA}" dt="2025-03-22T07:44:10.612" v="369" actId="26606"/>
          <ac:spMkLst>
            <pc:docMk/>
            <pc:sldMk cId="3959514838" sldId="329"/>
            <ac:spMk id="32" creationId="{B6CDA21F-E7AF-4C75-8395-33F58D5B0E45}"/>
          </ac:spMkLst>
        </pc:spChg>
        <pc:spChg chg="add del">
          <ac:chgData name="VASILIKI KONSTANTOPOULOU" userId="f92e0ad2-6a18-4702-83da-f087bb14069a" providerId="ADAL" clId="{107E9714-FA11-9C45-B3A4-86914E288AFA}" dt="2025-03-22T08:27:07.623" v="806" actId="26606"/>
          <ac:spMkLst>
            <pc:docMk/>
            <pc:sldMk cId="3959514838" sldId="329"/>
            <ac:spMk id="41" creationId="{C05CBC3C-2E5A-4839-8B9B-2E5A6ADF0F58}"/>
          </ac:spMkLst>
        </pc:spChg>
        <pc:spChg chg="add del">
          <ac:chgData name="VASILIKI KONSTANTOPOULOU" userId="f92e0ad2-6a18-4702-83da-f087bb14069a" providerId="ADAL" clId="{107E9714-FA11-9C45-B3A4-86914E288AFA}" dt="2025-03-22T08:27:07.623" v="806" actId="26606"/>
          <ac:spMkLst>
            <pc:docMk/>
            <pc:sldMk cId="3959514838" sldId="329"/>
            <ac:spMk id="43" creationId="{DB5B423A-57CC-4C58-AA26-8E2E862B03A0}"/>
          </ac:spMkLst>
        </pc:spChg>
        <pc:spChg chg="add">
          <ac:chgData name="VASILIKI KONSTANTOPOULOU" userId="f92e0ad2-6a18-4702-83da-f087bb14069a" providerId="ADAL" clId="{107E9714-FA11-9C45-B3A4-86914E288AFA}" dt="2025-03-22T08:27:07.623" v="806" actId="26606"/>
          <ac:spMkLst>
            <pc:docMk/>
            <pc:sldMk cId="3959514838" sldId="329"/>
            <ac:spMk id="48" creationId="{9DBC8166-481C-4473-95F5-9A5B9073B7F1}"/>
          </ac:spMkLst>
        </pc:spChg>
        <pc:spChg chg="add">
          <ac:chgData name="VASILIKI KONSTANTOPOULOU" userId="f92e0ad2-6a18-4702-83da-f087bb14069a" providerId="ADAL" clId="{107E9714-FA11-9C45-B3A4-86914E288AFA}" dt="2025-03-22T08:27:07.623" v="806" actId="26606"/>
          <ac:spMkLst>
            <pc:docMk/>
            <pc:sldMk cId="3959514838" sldId="329"/>
            <ac:spMk id="50" creationId="{A5A5CE6E-90AF-4D43-A014-1F9EC83EB93D}"/>
          </ac:spMkLst>
        </pc:spChg>
        <pc:grpChg chg="add del">
          <ac:chgData name="VASILIKI KONSTANTOPOULOU" userId="f92e0ad2-6a18-4702-83da-f087bb14069a" providerId="ADAL" clId="{107E9714-FA11-9C45-B3A4-86914E288AFA}" dt="2025-03-22T07:44:10.612" v="369" actId="26606"/>
          <ac:grpSpMkLst>
            <pc:docMk/>
            <pc:sldMk cId="3959514838" sldId="329"/>
            <ac:grpSpMk id="34" creationId="{AE1C45F0-260A-458C-96ED-C1F6D2151219}"/>
          </ac:grpSpMkLst>
        </pc:grpChg>
        <pc:graphicFrameChg chg="add mod modGraphic">
          <ac:chgData name="VASILIKI KONSTANTOPOULOU" userId="f92e0ad2-6a18-4702-83da-f087bb14069a" providerId="ADAL" clId="{107E9714-FA11-9C45-B3A4-86914E288AFA}" dt="2025-03-22T08:27:07.623" v="806" actId="26606"/>
          <ac:graphicFrameMkLst>
            <pc:docMk/>
            <pc:sldMk cId="3959514838" sldId="329"/>
            <ac:graphicFrameMk id="37" creationId="{314C6D83-0721-B0B3-D3C5-04BDF8B6A540}"/>
          </ac:graphicFrameMkLst>
        </pc:graphicFrameChg>
        <pc:cxnChg chg="add del">
          <ac:chgData name="VASILIKI KONSTANTOPOULOU" userId="f92e0ad2-6a18-4702-83da-f087bb14069a" providerId="ADAL" clId="{107E9714-FA11-9C45-B3A4-86914E288AFA}" dt="2025-03-22T07:44:10.612" v="369" actId="26606"/>
          <ac:cxnSpMkLst>
            <pc:docMk/>
            <pc:sldMk cId="3959514838" sldId="329"/>
            <ac:cxnSpMk id="33" creationId="{6CF1BAF6-AD41-4082-B212-8A1F9A2E8779}"/>
          </ac:cxnSpMkLst>
        </pc:cxnChg>
      </pc:sldChg>
      <pc:sldChg chg="addSp delSp modSp mod setBg">
        <pc:chgData name="VASILIKI KONSTANTOPOULOU" userId="f92e0ad2-6a18-4702-83da-f087bb14069a" providerId="ADAL" clId="{107E9714-FA11-9C45-B3A4-86914E288AFA}" dt="2025-03-22T07:44:53.696" v="375" actId="1076"/>
        <pc:sldMkLst>
          <pc:docMk/>
          <pc:sldMk cId="2086358773" sldId="330"/>
        </pc:sldMkLst>
        <pc:spChg chg="mod">
          <ac:chgData name="VASILIKI KONSTANTOPOULOU" userId="f92e0ad2-6a18-4702-83da-f087bb14069a" providerId="ADAL" clId="{107E9714-FA11-9C45-B3A4-86914E288AFA}" dt="2025-03-22T07:44:30.701" v="370" actId="26606"/>
          <ac:spMkLst>
            <pc:docMk/>
            <pc:sldMk cId="2086358773" sldId="330"/>
            <ac:spMk id="2" creationId="{7BDC66E5-5F41-0AA9-B4D5-66E969AB5DDB}"/>
          </ac:spMkLst>
        </pc:spChg>
        <pc:spChg chg="mod">
          <ac:chgData name="VASILIKI KONSTANTOPOULOU" userId="f92e0ad2-6a18-4702-83da-f087bb14069a" providerId="ADAL" clId="{107E9714-FA11-9C45-B3A4-86914E288AFA}" dt="2025-03-22T07:44:53.696" v="375" actId="1076"/>
          <ac:spMkLst>
            <pc:docMk/>
            <pc:sldMk cId="2086358773" sldId="330"/>
            <ac:spMk id="3" creationId="{D83497C7-8C3B-3D23-5282-D6E967A584D3}"/>
          </ac:spMkLst>
        </pc:spChg>
        <pc:spChg chg="del">
          <ac:chgData name="VASILIKI KONSTANTOPOULOU" userId="f92e0ad2-6a18-4702-83da-f087bb14069a" providerId="ADAL" clId="{107E9714-FA11-9C45-B3A4-86914E288AFA}" dt="2025-03-22T07:26:17.107" v="264" actId="26606"/>
          <ac:spMkLst>
            <pc:docMk/>
            <pc:sldMk cId="2086358773" sldId="330"/>
            <ac:spMk id="15" creationId="{E3B8477A-DDDE-E19E-3735-8C5F62FDC3DE}"/>
          </ac:spMkLst>
        </pc:spChg>
        <pc:spChg chg="del">
          <ac:chgData name="VASILIKI KONSTANTOPOULOU" userId="f92e0ad2-6a18-4702-83da-f087bb14069a" providerId="ADAL" clId="{107E9714-FA11-9C45-B3A4-86914E288AFA}" dt="2025-03-22T07:26:17.107" v="264" actId="26606"/>
          <ac:spMkLst>
            <pc:docMk/>
            <pc:sldMk cId="2086358773" sldId="330"/>
            <ac:spMk id="17" creationId="{E9EDC126-CCE4-C101-8012-5B6232558996}"/>
          </ac:spMkLst>
        </pc:spChg>
        <pc:spChg chg="del">
          <ac:chgData name="VASILIKI KONSTANTOPOULOU" userId="f92e0ad2-6a18-4702-83da-f087bb14069a" providerId="ADAL" clId="{107E9714-FA11-9C45-B3A4-86914E288AFA}" dt="2025-03-22T07:26:17.107" v="264" actId="26606"/>
          <ac:spMkLst>
            <pc:docMk/>
            <pc:sldMk cId="2086358773" sldId="330"/>
            <ac:spMk id="19" creationId="{105FBF5C-C598-CAB0-9C72-CA7D37C8BAE3}"/>
          </ac:spMkLst>
        </pc:spChg>
        <pc:spChg chg="add del">
          <ac:chgData name="VASILIKI KONSTANTOPOULOU" userId="f92e0ad2-6a18-4702-83da-f087bb14069a" providerId="ADAL" clId="{107E9714-FA11-9C45-B3A4-86914E288AFA}" dt="2025-03-22T07:44:30.701" v="370" actId="26606"/>
          <ac:spMkLst>
            <pc:docMk/>
            <pc:sldMk cId="2086358773" sldId="330"/>
            <ac:spMk id="24" creationId="{B6CDA21F-E7AF-4C75-8395-33F58D5B0E45}"/>
          </ac:spMkLst>
        </pc:spChg>
        <pc:spChg chg="add del">
          <ac:chgData name="VASILIKI KONSTANTOPOULOU" userId="f92e0ad2-6a18-4702-83da-f087bb14069a" providerId="ADAL" clId="{107E9714-FA11-9C45-B3A4-86914E288AFA}" dt="2025-03-22T07:44:30.701" v="370" actId="26606"/>
          <ac:spMkLst>
            <pc:docMk/>
            <pc:sldMk cId="2086358773" sldId="330"/>
            <ac:spMk id="31" creationId="{D5B0017B-2ECA-49AF-B397-DC140825DF8D}"/>
          </ac:spMkLst>
        </pc:spChg>
        <pc:spChg chg="add">
          <ac:chgData name="VASILIKI KONSTANTOPOULOU" userId="f92e0ad2-6a18-4702-83da-f087bb14069a" providerId="ADAL" clId="{107E9714-FA11-9C45-B3A4-86914E288AFA}" dt="2025-03-22T07:44:30.701" v="370" actId="26606"/>
          <ac:spMkLst>
            <pc:docMk/>
            <pc:sldMk cId="2086358773" sldId="330"/>
            <ac:spMk id="38" creationId="{C05CBC3C-2E5A-4839-8B9B-2E5A6ADF0F58}"/>
          </ac:spMkLst>
        </pc:spChg>
        <pc:spChg chg="add">
          <ac:chgData name="VASILIKI KONSTANTOPOULOU" userId="f92e0ad2-6a18-4702-83da-f087bb14069a" providerId="ADAL" clId="{107E9714-FA11-9C45-B3A4-86914E288AFA}" dt="2025-03-22T07:44:30.701" v="370" actId="26606"/>
          <ac:spMkLst>
            <pc:docMk/>
            <pc:sldMk cId="2086358773" sldId="330"/>
            <ac:spMk id="40" creationId="{827FF362-FC97-4BF5-949B-D4ADFA26E457}"/>
          </ac:spMkLst>
        </pc:spChg>
        <pc:grpChg chg="add del">
          <ac:chgData name="VASILIKI KONSTANTOPOULOU" userId="f92e0ad2-6a18-4702-83da-f087bb14069a" providerId="ADAL" clId="{107E9714-FA11-9C45-B3A4-86914E288AFA}" dt="2025-03-22T07:44:30.701" v="370" actId="26606"/>
          <ac:grpSpMkLst>
            <pc:docMk/>
            <pc:sldMk cId="2086358773" sldId="330"/>
            <ac:grpSpMk id="26" creationId="{AE1C45F0-260A-458C-96ED-C1F6D2151219}"/>
          </ac:grpSpMkLst>
        </pc:grpChg>
        <pc:cxnChg chg="add del">
          <ac:chgData name="VASILIKI KONSTANTOPOULOU" userId="f92e0ad2-6a18-4702-83da-f087bb14069a" providerId="ADAL" clId="{107E9714-FA11-9C45-B3A4-86914E288AFA}" dt="2025-03-22T07:44:30.701" v="370" actId="26606"/>
          <ac:cxnSpMkLst>
            <pc:docMk/>
            <pc:sldMk cId="2086358773" sldId="330"/>
            <ac:cxnSpMk id="33" creationId="{6CF1BAF6-AD41-4082-B212-8A1F9A2E8779}"/>
          </ac:cxnSpMkLst>
        </pc:cxnChg>
      </pc:sldChg>
      <pc:sldChg chg="addSp delSp modSp mod setBg">
        <pc:chgData name="VASILIKI KONSTANTOPOULOU" userId="f92e0ad2-6a18-4702-83da-f087bb14069a" providerId="ADAL" clId="{107E9714-FA11-9C45-B3A4-86914E288AFA}" dt="2025-03-22T07:51:57.515" v="376" actId="26606"/>
        <pc:sldMkLst>
          <pc:docMk/>
          <pc:sldMk cId="3114209625" sldId="331"/>
        </pc:sldMkLst>
        <pc:spChg chg="mod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2" creationId="{759FE503-F12E-467F-408A-7A47CA77A2AD}"/>
          </ac:spMkLst>
        </pc:spChg>
        <pc:spChg chg="mod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3" creationId="{D271A78E-9871-2E31-65AC-0A8E2D4C14F0}"/>
          </ac:spMkLst>
        </pc:spChg>
        <pc:spChg chg="add del">
          <ac:chgData name="VASILIKI KONSTANTOPOULOU" userId="f92e0ad2-6a18-4702-83da-f087bb14069a" providerId="ADAL" clId="{107E9714-FA11-9C45-B3A4-86914E288AFA}" dt="2025-03-22T07:26:49.995" v="271" actId="26606"/>
          <ac:spMkLst>
            <pc:docMk/>
            <pc:sldMk cId="3114209625" sldId="331"/>
            <ac:spMk id="15" creationId="{3A494441-9FBE-C730-314F-562E766B9096}"/>
          </ac:spMkLst>
        </pc:spChg>
        <pc:spChg chg="add del">
          <ac:chgData name="VASILIKI KONSTANTOPOULOU" userId="f92e0ad2-6a18-4702-83da-f087bb14069a" providerId="ADAL" clId="{107E9714-FA11-9C45-B3A4-86914E288AFA}" dt="2025-03-22T07:26:49.995" v="271" actId="26606"/>
          <ac:spMkLst>
            <pc:docMk/>
            <pc:sldMk cId="3114209625" sldId="331"/>
            <ac:spMk id="17" creationId="{E8E96AEC-CFBB-A083-D0AE-1F712A40AEB6}"/>
          </ac:spMkLst>
        </pc:spChg>
        <pc:spChg chg="add del">
          <ac:chgData name="VASILIKI KONSTANTOPOULOU" userId="f92e0ad2-6a18-4702-83da-f087bb14069a" providerId="ADAL" clId="{107E9714-FA11-9C45-B3A4-86914E288AFA}" dt="2025-03-22T07:26:49.995" v="271" actId="26606"/>
          <ac:spMkLst>
            <pc:docMk/>
            <pc:sldMk cId="3114209625" sldId="331"/>
            <ac:spMk id="19" creationId="{74F422B6-13F0-143B-5230-94ECA41EFD08}"/>
          </ac:spMkLst>
        </pc:spChg>
        <pc:spChg chg="add del">
          <ac:chgData name="VASILIKI KONSTANTOPOULOU" userId="f92e0ad2-6a18-4702-83da-f087bb14069a" providerId="ADAL" clId="{107E9714-FA11-9C45-B3A4-86914E288AFA}" dt="2025-03-22T07:26:31.579" v="266" actId="26606"/>
          <ac:spMkLst>
            <pc:docMk/>
            <pc:sldMk cId="3114209625" sldId="331"/>
            <ac:spMk id="24" creationId="{B6CDA21F-E7AF-4C75-8395-33F58D5B0E45}"/>
          </ac:spMkLst>
        </pc:spChg>
        <pc:spChg chg="add del">
          <ac:chgData name="VASILIKI KONSTANTOPOULOU" userId="f92e0ad2-6a18-4702-83da-f087bb14069a" providerId="ADAL" clId="{107E9714-FA11-9C45-B3A4-86914E288AFA}" dt="2025-03-22T07:26:37.335" v="268" actId="26606"/>
          <ac:spMkLst>
            <pc:docMk/>
            <pc:sldMk cId="3114209625" sldId="331"/>
            <ac:spMk id="30" creationId="{E659831F-0D9A-4C63-9EBB-8435B85A440F}"/>
          </ac:spMkLst>
        </pc:spChg>
        <pc:spChg chg="add del">
          <ac:chgData name="VASILIKI KONSTANTOPOULOU" userId="f92e0ad2-6a18-4702-83da-f087bb14069a" providerId="ADAL" clId="{107E9714-FA11-9C45-B3A4-86914E288AFA}" dt="2025-03-22T07:26:31.579" v="266" actId="26606"/>
          <ac:spMkLst>
            <pc:docMk/>
            <pc:sldMk cId="3114209625" sldId="331"/>
            <ac:spMk id="31" creationId="{D5B0017B-2ECA-49AF-B397-DC140825DF8D}"/>
          </ac:spMkLst>
        </pc:spChg>
        <pc:spChg chg="add del">
          <ac:chgData name="VASILIKI KONSTANTOPOULOU" userId="f92e0ad2-6a18-4702-83da-f087bb14069a" providerId="ADAL" clId="{107E9714-FA11-9C45-B3A4-86914E288AFA}" dt="2025-03-22T07:26:37.335" v="268" actId="26606"/>
          <ac:spMkLst>
            <pc:docMk/>
            <pc:sldMk cId="3114209625" sldId="331"/>
            <ac:spMk id="35" creationId="{DBF61EA3-B236-439E-9C0B-340980D56BEE}"/>
          </ac:spMkLst>
        </pc:spChg>
        <pc:spChg chg="add del">
          <ac:chgData name="VASILIKI KONSTANTOPOULOU" userId="f92e0ad2-6a18-4702-83da-f087bb14069a" providerId="ADAL" clId="{107E9714-FA11-9C45-B3A4-86914E288AFA}" dt="2025-03-22T07:26:49.986" v="270" actId="26606"/>
          <ac:spMkLst>
            <pc:docMk/>
            <pc:sldMk cId="3114209625" sldId="331"/>
            <ac:spMk id="40" creationId="{4DA718D0-4865-4629-8134-44F68D41D574}"/>
          </ac:spMkLst>
        </pc:spChg>
        <pc:spChg chg="add del">
          <ac:chgData name="VASILIKI KONSTANTOPOULOU" userId="f92e0ad2-6a18-4702-83da-f087bb14069a" providerId="ADAL" clId="{107E9714-FA11-9C45-B3A4-86914E288AFA}" dt="2025-03-22T07:26:49.986" v="270" actId="26606"/>
          <ac:spMkLst>
            <pc:docMk/>
            <pc:sldMk cId="3114209625" sldId="331"/>
            <ac:spMk id="42" creationId="{CBC4F608-B4B8-48C3-9572-C0F061B1CD99}"/>
          </ac:spMkLst>
        </pc:spChg>
        <pc:spChg chg="add del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44" creationId="{B6CDA21F-E7AF-4C75-8395-33F58D5B0E45}"/>
          </ac:spMkLst>
        </pc:spChg>
        <pc:spChg chg="add del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48" creationId="{D5B0017B-2ECA-49AF-B397-DC140825DF8D}"/>
          </ac:spMkLst>
        </pc:spChg>
        <pc:spChg chg="add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54" creationId="{907EF6B7-1338-4443-8C46-6A318D952DFD}"/>
          </ac:spMkLst>
        </pc:spChg>
        <pc:spChg chg="add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56" creationId="{DAAE4CDD-124C-4DCF-9584-B6033B545DD5}"/>
          </ac:spMkLst>
        </pc:spChg>
        <pc:spChg chg="add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58" creationId="{081E4A58-353D-44AE-B2FC-2A74E2E400F7}"/>
          </ac:spMkLst>
        </pc:spChg>
        <pc:grpChg chg="add del">
          <ac:chgData name="VASILIKI KONSTANTOPOULOU" userId="f92e0ad2-6a18-4702-83da-f087bb14069a" providerId="ADAL" clId="{107E9714-FA11-9C45-B3A4-86914E288AFA}" dt="2025-03-22T07:26:31.579" v="266" actId="26606"/>
          <ac:grpSpMkLst>
            <pc:docMk/>
            <pc:sldMk cId="3114209625" sldId="331"/>
            <ac:grpSpMk id="26" creationId="{AE1C45F0-260A-458C-96ED-C1F6D2151219}"/>
          </ac:grpSpMkLst>
        </pc:grpChg>
        <pc:grpChg chg="add del">
          <ac:chgData name="VASILIKI KONSTANTOPOULOU" userId="f92e0ad2-6a18-4702-83da-f087bb14069a" providerId="ADAL" clId="{107E9714-FA11-9C45-B3A4-86914E288AFA}" dt="2025-03-22T07:26:37.335" v="268" actId="26606"/>
          <ac:grpSpMkLst>
            <pc:docMk/>
            <pc:sldMk cId="3114209625" sldId="331"/>
            <ac:grpSpMk id="36" creationId="{28FAF094-D087-493F-8DF9-A486C2D6BBAA}"/>
          </ac:grpSpMkLst>
        </pc:grpChg>
        <pc:grpChg chg="add del">
          <ac:chgData name="VASILIKI KONSTANTOPOULOU" userId="f92e0ad2-6a18-4702-83da-f087bb14069a" providerId="ADAL" clId="{107E9714-FA11-9C45-B3A4-86914E288AFA}" dt="2025-03-22T07:26:49.986" v="270" actId="26606"/>
          <ac:grpSpMkLst>
            <pc:docMk/>
            <pc:sldMk cId="3114209625" sldId="331"/>
            <ac:grpSpMk id="41" creationId="{65167ED7-6315-43AB-B1B6-C326D5FD8F84}"/>
          </ac:grpSpMkLst>
        </pc:grpChg>
        <pc:grpChg chg="add del">
          <ac:chgData name="VASILIKI KONSTANTOPOULOU" userId="f92e0ad2-6a18-4702-83da-f087bb14069a" providerId="ADAL" clId="{107E9714-FA11-9C45-B3A4-86914E288AFA}" dt="2025-03-22T07:51:57.515" v="376" actId="26606"/>
          <ac:grpSpMkLst>
            <pc:docMk/>
            <pc:sldMk cId="3114209625" sldId="331"/>
            <ac:grpSpMk id="45" creationId="{AE1C45F0-260A-458C-96ED-C1F6D2151219}"/>
          </ac:grpSpMkLst>
        </pc:grpChg>
        <pc:cxnChg chg="add del">
          <ac:chgData name="VASILIKI KONSTANTOPOULOU" userId="f92e0ad2-6a18-4702-83da-f087bb14069a" providerId="ADAL" clId="{107E9714-FA11-9C45-B3A4-86914E288AFA}" dt="2025-03-22T07:26:31.579" v="266" actId="26606"/>
          <ac:cxnSpMkLst>
            <pc:docMk/>
            <pc:sldMk cId="3114209625" sldId="331"/>
            <ac:cxnSpMk id="33" creationId="{6CF1BAF6-AD41-4082-B212-8A1F9A2E8779}"/>
          </ac:cxnSpMkLst>
        </pc:cxnChg>
        <pc:cxnChg chg="add del">
          <ac:chgData name="VASILIKI KONSTANTOPOULOU" userId="f92e0ad2-6a18-4702-83da-f087bb14069a" providerId="ADAL" clId="{107E9714-FA11-9C45-B3A4-86914E288AFA}" dt="2025-03-22T07:51:57.515" v="376" actId="26606"/>
          <ac:cxnSpMkLst>
            <pc:docMk/>
            <pc:sldMk cId="3114209625" sldId="331"/>
            <ac:cxnSpMk id="49" creationId="{6CF1BAF6-AD41-4082-B212-8A1F9A2E8779}"/>
          </ac:cxnSpMkLst>
        </pc:cxnChg>
      </pc:sldChg>
      <pc:sldChg chg="add del">
        <pc:chgData name="VASILIKI KONSTANTOPOULOU" userId="f92e0ad2-6a18-4702-83da-f087bb14069a" providerId="ADAL" clId="{107E9714-FA11-9C45-B3A4-86914E288AFA}" dt="2025-03-22T07:11:38.180" v="231" actId="2696"/>
        <pc:sldMkLst>
          <pc:docMk/>
          <pc:sldMk cId="1954455723" sldId="332"/>
        </pc:sldMkLst>
      </pc:sldChg>
      <pc:sldChg chg="new del">
        <pc:chgData name="VASILIKI KONSTANTOPOULOU" userId="f92e0ad2-6a18-4702-83da-f087bb14069a" providerId="ADAL" clId="{107E9714-FA11-9C45-B3A4-86914E288AFA}" dt="2025-03-20T08:41:16.338" v="14" actId="2696"/>
        <pc:sldMkLst>
          <pc:docMk/>
          <pc:sldMk cId="491714310" sldId="333"/>
        </pc:sldMkLst>
      </pc:sldChg>
      <pc:sldChg chg="new del">
        <pc:chgData name="VASILIKI KONSTANTOPOULOU" userId="f92e0ad2-6a18-4702-83da-f087bb14069a" providerId="ADAL" clId="{107E9714-FA11-9C45-B3A4-86914E288AFA}" dt="2025-03-20T08:41:12.379" v="11" actId="2696"/>
        <pc:sldMkLst>
          <pc:docMk/>
          <pc:sldMk cId="2922442412" sldId="333"/>
        </pc:sldMkLst>
      </pc:sldChg>
      <pc:sldChg chg="addSp delSp modSp add mod ord setBg">
        <pc:chgData name="VASILIKI KONSTANTOPOULOU" userId="f92e0ad2-6a18-4702-83da-f087bb14069a" providerId="ADAL" clId="{107E9714-FA11-9C45-B3A4-86914E288AFA}" dt="2025-03-22T07:36:13.448" v="322" actId="1076"/>
        <pc:sldMkLst>
          <pc:docMk/>
          <pc:sldMk cId="3679124195" sldId="333"/>
        </pc:sldMkLst>
        <pc:spChg chg="del mod">
          <ac:chgData name="VASILIKI KONSTANTOPOULOU" userId="f92e0ad2-6a18-4702-83da-f087bb14069a" providerId="ADAL" clId="{107E9714-FA11-9C45-B3A4-86914E288AFA}" dt="2025-03-20T08:49:19.902" v="55" actId="478"/>
          <ac:spMkLst>
            <pc:docMk/>
            <pc:sldMk cId="3679124195" sldId="333"/>
            <ac:spMk id="2" creationId="{5D61C337-ADF8-F634-839A-1082760664D7}"/>
          </ac:spMkLst>
        </pc:spChg>
        <pc:spChg chg="add del mod ord">
          <ac:chgData name="VASILIKI KONSTANTOPOULOU" userId="f92e0ad2-6a18-4702-83da-f087bb14069a" providerId="ADAL" clId="{107E9714-FA11-9C45-B3A4-86914E288AFA}" dt="2025-03-22T07:36:13.448" v="322" actId="1076"/>
          <ac:spMkLst>
            <pc:docMk/>
            <pc:sldMk cId="3679124195" sldId="333"/>
            <ac:spMk id="3" creationId="{F583B30F-345A-4688-CE8B-93CB36FD4215}"/>
          </ac:spMkLst>
        </pc:spChg>
        <pc:spChg chg="add del mod">
          <ac:chgData name="VASILIKI KONSTANTOPOULOU" userId="f92e0ad2-6a18-4702-83da-f087bb14069a" providerId="ADAL" clId="{107E9714-FA11-9C45-B3A4-86914E288AFA}" dt="2025-03-20T08:48:42.225" v="50" actId="478"/>
          <ac:spMkLst>
            <pc:docMk/>
            <pc:sldMk cId="3679124195" sldId="333"/>
            <ac:spMk id="5" creationId="{516A35FA-4DF1-081D-9A17-E8DE6831BF5C}"/>
          </ac:spMkLst>
        </pc:spChg>
        <pc:spChg chg="add del">
          <ac:chgData name="VASILIKI KONSTANTOPOULOU" userId="f92e0ad2-6a18-4702-83da-f087bb14069a" providerId="ADAL" clId="{107E9714-FA11-9C45-B3A4-86914E288AFA}" dt="2025-03-22T07:27:44.258" v="274" actId="26606"/>
          <ac:spMkLst>
            <pc:docMk/>
            <pc:sldMk cId="3679124195" sldId="333"/>
            <ac:spMk id="11" creationId="{D6FE95D0-9141-5CAA-7D82-00A466759FDC}"/>
          </ac:spMkLst>
        </pc:spChg>
        <pc:spChg chg="add del">
          <ac:chgData name="VASILIKI KONSTANTOPOULOU" userId="f92e0ad2-6a18-4702-83da-f087bb14069a" providerId="ADAL" clId="{107E9714-FA11-9C45-B3A4-86914E288AFA}" dt="2025-03-22T07:27:44.258" v="274" actId="26606"/>
          <ac:spMkLst>
            <pc:docMk/>
            <pc:sldMk cId="3679124195" sldId="333"/>
            <ac:spMk id="13" creationId="{2369C748-A731-E9FD-08A3-762C47FCB8B1}"/>
          </ac:spMkLst>
        </pc:spChg>
        <pc:spChg chg="add del">
          <ac:chgData name="VASILIKI KONSTANTOPOULOU" userId="f92e0ad2-6a18-4702-83da-f087bb14069a" providerId="ADAL" clId="{107E9714-FA11-9C45-B3A4-86914E288AFA}" dt="2025-03-22T07:27:44.258" v="274" actId="26606"/>
          <ac:spMkLst>
            <pc:docMk/>
            <pc:sldMk cId="3679124195" sldId="333"/>
            <ac:spMk id="15" creationId="{7C38B689-FE18-20BE-91D4-265B71A5EEE0}"/>
          </ac:spMkLst>
        </pc:spChg>
        <pc:spChg chg="add del">
          <ac:chgData name="VASILIKI KONSTANTOPOULOU" userId="f92e0ad2-6a18-4702-83da-f087bb14069a" providerId="ADAL" clId="{107E9714-FA11-9C45-B3A4-86914E288AFA}" dt="2025-03-22T07:27:44.250" v="273" actId="26606"/>
          <ac:spMkLst>
            <pc:docMk/>
            <pc:sldMk cId="3679124195" sldId="333"/>
            <ac:spMk id="17" creationId="{DBF61EA3-B236-439E-9C0B-340980D56BEE}"/>
          </ac:spMkLst>
        </pc:spChg>
        <pc:spChg chg="add del">
          <ac:chgData name="VASILIKI KONSTANTOPOULOU" userId="f92e0ad2-6a18-4702-83da-f087bb14069a" providerId="ADAL" clId="{107E9714-FA11-9C45-B3A4-86914E288AFA}" dt="2025-03-22T06:51:21.109" v="93" actId="26606"/>
          <ac:spMkLst>
            <pc:docMk/>
            <pc:sldMk cId="3679124195" sldId="333"/>
            <ac:spMk id="20" creationId="{17718681-A12E-49D6-9925-DD7C68176D61}"/>
          </ac:spMkLst>
        </pc:spChg>
        <pc:spChg chg="add del">
          <ac:chgData name="VASILIKI KONSTANTOPOULOU" userId="f92e0ad2-6a18-4702-83da-f087bb14069a" providerId="ADAL" clId="{107E9714-FA11-9C45-B3A4-86914E288AFA}" dt="2025-03-22T06:51:21.109" v="93" actId="26606"/>
          <ac:spMkLst>
            <pc:docMk/>
            <pc:sldMk cId="3679124195" sldId="333"/>
            <ac:spMk id="22" creationId="{FBD77573-9EF2-4C35-8285-A1CF6FBB0EA5}"/>
          </ac:spMkLst>
        </pc:spChg>
        <pc:spChg chg="add del">
          <ac:chgData name="VASILIKI KONSTANTOPOULOU" userId="f92e0ad2-6a18-4702-83da-f087bb14069a" providerId="ADAL" clId="{107E9714-FA11-9C45-B3A4-86914E288AFA}" dt="2025-03-22T07:27:44.250" v="273" actId="26606"/>
          <ac:spMkLst>
            <pc:docMk/>
            <pc:sldMk cId="3679124195" sldId="333"/>
            <ac:spMk id="26" creationId="{E659831F-0D9A-4C63-9EBB-8435B85A440F}"/>
          </ac:spMkLst>
        </pc:spChg>
        <pc:spChg chg="add del">
          <ac:chgData name="VASILIKI KONSTANTOPOULOU" userId="f92e0ad2-6a18-4702-83da-f087bb14069a" providerId="ADAL" clId="{107E9714-FA11-9C45-B3A4-86914E288AFA}" dt="2025-03-22T07:30:33.703" v="289" actId="26606"/>
          <ac:spMkLst>
            <pc:docMk/>
            <pc:sldMk cId="3679124195" sldId="333"/>
            <ac:spMk id="27" creationId="{D5B0017B-2ECA-49AF-B397-DC140825DF8D}"/>
          </ac:spMkLst>
        </pc:spChg>
        <pc:spChg chg="add del">
          <ac:chgData name="VASILIKI KONSTANTOPOULOU" userId="f92e0ad2-6a18-4702-83da-f087bb14069a" providerId="ADAL" clId="{107E9714-FA11-9C45-B3A4-86914E288AFA}" dt="2025-03-22T07:30:33.703" v="289" actId="26606"/>
          <ac:spMkLst>
            <pc:docMk/>
            <pc:sldMk cId="3679124195" sldId="333"/>
            <ac:spMk id="28" creationId="{B6CDA21F-E7AF-4C75-8395-33F58D5B0E45}"/>
          </ac:spMkLst>
        </pc:spChg>
        <pc:spChg chg="add del">
          <ac:chgData name="VASILIKI KONSTANTOPOULOU" userId="f92e0ad2-6a18-4702-83da-f087bb14069a" providerId="ADAL" clId="{107E9714-FA11-9C45-B3A4-86914E288AFA}" dt="2025-03-22T07:35:43.884" v="317" actId="26606"/>
          <ac:spMkLst>
            <pc:docMk/>
            <pc:sldMk cId="3679124195" sldId="333"/>
            <ac:spMk id="37" creationId="{B6CDA21F-E7AF-4C75-8395-33F58D5B0E45}"/>
          </ac:spMkLst>
        </pc:spChg>
        <pc:spChg chg="add del">
          <ac:chgData name="VASILIKI KONSTANTOPOULOU" userId="f92e0ad2-6a18-4702-83da-f087bb14069a" providerId="ADAL" clId="{107E9714-FA11-9C45-B3A4-86914E288AFA}" dt="2025-03-22T07:35:43.884" v="317" actId="26606"/>
          <ac:spMkLst>
            <pc:docMk/>
            <pc:sldMk cId="3679124195" sldId="333"/>
            <ac:spMk id="44" creationId="{D5B0017B-2ECA-49AF-B397-DC140825DF8D}"/>
          </ac:spMkLst>
        </pc:spChg>
        <pc:grpChg chg="add del">
          <ac:chgData name="VASILIKI KONSTANTOPOULOU" userId="f92e0ad2-6a18-4702-83da-f087bb14069a" providerId="ADAL" clId="{107E9714-FA11-9C45-B3A4-86914E288AFA}" dt="2025-03-22T07:27:44.250" v="273" actId="26606"/>
          <ac:grpSpMkLst>
            <pc:docMk/>
            <pc:sldMk cId="3679124195" sldId="333"/>
            <ac:grpSpMk id="18" creationId="{28FAF094-D087-493F-8DF9-A486C2D6BBAA}"/>
          </ac:grpSpMkLst>
        </pc:grpChg>
        <pc:grpChg chg="add del">
          <ac:chgData name="VASILIKI KONSTANTOPOULOU" userId="f92e0ad2-6a18-4702-83da-f087bb14069a" providerId="ADAL" clId="{107E9714-FA11-9C45-B3A4-86914E288AFA}" dt="2025-03-22T07:30:33.703" v="289" actId="26606"/>
          <ac:grpSpMkLst>
            <pc:docMk/>
            <pc:sldMk cId="3679124195" sldId="333"/>
            <ac:grpSpMk id="30" creationId="{AE1C45F0-260A-458C-96ED-C1F6D2151219}"/>
          </ac:grpSpMkLst>
        </pc:grpChg>
        <pc:grpChg chg="add del">
          <ac:chgData name="VASILIKI KONSTANTOPOULOU" userId="f92e0ad2-6a18-4702-83da-f087bb14069a" providerId="ADAL" clId="{107E9714-FA11-9C45-B3A4-86914E288AFA}" dt="2025-03-22T07:35:43.884" v="317" actId="26606"/>
          <ac:grpSpMkLst>
            <pc:docMk/>
            <pc:sldMk cId="3679124195" sldId="333"/>
            <ac:grpSpMk id="39" creationId="{AE1C45F0-260A-458C-96ED-C1F6D2151219}"/>
          </ac:grpSpMkLst>
        </pc:grpChg>
        <pc:picChg chg="add del mod">
          <ac:chgData name="VASILIKI KONSTANTOPOULOU" userId="f92e0ad2-6a18-4702-83da-f087bb14069a" providerId="ADAL" clId="{107E9714-FA11-9C45-B3A4-86914E288AFA}" dt="2025-03-22T07:35:05.675" v="307" actId="478"/>
          <ac:picMkLst>
            <pc:docMk/>
            <pc:sldMk cId="3679124195" sldId="333"/>
            <ac:picMk id="4" creationId="{6ADE9B66-2F06-3F83-B70E-3B7A40A375D7}"/>
          </ac:picMkLst>
        </pc:picChg>
        <pc:picChg chg="add mod">
          <ac:chgData name="VASILIKI KONSTANTOPOULOU" userId="f92e0ad2-6a18-4702-83da-f087bb14069a" providerId="ADAL" clId="{107E9714-FA11-9C45-B3A4-86914E288AFA}" dt="2025-03-22T07:35:49.554" v="318" actId="14100"/>
          <ac:picMkLst>
            <pc:docMk/>
            <pc:sldMk cId="3679124195" sldId="333"/>
            <ac:picMk id="6" creationId="{701F70A2-0B67-0DD3-D0D4-62CB33E92520}"/>
          </ac:picMkLst>
        </pc:picChg>
        <pc:picChg chg="del">
          <ac:chgData name="VASILIKI KONSTANTOPOULOU" userId="f92e0ad2-6a18-4702-83da-f087bb14069a" providerId="ADAL" clId="{107E9714-FA11-9C45-B3A4-86914E288AFA}" dt="2025-03-20T08:48:44.663" v="51" actId="478"/>
          <ac:picMkLst>
            <pc:docMk/>
            <pc:sldMk cId="3679124195" sldId="333"/>
            <ac:picMk id="6" creationId="{8A3E6E61-BBCC-2F53-93E9-DD212C27F45B}"/>
          </ac:picMkLst>
        </pc:picChg>
        <pc:cxnChg chg="add del">
          <ac:chgData name="VASILIKI KONSTANTOPOULOU" userId="f92e0ad2-6a18-4702-83da-f087bb14069a" providerId="ADAL" clId="{107E9714-FA11-9C45-B3A4-86914E288AFA}" dt="2025-03-22T07:30:33.703" v="289" actId="26606"/>
          <ac:cxnSpMkLst>
            <pc:docMk/>
            <pc:sldMk cId="3679124195" sldId="333"/>
            <ac:cxnSpMk id="29" creationId="{6CF1BAF6-AD41-4082-B212-8A1F9A2E8779}"/>
          </ac:cxnSpMkLst>
        </pc:cxnChg>
        <pc:cxnChg chg="add del">
          <ac:chgData name="VASILIKI KONSTANTOPOULOU" userId="f92e0ad2-6a18-4702-83da-f087bb14069a" providerId="ADAL" clId="{107E9714-FA11-9C45-B3A4-86914E288AFA}" dt="2025-03-22T07:35:43.884" v="317" actId="26606"/>
          <ac:cxnSpMkLst>
            <pc:docMk/>
            <pc:sldMk cId="3679124195" sldId="333"/>
            <ac:cxnSpMk id="46" creationId="{6CF1BAF6-AD41-4082-B212-8A1F9A2E8779}"/>
          </ac:cxnSpMkLst>
        </pc:cxnChg>
      </pc:sldChg>
      <pc:sldChg chg="new del">
        <pc:chgData name="VASILIKI KONSTANTOPOULOU" userId="f92e0ad2-6a18-4702-83da-f087bb14069a" providerId="ADAL" clId="{107E9714-FA11-9C45-B3A4-86914E288AFA}" dt="2025-03-20T08:41:11.852" v="10" actId="2696"/>
        <pc:sldMkLst>
          <pc:docMk/>
          <pc:sldMk cId="948336565" sldId="334"/>
        </pc:sldMkLst>
      </pc:sldChg>
      <pc:sldChg chg="addSp delSp modSp add mod setBg">
        <pc:chgData name="VASILIKI KONSTANTOPOULOU" userId="f92e0ad2-6a18-4702-83da-f087bb14069a" providerId="ADAL" clId="{107E9714-FA11-9C45-B3A4-86914E288AFA}" dt="2025-03-22T08:43:00.618" v="947"/>
        <pc:sldMkLst>
          <pc:docMk/>
          <pc:sldMk cId="2728614830" sldId="334"/>
        </pc:sldMkLst>
        <pc:spChg chg="mod">
          <ac:chgData name="VASILIKI KONSTANTOPOULOU" userId="f92e0ad2-6a18-4702-83da-f087bb14069a" providerId="ADAL" clId="{107E9714-FA11-9C45-B3A4-86914E288AFA}" dt="2025-03-22T08:34:39.273" v="882" actId="26606"/>
          <ac:spMkLst>
            <pc:docMk/>
            <pc:sldMk cId="2728614830" sldId="334"/>
            <ac:spMk id="2" creationId="{ECA7FA50-BF7C-94E1-1510-2378E80BE10A}"/>
          </ac:spMkLst>
        </pc:spChg>
        <pc:spChg chg="add">
          <ac:chgData name="VASILIKI KONSTANTOPOULOU" userId="f92e0ad2-6a18-4702-83da-f087bb14069a" providerId="ADAL" clId="{107E9714-FA11-9C45-B3A4-86914E288AFA}" dt="2025-03-22T08:34:39.273" v="882" actId="26606"/>
          <ac:spMkLst>
            <pc:docMk/>
            <pc:sldMk cId="2728614830" sldId="334"/>
            <ac:spMk id="5" creationId="{DCC231C8-C761-4B31-9B1C-C6D19248C6B3}"/>
          </ac:spMkLst>
        </pc:spChg>
        <pc:spChg chg="del">
          <ac:chgData name="VASILIKI KONSTANTOPOULOU" userId="f92e0ad2-6a18-4702-83da-f087bb14069a" providerId="ADAL" clId="{107E9714-FA11-9C45-B3A4-86914E288AFA}" dt="2025-03-22T07:09:13.713" v="223" actId="26606"/>
          <ac:spMkLst>
            <pc:docMk/>
            <pc:sldMk cId="2728614830" sldId="334"/>
            <ac:spMk id="8" creationId="{87A26BAF-51EE-8649-A44B-2AF293D94B61}"/>
          </ac:spMkLst>
        </pc:spChg>
        <pc:spChg chg="del">
          <ac:chgData name="VASILIKI KONSTANTOPOULOU" userId="f92e0ad2-6a18-4702-83da-f087bb14069a" providerId="ADAL" clId="{107E9714-FA11-9C45-B3A4-86914E288AFA}" dt="2025-03-22T07:09:13.713" v="223" actId="26606"/>
          <ac:spMkLst>
            <pc:docMk/>
            <pc:sldMk cId="2728614830" sldId="334"/>
            <ac:spMk id="10" creationId="{ED43E730-D57B-00A9-2311-08E7D7630376}"/>
          </ac:spMkLst>
        </pc:spChg>
        <pc:graphicFrameChg chg="mod modGraphic">
          <ac:chgData name="VASILIKI KONSTANTOPOULOU" userId="f92e0ad2-6a18-4702-83da-f087bb14069a" providerId="ADAL" clId="{107E9714-FA11-9C45-B3A4-86914E288AFA}" dt="2025-03-22T08:43:00.618" v="947"/>
          <ac:graphicFrameMkLst>
            <pc:docMk/>
            <pc:sldMk cId="2728614830" sldId="334"/>
            <ac:graphicFrameMk id="3" creationId="{FBCEE430-F2A1-C2C9-1B54-BA5770DA586B}"/>
          </ac:graphicFrameMkLst>
        </pc:graphicFrameChg>
      </pc:sldChg>
      <pc:sldChg chg="addSp delSp modSp new mod">
        <pc:chgData name="VASILIKI KONSTANTOPOULOU" userId="f92e0ad2-6a18-4702-83da-f087bb14069a" providerId="ADAL" clId="{107E9714-FA11-9C45-B3A4-86914E288AFA}" dt="2025-03-22T08:04:15.436" v="388" actId="14100"/>
        <pc:sldMkLst>
          <pc:docMk/>
          <pc:sldMk cId="3916174399" sldId="335"/>
        </pc:sldMkLst>
        <pc:spChg chg="del">
          <ac:chgData name="VASILIKI KONSTANTOPOULOU" userId="f92e0ad2-6a18-4702-83da-f087bb14069a" providerId="ADAL" clId="{107E9714-FA11-9C45-B3A4-86914E288AFA}" dt="2025-03-22T07:54:34.901" v="378" actId="478"/>
          <ac:spMkLst>
            <pc:docMk/>
            <pc:sldMk cId="3916174399" sldId="335"/>
            <ac:spMk id="2" creationId="{A8A79371-B4A4-7565-8F40-312285573669}"/>
          </ac:spMkLst>
        </pc:spChg>
        <pc:spChg chg="del">
          <ac:chgData name="VASILIKI KONSTANTOPOULOU" userId="f92e0ad2-6a18-4702-83da-f087bb14069a" providerId="ADAL" clId="{107E9714-FA11-9C45-B3A4-86914E288AFA}" dt="2025-03-22T08:01:49.320" v="379" actId="931"/>
          <ac:spMkLst>
            <pc:docMk/>
            <pc:sldMk cId="3916174399" sldId="335"/>
            <ac:spMk id="3" creationId="{227F47EC-1788-2CF4-E4C3-0EFB21866D61}"/>
          </ac:spMkLst>
        </pc:spChg>
        <pc:picChg chg="add mod">
          <ac:chgData name="VASILIKI KONSTANTOPOULOU" userId="f92e0ad2-6a18-4702-83da-f087bb14069a" providerId="ADAL" clId="{107E9714-FA11-9C45-B3A4-86914E288AFA}" dt="2025-03-22T08:04:15.436" v="388" actId="14100"/>
          <ac:picMkLst>
            <pc:docMk/>
            <pc:sldMk cId="3916174399" sldId="335"/>
            <ac:picMk id="5" creationId="{FA6C59EB-A2D1-0588-382C-5B534AF351C4}"/>
          </ac:picMkLst>
        </pc:picChg>
        <pc:picChg chg="add del mod">
          <ac:chgData name="VASILIKI KONSTANTOPOULOU" userId="f92e0ad2-6a18-4702-83da-f087bb14069a" providerId="ADAL" clId="{107E9714-FA11-9C45-B3A4-86914E288AFA}" dt="2025-03-22T08:03:07.590" v="387" actId="478"/>
          <ac:picMkLst>
            <pc:docMk/>
            <pc:sldMk cId="3916174399" sldId="335"/>
            <ac:picMk id="7" creationId="{CFDAF960-8DD3-7655-7FF7-F8DD023DB4C5}"/>
          </ac:picMkLst>
        </pc:picChg>
      </pc:sldChg>
      <pc:sldChg chg="addSp delSp modSp new mod setBg">
        <pc:chgData name="VASILIKI KONSTANTOPOULOU" userId="f92e0ad2-6a18-4702-83da-f087bb14069a" providerId="ADAL" clId="{107E9714-FA11-9C45-B3A4-86914E288AFA}" dt="2025-03-22T08:24:15.193" v="791" actId="20577"/>
        <pc:sldMkLst>
          <pc:docMk/>
          <pc:sldMk cId="3351761261" sldId="336"/>
        </pc:sldMkLst>
        <pc:spChg chg="add del">
          <ac:chgData name="VASILIKI KONSTANTOPOULOU" userId="f92e0ad2-6a18-4702-83da-f087bb14069a" providerId="ADAL" clId="{107E9714-FA11-9C45-B3A4-86914E288AFA}" dt="2025-03-22T08:15:45.049" v="476" actId="478"/>
          <ac:spMkLst>
            <pc:docMk/>
            <pc:sldMk cId="3351761261" sldId="336"/>
            <ac:spMk id="2" creationId="{2D5555A9-129F-8020-A641-FB9494DE96D9}"/>
          </ac:spMkLst>
        </pc:spChg>
        <pc:spChg chg="del">
          <ac:chgData name="VASILIKI KONSTANTOPOULOU" userId="f92e0ad2-6a18-4702-83da-f087bb14069a" providerId="ADAL" clId="{107E9714-FA11-9C45-B3A4-86914E288AFA}" dt="2025-03-22T08:14:40.976" v="463" actId="931"/>
          <ac:spMkLst>
            <pc:docMk/>
            <pc:sldMk cId="3351761261" sldId="336"/>
            <ac:spMk id="3" creationId="{471D5B64-A9F2-7F83-BBCF-031AB3343EE7}"/>
          </ac:spMkLst>
        </pc:spChg>
        <pc:spChg chg="add del mod">
          <ac:chgData name="VASILIKI KONSTANTOPOULOU" userId="f92e0ad2-6a18-4702-83da-f087bb14069a" providerId="ADAL" clId="{107E9714-FA11-9C45-B3A4-86914E288AFA}" dt="2025-03-22T08:16:08.769" v="483" actId="478"/>
          <ac:spMkLst>
            <pc:docMk/>
            <pc:sldMk cId="3351761261" sldId="336"/>
            <ac:spMk id="6" creationId="{E64CC733-2652-2B77-7A0E-42278B14AC17}"/>
          </ac:spMkLst>
        </pc:spChg>
        <pc:spChg chg="add del mod">
          <ac:chgData name="VASILIKI KONSTANTOPOULOU" userId="f92e0ad2-6a18-4702-83da-f087bb14069a" providerId="ADAL" clId="{107E9714-FA11-9C45-B3A4-86914E288AFA}" dt="2025-03-22T08:20:56.003" v="624" actId="26606"/>
          <ac:spMkLst>
            <pc:docMk/>
            <pc:sldMk cId="3351761261" sldId="336"/>
            <ac:spMk id="7" creationId="{C00A63D2-21BC-0BA2-7132-2D90875CAF54}"/>
          </ac:spMkLst>
        </pc:spChg>
        <pc:spChg chg="add mod ord">
          <ac:chgData name="VASILIKI KONSTANTOPOULOU" userId="f92e0ad2-6a18-4702-83da-f087bb14069a" providerId="ADAL" clId="{107E9714-FA11-9C45-B3A4-86914E288AFA}" dt="2025-03-22T08:20:56.003" v="624" actId="26606"/>
          <ac:spMkLst>
            <pc:docMk/>
            <pc:sldMk cId="3351761261" sldId="336"/>
            <ac:spMk id="10" creationId="{82145F4C-343E-3728-D999-DF7920DBB364}"/>
          </ac:spMkLst>
        </pc:spChg>
        <pc:spChg chg="add mod">
          <ac:chgData name="VASILIKI KONSTANTOPOULOU" userId="f92e0ad2-6a18-4702-83da-f087bb14069a" providerId="ADAL" clId="{107E9714-FA11-9C45-B3A4-86914E288AFA}" dt="2025-03-22T08:24:15.193" v="791" actId="20577"/>
          <ac:spMkLst>
            <pc:docMk/>
            <pc:sldMk cId="3351761261" sldId="336"/>
            <ac:spMk id="12" creationId="{DD3BE6E6-8C92-5A20-C082-9D2AD51E4843}"/>
          </ac:spMkLst>
        </pc:spChg>
        <pc:picChg chg="add del mod">
          <ac:chgData name="VASILIKI KONSTANTOPOULOU" userId="f92e0ad2-6a18-4702-83da-f087bb14069a" providerId="ADAL" clId="{107E9714-FA11-9C45-B3A4-86914E288AFA}" dt="2025-03-22T08:20:49.865" v="623" actId="478"/>
          <ac:picMkLst>
            <pc:docMk/>
            <pc:sldMk cId="3351761261" sldId="336"/>
            <ac:picMk id="5" creationId="{D2ADE820-3B03-5F48-8036-E14F0FA06B56}"/>
          </ac:picMkLst>
        </pc:picChg>
        <pc:picChg chg="add mod">
          <ac:chgData name="VASILIKI KONSTANTOPOULOU" userId="f92e0ad2-6a18-4702-83da-f087bb14069a" providerId="ADAL" clId="{107E9714-FA11-9C45-B3A4-86914E288AFA}" dt="2025-03-22T08:20:59.054" v="625" actId="1076"/>
          <ac:picMkLst>
            <pc:docMk/>
            <pc:sldMk cId="3351761261" sldId="336"/>
            <ac:picMk id="9" creationId="{403FC5EE-647C-5B21-2954-02AC1F2E23AB}"/>
          </ac:picMkLst>
        </pc:picChg>
      </pc:sldChg>
      <pc:sldMasterChg chg="setBg modSldLayout">
        <pc:chgData name="VASILIKI KONSTANTOPOULOU" userId="f92e0ad2-6a18-4702-83da-f087bb14069a" providerId="ADAL" clId="{107E9714-FA11-9C45-B3A4-86914E288AFA}" dt="2025-03-20T08:34:18.950" v="1"/>
        <pc:sldMasterMkLst>
          <pc:docMk/>
          <pc:sldMasterMk cId="2209977519" sldId="2147483648"/>
        </pc:sldMasterMkLst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3168075583" sldId="2147483649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2614314258" sldId="2147483650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960648375" sldId="2147483651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2782244947" sldId="2147483652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990158736" sldId="2147483653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727027711" sldId="2147483654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1212999818" sldId="2147483655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1840726560" sldId="2147483656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3889236939" sldId="2147483657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2910927964" sldId="2147483658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3612223792" sldId="214748365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0EACA5-CD1D-4859-96B2-F2817DE16C7B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6C84AE5-32D4-4055-856D-C02D801A2D2D}">
      <dgm:prSet custT="1"/>
      <dgm:spPr/>
      <dgm:t>
        <a:bodyPr/>
        <a:lstStyle/>
        <a:p>
          <a:r>
            <a:rPr lang="el-GR" sz="1400" b="1"/>
            <a:t>Διαδραστικοί γρίφοι</a:t>
          </a:r>
          <a:r>
            <a:rPr lang="el-GR" sz="1200" b="1"/>
            <a:t>:</a:t>
          </a:r>
          <a:r>
            <a:rPr lang="el-GR" sz="1200"/>
            <a:t> </a:t>
          </a:r>
        </a:p>
        <a:p>
          <a:r>
            <a:rPr lang="el-GR" sz="1200"/>
            <a:t>Προκλήσεις που απαιτούν κριτική σκέψη, επίλυση προβλημάτων και συνεργασία.</a:t>
          </a:r>
          <a:endParaRPr lang="en-US" sz="1200" dirty="0"/>
        </a:p>
      </dgm:t>
    </dgm:pt>
    <dgm:pt modelId="{EAB2F77B-EBF5-4ECD-8230-5A8DBA80CC39}" type="parTrans" cxnId="{8F17FC3C-C75F-4B4F-8D30-696DD9D67A8D}">
      <dgm:prSet/>
      <dgm:spPr/>
      <dgm:t>
        <a:bodyPr/>
        <a:lstStyle/>
        <a:p>
          <a:endParaRPr lang="en-US"/>
        </a:p>
      </dgm:t>
    </dgm:pt>
    <dgm:pt modelId="{D7F7453B-3724-436A-BB59-35B017906B13}" type="sibTrans" cxnId="{8F17FC3C-C75F-4B4F-8D30-696DD9D67A8D}">
      <dgm:prSet/>
      <dgm:spPr/>
      <dgm:t>
        <a:bodyPr/>
        <a:lstStyle/>
        <a:p>
          <a:endParaRPr lang="en-US"/>
        </a:p>
      </dgm:t>
    </dgm:pt>
    <dgm:pt modelId="{5BFE87D3-A3D3-48DA-9D81-9622311376AF}">
      <dgm:prSet custT="1"/>
      <dgm:spPr/>
      <dgm:t>
        <a:bodyPr/>
        <a:lstStyle/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Αφηγηματική ροή</a:t>
          </a:r>
          <a:r>
            <a:rPr lang="el-GR" sz="1200" b="1" kern="1200"/>
            <a:t>:</a:t>
          </a: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>
              <a:solidFill>
                <a:prstClr val="white"/>
              </a:solidFill>
              <a:latin typeface="+mn-lt"/>
              <a:ea typeface="+mn-ea"/>
              <a:cs typeface="+mn-cs"/>
            </a:rPr>
            <a:t>Ε</a:t>
          </a:r>
          <a:r>
            <a:rPr lang="el-GR" sz="1200" kern="1200">
              <a:solidFill>
                <a:prstClr val="white"/>
              </a:solidFill>
              <a:latin typeface="Calibri"/>
              <a:ea typeface="+mn-ea"/>
              <a:cs typeface="+mn-cs"/>
            </a:rPr>
            <a:t>λκυστικό σενάριο  που δίνει νόημα στις δραστηριότητες και διατηρεί την προσοχή των συμμετεχόντων</a:t>
          </a:r>
          <a:r>
            <a:rPr lang="el-GR" sz="1200" kern="1200">
              <a:solidFill>
                <a:prstClr val="white"/>
              </a:solidFill>
              <a:latin typeface="+mn-lt"/>
              <a:ea typeface="+mn-ea"/>
              <a:cs typeface="+mn-cs"/>
            </a:rPr>
            <a:t>.</a:t>
          </a:r>
          <a:endParaRPr lang="en-US" sz="1200" kern="1200" dirty="0">
            <a:solidFill>
              <a:prstClr val="white"/>
            </a:solidFill>
            <a:latin typeface="+mn-lt"/>
            <a:ea typeface="+mn-ea"/>
            <a:cs typeface="+mn-cs"/>
          </a:endParaRPr>
        </a:p>
      </dgm:t>
    </dgm:pt>
    <dgm:pt modelId="{57BB8078-8BD1-4968-B096-A15E1BD26E1B}" type="parTrans" cxnId="{2215CD64-D82F-44D8-BCB5-9568EA6129CB}">
      <dgm:prSet/>
      <dgm:spPr/>
      <dgm:t>
        <a:bodyPr/>
        <a:lstStyle/>
        <a:p>
          <a:endParaRPr lang="en-US"/>
        </a:p>
      </dgm:t>
    </dgm:pt>
    <dgm:pt modelId="{B2036209-9070-4458-AFA1-5061DCB3F685}" type="sibTrans" cxnId="{2215CD64-D82F-44D8-BCB5-9568EA6129CB}">
      <dgm:prSet/>
      <dgm:spPr/>
      <dgm:t>
        <a:bodyPr/>
        <a:lstStyle/>
        <a:p>
          <a:endParaRPr lang="en-US"/>
        </a:p>
      </dgm:t>
    </dgm:pt>
    <dgm:pt modelId="{0092E2E8-6DB0-421E-8E6B-2C53521C6C8A}">
      <dgm:prSet custT="1"/>
      <dgm:spPr/>
      <dgm:t>
        <a:bodyPr/>
        <a:lstStyle/>
        <a:p>
          <a:r>
            <a:rPr lang="el-GR" sz="1300" b="1"/>
            <a:t>Πολυμεσικό περιεχόμενο</a:t>
          </a:r>
          <a:r>
            <a:rPr lang="el-GR" sz="1200" b="1"/>
            <a:t>:</a:t>
          </a:r>
          <a:r>
            <a:rPr lang="el-GR" sz="1200"/>
            <a:t> </a:t>
          </a:r>
        </a:p>
        <a:p>
          <a:r>
            <a:rPr lang="el-GR" sz="1200"/>
            <a:t>Χρήση βίντεο, ήχου, εικόνων και κινούμενων γραφικών για ενίσχυση της οπτικοακουστικής εμπειρίας.</a:t>
          </a:r>
          <a:endParaRPr lang="en-US" sz="1200" dirty="0"/>
        </a:p>
      </dgm:t>
    </dgm:pt>
    <dgm:pt modelId="{788C6531-1B04-4764-A74D-EDEC745A8509}" type="parTrans" cxnId="{0B243053-29F4-4929-8E86-7223F113B06B}">
      <dgm:prSet/>
      <dgm:spPr/>
      <dgm:t>
        <a:bodyPr/>
        <a:lstStyle/>
        <a:p>
          <a:endParaRPr lang="en-US"/>
        </a:p>
      </dgm:t>
    </dgm:pt>
    <dgm:pt modelId="{4AB7B637-CC42-4997-9357-971A1C20E47B}" type="sibTrans" cxnId="{0B243053-29F4-4929-8E86-7223F113B06B}">
      <dgm:prSet/>
      <dgm:spPr/>
      <dgm:t>
        <a:bodyPr/>
        <a:lstStyle/>
        <a:p>
          <a:endParaRPr lang="en-US"/>
        </a:p>
      </dgm:t>
    </dgm:pt>
    <dgm:pt modelId="{2EBDAAB8-2EE2-4764-A2D3-934403BCA12C}">
      <dgm:prSet custT="1"/>
      <dgm:spPr/>
      <dgm:t>
        <a:bodyPr/>
        <a:lstStyle/>
        <a:p>
          <a:pPr algn="ctr"/>
          <a:r>
            <a:rPr lang="el-GR" sz="1400" b="1"/>
            <a:t>Προσαρμοσμένες προκλήσεις</a:t>
          </a:r>
          <a:r>
            <a:rPr lang="el-GR" sz="1200" b="1"/>
            <a:t>:</a:t>
          </a:r>
        </a:p>
        <a:p>
          <a:pPr algn="ctr"/>
          <a:r>
            <a:rPr lang="el-GR" sz="1200"/>
            <a:t>Δραστηριότητες που ευθυγραμμίζονται με τους μαθησιακούς στόχους και το επίπεδο των συμμετεχόντων</a:t>
          </a:r>
          <a:r>
            <a:rPr lang="el-GR" sz="1400"/>
            <a:t>.</a:t>
          </a:r>
          <a:endParaRPr lang="en-US" sz="1400" dirty="0"/>
        </a:p>
      </dgm:t>
    </dgm:pt>
    <dgm:pt modelId="{CD4EB20B-FE33-4ED3-A699-872D424DC04D}" type="parTrans" cxnId="{FE96F4E3-898E-4990-8853-B2ABC50D0FA8}">
      <dgm:prSet/>
      <dgm:spPr/>
      <dgm:t>
        <a:bodyPr/>
        <a:lstStyle/>
        <a:p>
          <a:endParaRPr lang="en-US"/>
        </a:p>
      </dgm:t>
    </dgm:pt>
    <dgm:pt modelId="{A3152298-E80A-48DB-82D7-304C192AC896}" type="sibTrans" cxnId="{FE96F4E3-898E-4990-8853-B2ABC50D0FA8}">
      <dgm:prSet/>
      <dgm:spPr/>
      <dgm:t>
        <a:bodyPr/>
        <a:lstStyle/>
        <a:p>
          <a:endParaRPr lang="en-US"/>
        </a:p>
      </dgm:t>
    </dgm:pt>
    <dgm:pt modelId="{C45F6F19-2D80-43CC-8532-3BEC9F8319C3}">
      <dgm:prSet custT="1"/>
      <dgm:spPr/>
      <dgm:t>
        <a:bodyPr/>
        <a:lstStyle/>
        <a:p>
          <a:r>
            <a:rPr lang="el-GR" sz="1400" b="1"/>
            <a:t>Διαδραστικότητα και αλληλεπίδραση:</a:t>
          </a:r>
          <a:r>
            <a:rPr lang="el-GR" sz="1400"/>
            <a:t> </a:t>
          </a:r>
        </a:p>
        <a:p>
          <a:r>
            <a:rPr lang="el-GR" sz="1200"/>
            <a:t>Ενεργή συμμετοχή των παικτών μέσω κρυφών στοιχείων, κωδικών και ψηφιακών εργαλείων.</a:t>
          </a:r>
          <a:endParaRPr lang="en-US" sz="1200" dirty="0"/>
        </a:p>
      </dgm:t>
    </dgm:pt>
    <dgm:pt modelId="{030C6DFA-7159-4FF5-B5BF-FFFCAC7C3FAE}" type="parTrans" cxnId="{96033347-7C40-44C6-9A45-51B69554785C}">
      <dgm:prSet/>
      <dgm:spPr/>
      <dgm:t>
        <a:bodyPr/>
        <a:lstStyle/>
        <a:p>
          <a:endParaRPr lang="en-US"/>
        </a:p>
      </dgm:t>
    </dgm:pt>
    <dgm:pt modelId="{1ACF0A80-4FB8-4006-8438-6A0C10E6D22A}" type="sibTrans" cxnId="{96033347-7C40-44C6-9A45-51B69554785C}">
      <dgm:prSet/>
      <dgm:spPr/>
      <dgm:t>
        <a:bodyPr/>
        <a:lstStyle/>
        <a:p>
          <a:endParaRPr lang="en-US"/>
        </a:p>
      </dgm:t>
    </dgm:pt>
    <dgm:pt modelId="{EAE5FBD5-10EA-4FA1-82E2-D52845516478}">
      <dgm:prSet custT="1"/>
      <dgm:spPr/>
      <dgm:t>
        <a:bodyPr/>
        <a:lstStyle/>
        <a:p>
          <a:r>
            <a:rPr lang="el-GR" sz="1400" b="1"/>
            <a:t>Ανατροφοδότηση σε πραγματικό χρόνο:</a:t>
          </a:r>
          <a:r>
            <a:rPr lang="el-GR" sz="1400"/>
            <a:t> </a:t>
          </a:r>
          <a:r>
            <a:rPr lang="el-GR" sz="1200"/>
            <a:t>Καθοδήγηση, υποδείξεις και ενισχυτική ανατροφοδότηση για να διατηρείται το ενδιαφέρον.</a:t>
          </a:r>
          <a:endParaRPr lang="en-US" sz="1200" dirty="0"/>
        </a:p>
      </dgm:t>
    </dgm:pt>
    <dgm:pt modelId="{9084EB81-1524-484E-B93F-EB2D4DF828B1}" type="parTrans" cxnId="{83F70768-D1E0-4B91-B098-AC162EE4FA87}">
      <dgm:prSet/>
      <dgm:spPr/>
      <dgm:t>
        <a:bodyPr/>
        <a:lstStyle/>
        <a:p>
          <a:endParaRPr lang="en-US"/>
        </a:p>
      </dgm:t>
    </dgm:pt>
    <dgm:pt modelId="{91007482-6960-4921-96B0-002C457DA716}" type="sibTrans" cxnId="{83F70768-D1E0-4B91-B098-AC162EE4FA87}">
      <dgm:prSet/>
      <dgm:spPr/>
      <dgm:t>
        <a:bodyPr/>
        <a:lstStyle/>
        <a:p>
          <a:endParaRPr lang="en-US"/>
        </a:p>
      </dgm:t>
    </dgm:pt>
    <dgm:pt modelId="{D58FD033-8D4A-47C1-B717-F3D6BA77154F}">
      <dgm:prSet custT="1"/>
      <dgm:spPr/>
      <dgm:t>
        <a:bodyPr/>
        <a:lstStyle/>
        <a:p>
          <a:r>
            <a:rPr lang="el-GR" sz="1400" b="1"/>
            <a:t>Γραφικό περιβάλλον υψηλής ποιότητας:</a:t>
          </a:r>
          <a:r>
            <a:rPr lang="el-GR" sz="1400"/>
            <a:t> </a:t>
          </a:r>
        </a:p>
        <a:p>
          <a:r>
            <a:rPr lang="el-GR" sz="1200"/>
            <a:t>Ελκυστική σχεδίαση που συμβάλλει στην καθηλωτική εμπειρία του παιχνιδιού.</a:t>
          </a:r>
          <a:endParaRPr lang="en-US" sz="1200" dirty="0"/>
        </a:p>
      </dgm:t>
    </dgm:pt>
    <dgm:pt modelId="{B091D4A3-A76F-4C9A-88A2-21DA162272AF}" type="parTrans" cxnId="{069C6BAE-BBCA-4FA2-A59C-DBE602A83C4E}">
      <dgm:prSet/>
      <dgm:spPr/>
      <dgm:t>
        <a:bodyPr/>
        <a:lstStyle/>
        <a:p>
          <a:endParaRPr lang="en-US"/>
        </a:p>
      </dgm:t>
    </dgm:pt>
    <dgm:pt modelId="{39B5DBC5-8A77-47C1-8766-C91E82B70B51}" type="sibTrans" cxnId="{069C6BAE-BBCA-4FA2-A59C-DBE602A83C4E}">
      <dgm:prSet/>
      <dgm:spPr/>
      <dgm:t>
        <a:bodyPr/>
        <a:lstStyle/>
        <a:p>
          <a:endParaRPr lang="en-US"/>
        </a:p>
      </dgm:t>
    </dgm:pt>
    <dgm:pt modelId="{2DEC448B-55D4-42D6-A2AD-102F95091037}">
      <dgm:prSet custT="1"/>
      <dgm:spPr/>
      <dgm:t>
        <a:bodyPr/>
        <a:lstStyle/>
        <a:p>
          <a:r>
            <a:rPr lang="el-GR" sz="1400" b="1" dirty="0"/>
            <a:t>Προσαρμογή δυσκολίας</a:t>
          </a:r>
          <a:r>
            <a:rPr lang="el-GR" sz="1300" b="1" dirty="0"/>
            <a:t>:</a:t>
          </a:r>
          <a:r>
            <a:rPr lang="el-GR" sz="1300" dirty="0"/>
            <a:t> </a:t>
          </a:r>
          <a:r>
            <a:rPr lang="el-GR" sz="1200" dirty="0"/>
            <a:t>Δυνατότητα διαφοροποίησης της εμπειρίας ώστε να ταιριάζει σε διαφορετικά επίπεδα χρηστών και μαθησιακές ανάγκες.</a:t>
          </a:r>
          <a:endParaRPr lang="en-US" sz="1200" dirty="0"/>
        </a:p>
      </dgm:t>
    </dgm:pt>
    <dgm:pt modelId="{DEAD5946-8211-4F75-BF67-FF027E61B299}" type="parTrans" cxnId="{A49A255C-1312-453C-BAB2-6C316AB16F00}">
      <dgm:prSet/>
      <dgm:spPr/>
      <dgm:t>
        <a:bodyPr/>
        <a:lstStyle/>
        <a:p>
          <a:endParaRPr lang="en-US"/>
        </a:p>
      </dgm:t>
    </dgm:pt>
    <dgm:pt modelId="{AA6B01BE-D26E-4672-A331-5B4A292BA025}" type="sibTrans" cxnId="{A49A255C-1312-453C-BAB2-6C316AB16F00}">
      <dgm:prSet/>
      <dgm:spPr/>
      <dgm:t>
        <a:bodyPr/>
        <a:lstStyle/>
        <a:p>
          <a:endParaRPr lang="en-US"/>
        </a:p>
      </dgm:t>
    </dgm:pt>
    <dgm:pt modelId="{EEA7AC9B-00C5-422D-A2F3-E2C03B7DA0DB}">
      <dgm:prSet custT="1"/>
      <dgm:spPr/>
      <dgm:t>
        <a:bodyPr/>
        <a:lstStyle/>
        <a:p>
          <a:r>
            <a:rPr lang="el-GR" sz="1400" b="1"/>
            <a:t>Συνεργατική διάσταση</a:t>
          </a:r>
          <a:r>
            <a:rPr lang="el-GR" sz="1300" b="1"/>
            <a:t>:</a:t>
          </a:r>
          <a:r>
            <a:rPr lang="el-GR" sz="1300"/>
            <a:t> Στοιχεία που προωθούν την ομαδική εργασία και την επικοινωνία μεταξύ των συμμετεχόντων.</a:t>
          </a:r>
          <a:endParaRPr lang="en-US" sz="1300" dirty="0"/>
        </a:p>
      </dgm:t>
    </dgm:pt>
    <dgm:pt modelId="{82C275EF-8C27-4B66-8035-40B910FF1AA8}" type="parTrans" cxnId="{A1C9B9DC-C117-4B67-AD0C-DF78F4828D85}">
      <dgm:prSet/>
      <dgm:spPr/>
      <dgm:t>
        <a:bodyPr/>
        <a:lstStyle/>
        <a:p>
          <a:endParaRPr lang="en-US"/>
        </a:p>
      </dgm:t>
    </dgm:pt>
    <dgm:pt modelId="{6B751A49-8111-47BA-ABAF-6A2CA8603EAB}" type="sibTrans" cxnId="{A1C9B9DC-C117-4B67-AD0C-DF78F4828D85}">
      <dgm:prSet/>
      <dgm:spPr/>
      <dgm:t>
        <a:bodyPr/>
        <a:lstStyle/>
        <a:p>
          <a:endParaRPr lang="en-US"/>
        </a:p>
      </dgm:t>
    </dgm:pt>
    <dgm:pt modelId="{04650A61-F6DC-4BAE-80F1-F81464BDE05F}">
      <dgm:prSet custT="1"/>
      <dgm:spPr/>
      <dgm:t>
        <a:bodyPr/>
        <a:lstStyle/>
        <a:p>
          <a:r>
            <a:rPr lang="el-GR" sz="1400" b="1"/>
            <a:t>Χρονικός περιορισμός</a:t>
          </a:r>
          <a:r>
            <a:rPr lang="el-GR" sz="1300" b="1"/>
            <a:t>:</a:t>
          </a:r>
          <a:r>
            <a:rPr lang="el-GR" sz="1300"/>
            <a:t> Χρήση αντίστροφης μέτρησης για την ενίσχυση της αίσθησης του επείγοντος και της πρόκλησης.</a:t>
          </a:r>
          <a:endParaRPr lang="en-US" sz="1300" dirty="0"/>
        </a:p>
      </dgm:t>
    </dgm:pt>
    <dgm:pt modelId="{AD07EF65-49D3-428F-8BDA-8BBE7536181F}" type="parTrans" cxnId="{8F82660B-EC9A-4526-84F5-9198CF28E000}">
      <dgm:prSet/>
      <dgm:spPr/>
      <dgm:t>
        <a:bodyPr/>
        <a:lstStyle/>
        <a:p>
          <a:endParaRPr lang="en-US"/>
        </a:p>
      </dgm:t>
    </dgm:pt>
    <dgm:pt modelId="{E6E9D7B5-1921-4B48-A5A6-574823D8C9D6}" type="sibTrans" cxnId="{8F82660B-EC9A-4526-84F5-9198CF28E000}">
      <dgm:prSet/>
      <dgm:spPr/>
      <dgm:t>
        <a:bodyPr/>
        <a:lstStyle/>
        <a:p>
          <a:endParaRPr lang="en-US"/>
        </a:p>
      </dgm:t>
    </dgm:pt>
    <dgm:pt modelId="{B4EAF811-5069-4142-8BA7-6BBE85018B27}" type="pres">
      <dgm:prSet presAssocID="{F30EACA5-CD1D-4859-96B2-F2817DE16C7B}" presName="diagram" presStyleCnt="0">
        <dgm:presLayoutVars>
          <dgm:dir/>
          <dgm:resizeHandles val="exact"/>
        </dgm:presLayoutVars>
      </dgm:prSet>
      <dgm:spPr/>
    </dgm:pt>
    <dgm:pt modelId="{F289CF3F-38A0-0F46-ACE3-5B5BAA37D817}" type="pres">
      <dgm:prSet presAssocID="{66C84AE5-32D4-4055-856D-C02D801A2D2D}" presName="node" presStyleLbl="node1" presStyleIdx="0" presStyleCnt="10">
        <dgm:presLayoutVars>
          <dgm:bulletEnabled val="1"/>
        </dgm:presLayoutVars>
      </dgm:prSet>
      <dgm:spPr/>
    </dgm:pt>
    <dgm:pt modelId="{EDFA5E98-A169-7E48-B9F8-C860CCC251B2}" type="pres">
      <dgm:prSet presAssocID="{D7F7453B-3724-436A-BB59-35B017906B13}" presName="sibTrans" presStyleCnt="0"/>
      <dgm:spPr/>
    </dgm:pt>
    <dgm:pt modelId="{43ACD474-5597-CF49-9A1D-39A072992FD5}" type="pres">
      <dgm:prSet presAssocID="{5BFE87D3-A3D3-48DA-9D81-9622311376AF}" presName="node" presStyleLbl="node1" presStyleIdx="1" presStyleCnt="10">
        <dgm:presLayoutVars>
          <dgm:bulletEnabled val="1"/>
        </dgm:presLayoutVars>
      </dgm:prSet>
      <dgm:spPr/>
    </dgm:pt>
    <dgm:pt modelId="{5E2197DF-094F-4E47-961D-0F3B52DBC965}" type="pres">
      <dgm:prSet presAssocID="{B2036209-9070-4458-AFA1-5061DCB3F685}" presName="sibTrans" presStyleCnt="0"/>
      <dgm:spPr/>
    </dgm:pt>
    <dgm:pt modelId="{B5779F4C-2E5C-7B46-9F09-8217BD20DAC3}" type="pres">
      <dgm:prSet presAssocID="{0092E2E8-6DB0-421E-8E6B-2C53521C6C8A}" presName="node" presStyleLbl="node1" presStyleIdx="2" presStyleCnt="10" custLinFactNeighborX="701" custLinFactNeighborY="1440">
        <dgm:presLayoutVars>
          <dgm:bulletEnabled val="1"/>
        </dgm:presLayoutVars>
      </dgm:prSet>
      <dgm:spPr/>
    </dgm:pt>
    <dgm:pt modelId="{3691F7FA-6798-7A4F-8381-3AC92695278E}" type="pres">
      <dgm:prSet presAssocID="{4AB7B637-CC42-4997-9357-971A1C20E47B}" presName="sibTrans" presStyleCnt="0"/>
      <dgm:spPr/>
    </dgm:pt>
    <dgm:pt modelId="{A251CE9F-F62A-B94E-B026-8C0392A44A92}" type="pres">
      <dgm:prSet presAssocID="{2EBDAAB8-2EE2-4764-A2D3-934403BCA12C}" presName="node" presStyleLbl="node1" presStyleIdx="3" presStyleCnt="10">
        <dgm:presLayoutVars>
          <dgm:bulletEnabled val="1"/>
        </dgm:presLayoutVars>
      </dgm:prSet>
      <dgm:spPr/>
    </dgm:pt>
    <dgm:pt modelId="{A509F7E9-D8DA-7E49-BD22-26703AB823E1}" type="pres">
      <dgm:prSet presAssocID="{A3152298-E80A-48DB-82D7-304C192AC896}" presName="sibTrans" presStyleCnt="0"/>
      <dgm:spPr/>
    </dgm:pt>
    <dgm:pt modelId="{C8CA4146-17A5-0748-B3BC-DC6B4EF70731}" type="pres">
      <dgm:prSet presAssocID="{C45F6F19-2D80-43CC-8532-3BEC9F8319C3}" presName="node" presStyleLbl="node1" presStyleIdx="4" presStyleCnt="10">
        <dgm:presLayoutVars>
          <dgm:bulletEnabled val="1"/>
        </dgm:presLayoutVars>
      </dgm:prSet>
      <dgm:spPr/>
    </dgm:pt>
    <dgm:pt modelId="{318A1423-93C8-B94A-8D6D-A245B1E1180B}" type="pres">
      <dgm:prSet presAssocID="{1ACF0A80-4FB8-4006-8438-6A0C10E6D22A}" presName="sibTrans" presStyleCnt="0"/>
      <dgm:spPr/>
    </dgm:pt>
    <dgm:pt modelId="{F411FE60-3A5D-0D40-82CC-85A4878A2F90}" type="pres">
      <dgm:prSet presAssocID="{EAE5FBD5-10EA-4FA1-82E2-D52845516478}" presName="node" presStyleLbl="node1" presStyleIdx="5" presStyleCnt="10">
        <dgm:presLayoutVars>
          <dgm:bulletEnabled val="1"/>
        </dgm:presLayoutVars>
      </dgm:prSet>
      <dgm:spPr/>
    </dgm:pt>
    <dgm:pt modelId="{409B6A2B-DB94-2141-B8AE-DDC474744CE7}" type="pres">
      <dgm:prSet presAssocID="{91007482-6960-4921-96B0-002C457DA716}" presName="sibTrans" presStyleCnt="0"/>
      <dgm:spPr/>
    </dgm:pt>
    <dgm:pt modelId="{D8005B16-29B7-2349-9F50-FC9982506521}" type="pres">
      <dgm:prSet presAssocID="{D58FD033-8D4A-47C1-B717-F3D6BA77154F}" presName="node" presStyleLbl="node1" presStyleIdx="6" presStyleCnt="10">
        <dgm:presLayoutVars>
          <dgm:bulletEnabled val="1"/>
        </dgm:presLayoutVars>
      </dgm:prSet>
      <dgm:spPr/>
    </dgm:pt>
    <dgm:pt modelId="{1C584874-D910-5F4F-823D-95B6C542D97D}" type="pres">
      <dgm:prSet presAssocID="{39B5DBC5-8A77-47C1-8766-C91E82B70B51}" presName="sibTrans" presStyleCnt="0"/>
      <dgm:spPr/>
    </dgm:pt>
    <dgm:pt modelId="{9672473E-41D2-0044-8943-FA282CA3EFAE}" type="pres">
      <dgm:prSet presAssocID="{2DEC448B-55D4-42D6-A2AD-102F95091037}" presName="node" presStyleLbl="node1" presStyleIdx="7" presStyleCnt="10">
        <dgm:presLayoutVars>
          <dgm:bulletEnabled val="1"/>
        </dgm:presLayoutVars>
      </dgm:prSet>
      <dgm:spPr/>
    </dgm:pt>
    <dgm:pt modelId="{67F832E7-6155-E840-A0E7-C1E0B4C63A02}" type="pres">
      <dgm:prSet presAssocID="{AA6B01BE-D26E-4672-A331-5B4A292BA025}" presName="sibTrans" presStyleCnt="0"/>
      <dgm:spPr/>
    </dgm:pt>
    <dgm:pt modelId="{B175D795-74EC-704B-9B6A-62B2988E1424}" type="pres">
      <dgm:prSet presAssocID="{EEA7AC9B-00C5-422D-A2F3-E2C03B7DA0DB}" presName="node" presStyleLbl="node1" presStyleIdx="8" presStyleCnt="10">
        <dgm:presLayoutVars>
          <dgm:bulletEnabled val="1"/>
        </dgm:presLayoutVars>
      </dgm:prSet>
      <dgm:spPr/>
    </dgm:pt>
    <dgm:pt modelId="{00071BF2-13EB-5842-A29C-B190BEB33D52}" type="pres">
      <dgm:prSet presAssocID="{6B751A49-8111-47BA-ABAF-6A2CA8603EAB}" presName="sibTrans" presStyleCnt="0"/>
      <dgm:spPr/>
    </dgm:pt>
    <dgm:pt modelId="{97DC83B8-161C-BD46-8CFA-6E1786F65E18}" type="pres">
      <dgm:prSet presAssocID="{04650A61-F6DC-4BAE-80F1-F81464BDE05F}" presName="node" presStyleLbl="node1" presStyleIdx="9" presStyleCnt="10">
        <dgm:presLayoutVars>
          <dgm:bulletEnabled val="1"/>
        </dgm:presLayoutVars>
      </dgm:prSet>
      <dgm:spPr/>
    </dgm:pt>
  </dgm:ptLst>
  <dgm:cxnLst>
    <dgm:cxn modelId="{8F82660B-EC9A-4526-84F5-9198CF28E000}" srcId="{F30EACA5-CD1D-4859-96B2-F2817DE16C7B}" destId="{04650A61-F6DC-4BAE-80F1-F81464BDE05F}" srcOrd="9" destOrd="0" parTransId="{AD07EF65-49D3-428F-8BDA-8BBE7536181F}" sibTransId="{E6E9D7B5-1921-4B48-A5A6-574823D8C9D6}"/>
    <dgm:cxn modelId="{129BCF12-4134-C04E-821F-50AE1FEA277C}" type="presOf" srcId="{C45F6F19-2D80-43CC-8532-3BEC9F8319C3}" destId="{C8CA4146-17A5-0748-B3BC-DC6B4EF70731}" srcOrd="0" destOrd="0" presId="urn:microsoft.com/office/officeart/2005/8/layout/default"/>
    <dgm:cxn modelId="{8F17FC3C-C75F-4B4F-8D30-696DD9D67A8D}" srcId="{F30EACA5-CD1D-4859-96B2-F2817DE16C7B}" destId="{66C84AE5-32D4-4055-856D-C02D801A2D2D}" srcOrd="0" destOrd="0" parTransId="{EAB2F77B-EBF5-4ECD-8230-5A8DBA80CC39}" sibTransId="{D7F7453B-3724-436A-BB59-35B017906B13}"/>
    <dgm:cxn modelId="{96033347-7C40-44C6-9A45-51B69554785C}" srcId="{F30EACA5-CD1D-4859-96B2-F2817DE16C7B}" destId="{C45F6F19-2D80-43CC-8532-3BEC9F8319C3}" srcOrd="4" destOrd="0" parTransId="{030C6DFA-7159-4FF5-B5BF-FFFCAC7C3FAE}" sibTransId="{1ACF0A80-4FB8-4006-8438-6A0C10E6D22A}"/>
    <dgm:cxn modelId="{548C8C47-CD61-EF4E-A338-C2F1B7C8D460}" type="presOf" srcId="{D58FD033-8D4A-47C1-B717-F3D6BA77154F}" destId="{D8005B16-29B7-2349-9F50-FC9982506521}" srcOrd="0" destOrd="0" presId="urn:microsoft.com/office/officeart/2005/8/layout/default"/>
    <dgm:cxn modelId="{B4913A51-3182-904B-A038-5E2DD266A5CD}" type="presOf" srcId="{2EBDAAB8-2EE2-4764-A2D3-934403BCA12C}" destId="{A251CE9F-F62A-B94E-B026-8C0392A44A92}" srcOrd="0" destOrd="0" presId="urn:microsoft.com/office/officeart/2005/8/layout/default"/>
    <dgm:cxn modelId="{F5DE9551-FEE4-0343-A3CD-3D108E393A7C}" type="presOf" srcId="{F30EACA5-CD1D-4859-96B2-F2817DE16C7B}" destId="{B4EAF811-5069-4142-8BA7-6BBE85018B27}" srcOrd="0" destOrd="0" presId="urn:microsoft.com/office/officeart/2005/8/layout/default"/>
    <dgm:cxn modelId="{0B243053-29F4-4929-8E86-7223F113B06B}" srcId="{F30EACA5-CD1D-4859-96B2-F2817DE16C7B}" destId="{0092E2E8-6DB0-421E-8E6B-2C53521C6C8A}" srcOrd="2" destOrd="0" parTransId="{788C6531-1B04-4764-A74D-EDEC745A8509}" sibTransId="{4AB7B637-CC42-4997-9357-971A1C20E47B}"/>
    <dgm:cxn modelId="{A49A255C-1312-453C-BAB2-6C316AB16F00}" srcId="{F30EACA5-CD1D-4859-96B2-F2817DE16C7B}" destId="{2DEC448B-55D4-42D6-A2AD-102F95091037}" srcOrd="7" destOrd="0" parTransId="{DEAD5946-8211-4F75-BF67-FF027E61B299}" sibTransId="{AA6B01BE-D26E-4672-A331-5B4A292BA025}"/>
    <dgm:cxn modelId="{2215CD64-D82F-44D8-BCB5-9568EA6129CB}" srcId="{F30EACA5-CD1D-4859-96B2-F2817DE16C7B}" destId="{5BFE87D3-A3D3-48DA-9D81-9622311376AF}" srcOrd="1" destOrd="0" parTransId="{57BB8078-8BD1-4968-B096-A15E1BD26E1B}" sibTransId="{B2036209-9070-4458-AFA1-5061DCB3F685}"/>
    <dgm:cxn modelId="{83F70768-D1E0-4B91-B098-AC162EE4FA87}" srcId="{F30EACA5-CD1D-4859-96B2-F2817DE16C7B}" destId="{EAE5FBD5-10EA-4FA1-82E2-D52845516478}" srcOrd="5" destOrd="0" parTransId="{9084EB81-1524-484E-B93F-EB2D4DF828B1}" sibTransId="{91007482-6960-4921-96B0-002C457DA716}"/>
    <dgm:cxn modelId="{CD514871-9A4A-FD42-88C8-05A640A3E1A9}" type="presOf" srcId="{04650A61-F6DC-4BAE-80F1-F81464BDE05F}" destId="{97DC83B8-161C-BD46-8CFA-6E1786F65E18}" srcOrd="0" destOrd="0" presId="urn:microsoft.com/office/officeart/2005/8/layout/default"/>
    <dgm:cxn modelId="{F7E43A76-D79B-EE46-BF18-F511B7A20ED9}" type="presOf" srcId="{2DEC448B-55D4-42D6-A2AD-102F95091037}" destId="{9672473E-41D2-0044-8943-FA282CA3EFAE}" srcOrd="0" destOrd="0" presId="urn:microsoft.com/office/officeart/2005/8/layout/default"/>
    <dgm:cxn modelId="{E485EB8A-3E0B-4943-98B2-AFAC38A92F30}" type="presOf" srcId="{5BFE87D3-A3D3-48DA-9D81-9622311376AF}" destId="{43ACD474-5597-CF49-9A1D-39A072992FD5}" srcOrd="0" destOrd="0" presId="urn:microsoft.com/office/officeart/2005/8/layout/default"/>
    <dgm:cxn modelId="{34332F8D-1A32-184E-878D-C699AF8F6537}" type="presOf" srcId="{0092E2E8-6DB0-421E-8E6B-2C53521C6C8A}" destId="{B5779F4C-2E5C-7B46-9F09-8217BD20DAC3}" srcOrd="0" destOrd="0" presId="urn:microsoft.com/office/officeart/2005/8/layout/default"/>
    <dgm:cxn modelId="{069C6BAE-BBCA-4FA2-A59C-DBE602A83C4E}" srcId="{F30EACA5-CD1D-4859-96B2-F2817DE16C7B}" destId="{D58FD033-8D4A-47C1-B717-F3D6BA77154F}" srcOrd="6" destOrd="0" parTransId="{B091D4A3-A76F-4C9A-88A2-21DA162272AF}" sibTransId="{39B5DBC5-8A77-47C1-8766-C91E82B70B51}"/>
    <dgm:cxn modelId="{5A044CD5-D62E-AE43-A877-31CD2C841B53}" type="presOf" srcId="{EAE5FBD5-10EA-4FA1-82E2-D52845516478}" destId="{F411FE60-3A5D-0D40-82CC-85A4878A2F90}" srcOrd="0" destOrd="0" presId="urn:microsoft.com/office/officeart/2005/8/layout/default"/>
    <dgm:cxn modelId="{A1C9B9DC-C117-4B67-AD0C-DF78F4828D85}" srcId="{F30EACA5-CD1D-4859-96B2-F2817DE16C7B}" destId="{EEA7AC9B-00C5-422D-A2F3-E2C03B7DA0DB}" srcOrd="8" destOrd="0" parTransId="{82C275EF-8C27-4B66-8035-40B910FF1AA8}" sibTransId="{6B751A49-8111-47BA-ABAF-6A2CA8603EAB}"/>
    <dgm:cxn modelId="{FE96F4E3-898E-4990-8853-B2ABC50D0FA8}" srcId="{F30EACA5-CD1D-4859-96B2-F2817DE16C7B}" destId="{2EBDAAB8-2EE2-4764-A2D3-934403BCA12C}" srcOrd="3" destOrd="0" parTransId="{CD4EB20B-FE33-4ED3-A699-872D424DC04D}" sibTransId="{A3152298-E80A-48DB-82D7-304C192AC896}"/>
    <dgm:cxn modelId="{01238AF1-6417-724C-9206-7C482185F70A}" type="presOf" srcId="{EEA7AC9B-00C5-422D-A2F3-E2C03B7DA0DB}" destId="{B175D795-74EC-704B-9B6A-62B2988E1424}" srcOrd="0" destOrd="0" presId="urn:microsoft.com/office/officeart/2005/8/layout/default"/>
    <dgm:cxn modelId="{BF7939FE-1822-2346-85A1-0ECCD427C80B}" type="presOf" srcId="{66C84AE5-32D4-4055-856D-C02D801A2D2D}" destId="{F289CF3F-38A0-0F46-ACE3-5B5BAA37D817}" srcOrd="0" destOrd="0" presId="urn:microsoft.com/office/officeart/2005/8/layout/default"/>
    <dgm:cxn modelId="{606EB347-FE8A-6B44-8FF1-A745D099B2CA}" type="presParOf" srcId="{B4EAF811-5069-4142-8BA7-6BBE85018B27}" destId="{F289CF3F-38A0-0F46-ACE3-5B5BAA37D817}" srcOrd="0" destOrd="0" presId="urn:microsoft.com/office/officeart/2005/8/layout/default"/>
    <dgm:cxn modelId="{C03E68A7-E589-C645-BEDC-98CC875DDDE1}" type="presParOf" srcId="{B4EAF811-5069-4142-8BA7-6BBE85018B27}" destId="{EDFA5E98-A169-7E48-B9F8-C860CCC251B2}" srcOrd="1" destOrd="0" presId="urn:microsoft.com/office/officeart/2005/8/layout/default"/>
    <dgm:cxn modelId="{BE843D86-6978-B24B-8EFF-8D6F5537B270}" type="presParOf" srcId="{B4EAF811-5069-4142-8BA7-6BBE85018B27}" destId="{43ACD474-5597-CF49-9A1D-39A072992FD5}" srcOrd="2" destOrd="0" presId="urn:microsoft.com/office/officeart/2005/8/layout/default"/>
    <dgm:cxn modelId="{3AC15658-53E8-3447-A6C9-FFE485D6C4A6}" type="presParOf" srcId="{B4EAF811-5069-4142-8BA7-6BBE85018B27}" destId="{5E2197DF-094F-4E47-961D-0F3B52DBC965}" srcOrd="3" destOrd="0" presId="urn:microsoft.com/office/officeart/2005/8/layout/default"/>
    <dgm:cxn modelId="{228383D4-2A4C-654A-AEB4-87547261237A}" type="presParOf" srcId="{B4EAF811-5069-4142-8BA7-6BBE85018B27}" destId="{B5779F4C-2E5C-7B46-9F09-8217BD20DAC3}" srcOrd="4" destOrd="0" presId="urn:microsoft.com/office/officeart/2005/8/layout/default"/>
    <dgm:cxn modelId="{97E52EB5-4C42-6A4E-8698-9C833D4F10F9}" type="presParOf" srcId="{B4EAF811-5069-4142-8BA7-6BBE85018B27}" destId="{3691F7FA-6798-7A4F-8381-3AC92695278E}" srcOrd="5" destOrd="0" presId="urn:microsoft.com/office/officeart/2005/8/layout/default"/>
    <dgm:cxn modelId="{67741E39-DD0E-5444-9CBA-04A19C46D3D9}" type="presParOf" srcId="{B4EAF811-5069-4142-8BA7-6BBE85018B27}" destId="{A251CE9F-F62A-B94E-B026-8C0392A44A92}" srcOrd="6" destOrd="0" presId="urn:microsoft.com/office/officeart/2005/8/layout/default"/>
    <dgm:cxn modelId="{C48BF152-DED1-434C-85B6-BA0C88A0526F}" type="presParOf" srcId="{B4EAF811-5069-4142-8BA7-6BBE85018B27}" destId="{A509F7E9-D8DA-7E49-BD22-26703AB823E1}" srcOrd="7" destOrd="0" presId="urn:microsoft.com/office/officeart/2005/8/layout/default"/>
    <dgm:cxn modelId="{BC6254C3-E423-CE4E-BCA7-7860F99F2F55}" type="presParOf" srcId="{B4EAF811-5069-4142-8BA7-6BBE85018B27}" destId="{C8CA4146-17A5-0748-B3BC-DC6B4EF70731}" srcOrd="8" destOrd="0" presId="urn:microsoft.com/office/officeart/2005/8/layout/default"/>
    <dgm:cxn modelId="{0C1FA4D3-4CD4-1144-8CD7-E90CB244AC16}" type="presParOf" srcId="{B4EAF811-5069-4142-8BA7-6BBE85018B27}" destId="{318A1423-93C8-B94A-8D6D-A245B1E1180B}" srcOrd="9" destOrd="0" presId="urn:microsoft.com/office/officeart/2005/8/layout/default"/>
    <dgm:cxn modelId="{A567A700-6EBE-0643-BDEA-D46E37320232}" type="presParOf" srcId="{B4EAF811-5069-4142-8BA7-6BBE85018B27}" destId="{F411FE60-3A5D-0D40-82CC-85A4878A2F90}" srcOrd="10" destOrd="0" presId="urn:microsoft.com/office/officeart/2005/8/layout/default"/>
    <dgm:cxn modelId="{303AB942-B7E1-E349-8A77-1C947EE12F20}" type="presParOf" srcId="{B4EAF811-5069-4142-8BA7-6BBE85018B27}" destId="{409B6A2B-DB94-2141-B8AE-DDC474744CE7}" srcOrd="11" destOrd="0" presId="urn:microsoft.com/office/officeart/2005/8/layout/default"/>
    <dgm:cxn modelId="{13662114-4109-314B-80E1-A39738815CA0}" type="presParOf" srcId="{B4EAF811-5069-4142-8BA7-6BBE85018B27}" destId="{D8005B16-29B7-2349-9F50-FC9982506521}" srcOrd="12" destOrd="0" presId="urn:microsoft.com/office/officeart/2005/8/layout/default"/>
    <dgm:cxn modelId="{7F7C938E-ABD2-5143-BDE8-AA34F96B74BB}" type="presParOf" srcId="{B4EAF811-5069-4142-8BA7-6BBE85018B27}" destId="{1C584874-D910-5F4F-823D-95B6C542D97D}" srcOrd="13" destOrd="0" presId="urn:microsoft.com/office/officeart/2005/8/layout/default"/>
    <dgm:cxn modelId="{386FD3A0-B8B0-2D4A-AC70-A8A07ACD9CB2}" type="presParOf" srcId="{B4EAF811-5069-4142-8BA7-6BBE85018B27}" destId="{9672473E-41D2-0044-8943-FA282CA3EFAE}" srcOrd="14" destOrd="0" presId="urn:microsoft.com/office/officeart/2005/8/layout/default"/>
    <dgm:cxn modelId="{E4CC7732-A4FF-0945-BC27-EAB33BE2B674}" type="presParOf" srcId="{B4EAF811-5069-4142-8BA7-6BBE85018B27}" destId="{67F832E7-6155-E840-A0E7-C1E0B4C63A02}" srcOrd="15" destOrd="0" presId="urn:microsoft.com/office/officeart/2005/8/layout/default"/>
    <dgm:cxn modelId="{E17790C1-4FDA-B84A-9EFC-C4FB01677BF8}" type="presParOf" srcId="{B4EAF811-5069-4142-8BA7-6BBE85018B27}" destId="{B175D795-74EC-704B-9B6A-62B2988E1424}" srcOrd="16" destOrd="0" presId="urn:microsoft.com/office/officeart/2005/8/layout/default"/>
    <dgm:cxn modelId="{153175E0-D946-4D4D-B415-99EB30F7B9B8}" type="presParOf" srcId="{B4EAF811-5069-4142-8BA7-6BBE85018B27}" destId="{00071BF2-13EB-5842-A29C-B190BEB33D52}" srcOrd="17" destOrd="0" presId="urn:microsoft.com/office/officeart/2005/8/layout/default"/>
    <dgm:cxn modelId="{EEF29542-B962-4D4A-99DB-BA6A6EDAB925}" type="presParOf" srcId="{B4EAF811-5069-4142-8BA7-6BBE85018B27}" destId="{97DC83B8-161C-BD46-8CFA-6E1786F65E18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7957B6-D40C-486E-80ED-DF6C61023A5A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59B608-C17C-400E-9A49-695D9EFBEE82}">
      <dgm:prSet custT="1"/>
      <dgm:spPr/>
      <dgm:t>
        <a:bodyPr/>
        <a:lstStyle/>
        <a:p>
          <a:r>
            <a:rPr lang="el-GR" sz="1600" dirty="0"/>
            <a:t>Σκηνικό (κατάλληλες εικόνες και ήχοι ώστε να επιτυγχάνεται η επιθυμητή ατμόσφαιρα)</a:t>
          </a:r>
          <a:endParaRPr lang="en-US" sz="1600" dirty="0"/>
        </a:p>
      </dgm:t>
    </dgm:pt>
    <dgm:pt modelId="{75872532-A0A4-4E83-B029-139C12E933E6}" type="parTrans" cxnId="{FC92C5DD-6732-4038-816A-6549EFA638D2}">
      <dgm:prSet/>
      <dgm:spPr/>
      <dgm:t>
        <a:bodyPr/>
        <a:lstStyle/>
        <a:p>
          <a:endParaRPr lang="en-US"/>
        </a:p>
      </dgm:t>
    </dgm:pt>
    <dgm:pt modelId="{40941076-2B39-4D52-9490-A9D1999AAE35}" type="sibTrans" cxnId="{FC92C5DD-6732-4038-816A-6549EFA638D2}">
      <dgm:prSet/>
      <dgm:spPr/>
      <dgm:t>
        <a:bodyPr/>
        <a:lstStyle/>
        <a:p>
          <a:endParaRPr lang="en-US"/>
        </a:p>
      </dgm:t>
    </dgm:pt>
    <dgm:pt modelId="{5687FFB9-477B-466A-821D-BBEA5BFFA64F}">
      <dgm:prSet custT="1"/>
      <dgm:spPr/>
      <dgm:t>
        <a:bodyPr/>
        <a:lstStyle/>
        <a:p>
          <a:r>
            <a:rPr lang="el-GR" sz="1600" dirty="0"/>
            <a:t>Γρίφοι και προκλήσεις (είδος γρίφων, επίπεδο δυσκολίας, ποικιλία δεξιοτήτων)</a:t>
          </a:r>
          <a:endParaRPr lang="en-US" sz="1600" dirty="0"/>
        </a:p>
      </dgm:t>
    </dgm:pt>
    <dgm:pt modelId="{8E85261F-AA2C-4424-BEB4-D2C6AF63FEE0}" type="parTrans" cxnId="{97EB7FA9-74C9-4A8C-B9FD-A126EB2736CE}">
      <dgm:prSet/>
      <dgm:spPr/>
      <dgm:t>
        <a:bodyPr/>
        <a:lstStyle/>
        <a:p>
          <a:endParaRPr lang="en-US"/>
        </a:p>
      </dgm:t>
    </dgm:pt>
    <dgm:pt modelId="{3009F3FC-04C4-40CE-AED1-E82F0DE0678E}" type="sibTrans" cxnId="{97EB7FA9-74C9-4A8C-B9FD-A126EB2736CE}">
      <dgm:prSet/>
      <dgm:spPr/>
      <dgm:t>
        <a:bodyPr/>
        <a:lstStyle/>
        <a:p>
          <a:endParaRPr lang="en-US"/>
        </a:p>
      </dgm:t>
    </dgm:pt>
    <dgm:pt modelId="{759CF54B-BCC1-4414-AEAD-354DBFC1468B}">
      <dgm:prSet custT="1"/>
      <dgm:spPr/>
      <dgm:t>
        <a:bodyPr/>
        <a:lstStyle/>
        <a:p>
          <a:r>
            <a:rPr lang="el-GR" sz="1600" dirty="0"/>
            <a:t>Στοιχεία </a:t>
          </a:r>
          <a:r>
            <a:rPr lang="el-GR" sz="1600" dirty="0" err="1"/>
            <a:t>παιχνιδοποίησης</a:t>
          </a:r>
          <a:r>
            <a:rPr lang="el-GR" sz="1600" dirty="0"/>
            <a:t> που δημιουργούν την αίσθηση του παιχνιδιού και εντείνουν το ενδιαφέρον και την εμπλοκή(κλειδιά, λουκέτα, κωδικοί </a:t>
          </a:r>
          <a:r>
            <a:rPr lang="el-GR" sz="1600" dirty="0" err="1"/>
            <a:t>κλπ</a:t>
          </a:r>
          <a:r>
            <a:rPr lang="el-GR" sz="1600" dirty="0"/>
            <a:t>).</a:t>
          </a:r>
          <a:endParaRPr lang="en-US" sz="1600" dirty="0"/>
        </a:p>
      </dgm:t>
    </dgm:pt>
    <dgm:pt modelId="{370DF098-3ECE-4E21-8E1D-E4D7FA3E7800}" type="parTrans" cxnId="{EED97EBE-72BF-4D0F-85C1-5B7569C13886}">
      <dgm:prSet/>
      <dgm:spPr/>
      <dgm:t>
        <a:bodyPr/>
        <a:lstStyle/>
        <a:p>
          <a:endParaRPr lang="en-US"/>
        </a:p>
      </dgm:t>
    </dgm:pt>
    <dgm:pt modelId="{F26FAD48-B269-4027-8189-AC16D8FA9826}" type="sibTrans" cxnId="{EED97EBE-72BF-4D0F-85C1-5B7569C13886}">
      <dgm:prSet/>
      <dgm:spPr/>
      <dgm:t>
        <a:bodyPr/>
        <a:lstStyle/>
        <a:p>
          <a:endParaRPr lang="en-US"/>
        </a:p>
      </dgm:t>
    </dgm:pt>
    <dgm:pt modelId="{CBC0DC09-FD82-4314-B2A6-28A2C04128AE}">
      <dgm:prSet custT="1"/>
      <dgm:spPr/>
      <dgm:t>
        <a:bodyPr/>
        <a:lstStyle/>
        <a:p>
          <a:r>
            <a:rPr lang="el-GR" sz="1600" dirty="0"/>
            <a:t>Χρονικός περιορισμός</a:t>
          </a:r>
          <a:endParaRPr lang="en-US" sz="1600" dirty="0"/>
        </a:p>
      </dgm:t>
    </dgm:pt>
    <dgm:pt modelId="{67E02B4F-5800-40FB-93EE-58EED6D8AEE0}" type="sibTrans" cxnId="{D77831B2-7430-412F-921F-E6057F7E02C2}">
      <dgm:prSet/>
      <dgm:spPr/>
      <dgm:t>
        <a:bodyPr/>
        <a:lstStyle/>
        <a:p>
          <a:endParaRPr lang="en-US"/>
        </a:p>
      </dgm:t>
    </dgm:pt>
    <dgm:pt modelId="{1FB1886E-5ECC-4EB4-BC15-6CA484ACB5FE}" type="parTrans" cxnId="{D77831B2-7430-412F-921F-E6057F7E02C2}">
      <dgm:prSet/>
      <dgm:spPr/>
      <dgm:t>
        <a:bodyPr/>
        <a:lstStyle/>
        <a:p>
          <a:endParaRPr lang="en-US"/>
        </a:p>
      </dgm:t>
    </dgm:pt>
    <dgm:pt modelId="{A4BB4694-1D31-4985-8BB1-46337CC1A8E0}">
      <dgm:prSet custT="1"/>
      <dgm:spPr/>
      <dgm:t>
        <a:bodyPr/>
        <a:lstStyle/>
        <a:p>
          <a:r>
            <a:rPr lang="el-GR" sz="1600" dirty="0"/>
            <a:t>Ιστορία (θέμα και) σενάριο</a:t>
          </a:r>
          <a:endParaRPr lang="en-US" sz="1600" dirty="0"/>
        </a:p>
      </dgm:t>
    </dgm:pt>
    <dgm:pt modelId="{026176F1-10FF-4BDE-8156-E84A3DA4F477}" type="sibTrans" cxnId="{1BAEB6C7-458F-40C0-B1F9-B9BA5C5C45B9}">
      <dgm:prSet/>
      <dgm:spPr/>
      <dgm:t>
        <a:bodyPr/>
        <a:lstStyle/>
        <a:p>
          <a:endParaRPr lang="en-US"/>
        </a:p>
      </dgm:t>
    </dgm:pt>
    <dgm:pt modelId="{DBDD421B-A4B9-436E-87CF-A6C5C0E6CB78}" type="parTrans" cxnId="{1BAEB6C7-458F-40C0-B1F9-B9BA5C5C45B9}">
      <dgm:prSet/>
      <dgm:spPr/>
      <dgm:t>
        <a:bodyPr/>
        <a:lstStyle/>
        <a:p>
          <a:endParaRPr lang="en-US"/>
        </a:p>
      </dgm:t>
    </dgm:pt>
    <dgm:pt modelId="{E7AB5571-BE45-4848-9133-3414638A3926}" type="pres">
      <dgm:prSet presAssocID="{B27957B6-D40C-486E-80ED-DF6C61023A5A}" presName="outerComposite" presStyleCnt="0">
        <dgm:presLayoutVars>
          <dgm:chMax val="5"/>
          <dgm:dir/>
          <dgm:resizeHandles val="exact"/>
        </dgm:presLayoutVars>
      </dgm:prSet>
      <dgm:spPr/>
    </dgm:pt>
    <dgm:pt modelId="{EBDE0934-FDB5-8E48-9F18-9211A71C67AA}" type="pres">
      <dgm:prSet presAssocID="{B27957B6-D40C-486E-80ED-DF6C61023A5A}" presName="dummyMaxCanvas" presStyleCnt="0">
        <dgm:presLayoutVars/>
      </dgm:prSet>
      <dgm:spPr/>
    </dgm:pt>
    <dgm:pt modelId="{C1199A63-4492-2D4F-90AE-6B64F588E643}" type="pres">
      <dgm:prSet presAssocID="{B27957B6-D40C-486E-80ED-DF6C61023A5A}" presName="FiveNodes_1" presStyleLbl="node1" presStyleIdx="0" presStyleCnt="5">
        <dgm:presLayoutVars>
          <dgm:bulletEnabled val="1"/>
        </dgm:presLayoutVars>
      </dgm:prSet>
      <dgm:spPr/>
    </dgm:pt>
    <dgm:pt modelId="{3C681765-7F64-3547-B7C9-2556F741CEBD}" type="pres">
      <dgm:prSet presAssocID="{B27957B6-D40C-486E-80ED-DF6C61023A5A}" presName="FiveNodes_2" presStyleLbl="node1" presStyleIdx="1" presStyleCnt="5">
        <dgm:presLayoutVars>
          <dgm:bulletEnabled val="1"/>
        </dgm:presLayoutVars>
      </dgm:prSet>
      <dgm:spPr/>
    </dgm:pt>
    <dgm:pt modelId="{F13C5967-77A6-EB44-89C2-5D5BEE784803}" type="pres">
      <dgm:prSet presAssocID="{B27957B6-D40C-486E-80ED-DF6C61023A5A}" presName="FiveNodes_3" presStyleLbl="node1" presStyleIdx="2" presStyleCnt="5">
        <dgm:presLayoutVars>
          <dgm:bulletEnabled val="1"/>
        </dgm:presLayoutVars>
      </dgm:prSet>
      <dgm:spPr/>
    </dgm:pt>
    <dgm:pt modelId="{6D6445A2-9FDD-4B4D-8873-B9B4478860E0}" type="pres">
      <dgm:prSet presAssocID="{B27957B6-D40C-486E-80ED-DF6C61023A5A}" presName="FiveNodes_4" presStyleLbl="node1" presStyleIdx="3" presStyleCnt="5" custLinFactNeighborX="-1642" custLinFactNeighborY="-1488">
        <dgm:presLayoutVars>
          <dgm:bulletEnabled val="1"/>
        </dgm:presLayoutVars>
      </dgm:prSet>
      <dgm:spPr/>
    </dgm:pt>
    <dgm:pt modelId="{9623CF9A-2E90-E04D-BD51-95DB83B78E47}" type="pres">
      <dgm:prSet presAssocID="{B27957B6-D40C-486E-80ED-DF6C61023A5A}" presName="FiveNodes_5" presStyleLbl="node1" presStyleIdx="4" presStyleCnt="5" custLinFactNeighborX="-63" custLinFactNeighborY="-10419">
        <dgm:presLayoutVars>
          <dgm:bulletEnabled val="1"/>
        </dgm:presLayoutVars>
      </dgm:prSet>
      <dgm:spPr/>
    </dgm:pt>
    <dgm:pt modelId="{093C5744-A54B-7B48-92FA-E44FD95CD18C}" type="pres">
      <dgm:prSet presAssocID="{B27957B6-D40C-486E-80ED-DF6C61023A5A}" presName="FiveConn_1-2" presStyleLbl="fgAccFollowNode1" presStyleIdx="0" presStyleCnt="4">
        <dgm:presLayoutVars>
          <dgm:bulletEnabled val="1"/>
        </dgm:presLayoutVars>
      </dgm:prSet>
      <dgm:spPr/>
    </dgm:pt>
    <dgm:pt modelId="{206E35FF-16DF-E24E-AA5E-65F05E08334E}" type="pres">
      <dgm:prSet presAssocID="{B27957B6-D40C-486E-80ED-DF6C61023A5A}" presName="FiveConn_2-3" presStyleLbl="fgAccFollowNode1" presStyleIdx="1" presStyleCnt="4">
        <dgm:presLayoutVars>
          <dgm:bulletEnabled val="1"/>
        </dgm:presLayoutVars>
      </dgm:prSet>
      <dgm:spPr/>
    </dgm:pt>
    <dgm:pt modelId="{DB514A37-CA4E-2C41-A765-BBF793C9A222}" type="pres">
      <dgm:prSet presAssocID="{B27957B6-D40C-486E-80ED-DF6C61023A5A}" presName="FiveConn_3-4" presStyleLbl="fgAccFollowNode1" presStyleIdx="2" presStyleCnt="4">
        <dgm:presLayoutVars>
          <dgm:bulletEnabled val="1"/>
        </dgm:presLayoutVars>
      </dgm:prSet>
      <dgm:spPr/>
    </dgm:pt>
    <dgm:pt modelId="{9DCDA83A-0849-1F42-A0D2-1E320E3829CE}" type="pres">
      <dgm:prSet presAssocID="{B27957B6-D40C-486E-80ED-DF6C61023A5A}" presName="FiveConn_4-5" presStyleLbl="fgAccFollowNode1" presStyleIdx="3" presStyleCnt="4">
        <dgm:presLayoutVars>
          <dgm:bulletEnabled val="1"/>
        </dgm:presLayoutVars>
      </dgm:prSet>
      <dgm:spPr/>
    </dgm:pt>
    <dgm:pt modelId="{D36EE61D-23C6-AC42-8454-B9EE222919A2}" type="pres">
      <dgm:prSet presAssocID="{B27957B6-D40C-486E-80ED-DF6C61023A5A}" presName="FiveNodes_1_text" presStyleLbl="node1" presStyleIdx="4" presStyleCnt="5">
        <dgm:presLayoutVars>
          <dgm:bulletEnabled val="1"/>
        </dgm:presLayoutVars>
      </dgm:prSet>
      <dgm:spPr/>
    </dgm:pt>
    <dgm:pt modelId="{93323ADA-B289-384A-A29F-7AB8F9017FB4}" type="pres">
      <dgm:prSet presAssocID="{B27957B6-D40C-486E-80ED-DF6C61023A5A}" presName="FiveNodes_2_text" presStyleLbl="node1" presStyleIdx="4" presStyleCnt="5">
        <dgm:presLayoutVars>
          <dgm:bulletEnabled val="1"/>
        </dgm:presLayoutVars>
      </dgm:prSet>
      <dgm:spPr/>
    </dgm:pt>
    <dgm:pt modelId="{A4E0047D-D133-7645-968F-0BCCDD5A6B21}" type="pres">
      <dgm:prSet presAssocID="{B27957B6-D40C-486E-80ED-DF6C61023A5A}" presName="FiveNodes_3_text" presStyleLbl="node1" presStyleIdx="4" presStyleCnt="5">
        <dgm:presLayoutVars>
          <dgm:bulletEnabled val="1"/>
        </dgm:presLayoutVars>
      </dgm:prSet>
      <dgm:spPr/>
    </dgm:pt>
    <dgm:pt modelId="{28288BD5-4354-E84C-ADA4-FAC4AD951CA4}" type="pres">
      <dgm:prSet presAssocID="{B27957B6-D40C-486E-80ED-DF6C61023A5A}" presName="FiveNodes_4_text" presStyleLbl="node1" presStyleIdx="4" presStyleCnt="5">
        <dgm:presLayoutVars>
          <dgm:bulletEnabled val="1"/>
        </dgm:presLayoutVars>
      </dgm:prSet>
      <dgm:spPr/>
    </dgm:pt>
    <dgm:pt modelId="{4DDE8302-DC2B-1C4A-B385-66BCEFF4C04D}" type="pres">
      <dgm:prSet presAssocID="{B27957B6-D40C-486E-80ED-DF6C61023A5A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C176F337-4F0B-4E45-89E4-74024B33B650}" type="presOf" srcId="{67E02B4F-5800-40FB-93EE-58EED6D8AEE0}" destId="{9DCDA83A-0849-1F42-A0D2-1E320E3829CE}" srcOrd="0" destOrd="0" presId="urn:microsoft.com/office/officeart/2005/8/layout/vProcess5"/>
    <dgm:cxn modelId="{E838B048-457B-284B-8955-04A6BFE58656}" type="presOf" srcId="{026176F1-10FF-4BDE-8156-E84A3DA4F477}" destId="{093C5744-A54B-7B48-92FA-E44FD95CD18C}" srcOrd="0" destOrd="0" presId="urn:microsoft.com/office/officeart/2005/8/layout/vProcess5"/>
    <dgm:cxn modelId="{55A93A52-DC67-6345-ABE8-6BA0AEAF7240}" type="presOf" srcId="{3009F3FC-04C4-40CE-AED1-E82F0DE0678E}" destId="{DB514A37-CA4E-2C41-A765-BBF793C9A222}" srcOrd="0" destOrd="0" presId="urn:microsoft.com/office/officeart/2005/8/layout/vProcess5"/>
    <dgm:cxn modelId="{55A82457-0742-5F4D-B6F7-C3858EC49583}" type="presOf" srcId="{5687FFB9-477B-466A-821D-BBEA5BFFA64F}" destId="{F13C5967-77A6-EB44-89C2-5D5BEE784803}" srcOrd="0" destOrd="0" presId="urn:microsoft.com/office/officeart/2005/8/layout/vProcess5"/>
    <dgm:cxn modelId="{B873A06E-86A1-E840-A572-9406967E1D90}" type="presOf" srcId="{7B59B608-C17C-400E-9A49-695D9EFBEE82}" destId="{3C681765-7F64-3547-B7C9-2556F741CEBD}" srcOrd="0" destOrd="0" presId="urn:microsoft.com/office/officeart/2005/8/layout/vProcess5"/>
    <dgm:cxn modelId="{BF891D75-53CE-DC4A-A261-236F66579F21}" type="presOf" srcId="{A4BB4694-1D31-4985-8BB1-46337CC1A8E0}" destId="{D36EE61D-23C6-AC42-8454-B9EE222919A2}" srcOrd="1" destOrd="0" presId="urn:microsoft.com/office/officeart/2005/8/layout/vProcess5"/>
    <dgm:cxn modelId="{78FE1B7C-7D64-B64C-B5A9-86BE9832CE41}" type="presOf" srcId="{759CF54B-BCC1-4414-AEAD-354DBFC1468B}" destId="{9623CF9A-2E90-E04D-BD51-95DB83B78E47}" srcOrd="0" destOrd="0" presId="urn:microsoft.com/office/officeart/2005/8/layout/vProcess5"/>
    <dgm:cxn modelId="{DBFBF388-4758-6D4F-80BB-551FBC57A961}" type="presOf" srcId="{CBC0DC09-FD82-4314-B2A6-28A2C04128AE}" destId="{6D6445A2-9FDD-4B4D-8873-B9B4478860E0}" srcOrd="0" destOrd="0" presId="urn:microsoft.com/office/officeart/2005/8/layout/vProcess5"/>
    <dgm:cxn modelId="{A4276A8A-816F-E34E-B87E-B052ACD02DD9}" type="presOf" srcId="{7B59B608-C17C-400E-9A49-695D9EFBEE82}" destId="{93323ADA-B289-384A-A29F-7AB8F9017FB4}" srcOrd="1" destOrd="0" presId="urn:microsoft.com/office/officeart/2005/8/layout/vProcess5"/>
    <dgm:cxn modelId="{B80D3D91-472C-2A4D-B20F-BD632875FA71}" type="presOf" srcId="{B27957B6-D40C-486E-80ED-DF6C61023A5A}" destId="{E7AB5571-BE45-4848-9133-3414638A3926}" srcOrd="0" destOrd="0" presId="urn:microsoft.com/office/officeart/2005/8/layout/vProcess5"/>
    <dgm:cxn modelId="{97EB7FA9-74C9-4A8C-B9FD-A126EB2736CE}" srcId="{B27957B6-D40C-486E-80ED-DF6C61023A5A}" destId="{5687FFB9-477B-466A-821D-BBEA5BFFA64F}" srcOrd="2" destOrd="0" parTransId="{8E85261F-AA2C-4424-BEB4-D2C6AF63FEE0}" sibTransId="{3009F3FC-04C4-40CE-AED1-E82F0DE0678E}"/>
    <dgm:cxn modelId="{D77831B2-7430-412F-921F-E6057F7E02C2}" srcId="{B27957B6-D40C-486E-80ED-DF6C61023A5A}" destId="{CBC0DC09-FD82-4314-B2A6-28A2C04128AE}" srcOrd="3" destOrd="0" parTransId="{1FB1886E-5ECC-4EB4-BC15-6CA484ACB5FE}" sibTransId="{67E02B4F-5800-40FB-93EE-58EED6D8AEE0}"/>
    <dgm:cxn modelId="{EED97EBE-72BF-4D0F-85C1-5B7569C13886}" srcId="{B27957B6-D40C-486E-80ED-DF6C61023A5A}" destId="{759CF54B-BCC1-4414-AEAD-354DBFC1468B}" srcOrd="4" destOrd="0" parTransId="{370DF098-3ECE-4E21-8E1D-E4D7FA3E7800}" sibTransId="{F26FAD48-B269-4027-8189-AC16D8FA9826}"/>
    <dgm:cxn modelId="{1F24F9C1-A3B9-CA46-8A6D-138FACC60325}" type="presOf" srcId="{CBC0DC09-FD82-4314-B2A6-28A2C04128AE}" destId="{28288BD5-4354-E84C-ADA4-FAC4AD951CA4}" srcOrd="1" destOrd="0" presId="urn:microsoft.com/office/officeart/2005/8/layout/vProcess5"/>
    <dgm:cxn modelId="{DFD00BC4-07FE-A544-968D-53B451392AFD}" type="presOf" srcId="{A4BB4694-1D31-4985-8BB1-46337CC1A8E0}" destId="{C1199A63-4492-2D4F-90AE-6B64F588E643}" srcOrd="0" destOrd="0" presId="urn:microsoft.com/office/officeart/2005/8/layout/vProcess5"/>
    <dgm:cxn modelId="{1BAEB6C7-458F-40C0-B1F9-B9BA5C5C45B9}" srcId="{B27957B6-D40C-486E-80ED-DF6C61023A5A}" destId="{A4BB4694-1D31-4985-8BB1-46337CC1A8E0}" srcOrd="0" destOrd="0" parTransId="{DBDD421B-A4B9-436E-87CF-A6C5C0E6CB78}" sibTransId="{026176F1-10FF-4BDE-8156-E84A3DA4F477}"/>
    <dgm:cxn modelId="{4C3C9CCA-0E20-CC4B-9669-57DC4B44EFBB}" type="presOf" srcId="{40941076-2B39-4D52-9490-A9D1999AAE35}" destId="{206E35FF-16DF-E24E-AA5E-65F05E08334E}" srcOrd="0" destOrd="0" presId="urn:microsoft.com/office/officeart/2005/8/layout/vProcess5"/>
    <dgm:cxn modelId="{8DE38DD1-C9F8-8649-AB30-6C2272522A2D}" type="presOf" srcId="{759CF54B-BCC1-4414-AEAD-354DBFC1468B}" destId="{4DDE8302-DC2B-1C4A-B385-66BCEFF4C04D}" srcOrd="1" destOrd="0" presId="urn:microsoft.com/office/officeart/2005/8/layout/vProcess5"/>
    <dgm:cxn modelId="{FC92C5DD-6732-4038-816A-6549EFA638D2}" srcId="{B27957B6-D40C-486E-80ED-DF6C61023A5A}" destId="{7B59B608-C17C-400E-9A49-695D9EFBEE82}" srcOrd="1" destOrd="0" parTransId="{75872532-A0A4-4E83-B029-139C12E933E6}" sibTransId="{40941076-2B39-4D52-9490-A9D1999AAE35}"/>
    <dgm:cxn modelId="{86D577FD-087D-604A-A2F4-1A0D4E1D1971}" type="presOf" srcId="{5687FFB9-477B-466A-821D-BBEA5BFFA64F}" destId="{A4E0047D-D133-7645-968F-0BCCDD5A6B21}" srcOrd="1" destOrd="0" presId="urn:microsoft.com/office/officeart/2005/8/layout/vProcess5"/>
    <dgm:cxn modelId="{A99E7A0D-4124-944A-99A2-1291A3A0E85D}" type="presParOf" srcId="{E7AB5571-BE45-4848-9133-3414638A3926}" destId="{EBDE0934-FDB5-8E48-9F18-9211A71C67AA}" srcOrd="0" destOrd="0" presId="urn:microsoft.com/office/officeart/2005/8/layout/vProcess5"/>
    <dgm:cxn modelId="{3BB773C8-622A-0044-800C-907D3C4B19EF}" type="presParOf" srcId="{E7AB5571-BE45-4848-9133-3414638A3926}" destId="{C1199A63-4492-2D4F-90AE-6B64F588E643}" srcOrd="1" destOrd="0" presId="urn:microsoft.com/office/officeart/2005/8/layout/vProcess5"/>
    <dgm:cxn modelId="{29A074B4-A168-1E4D-81CF-228BB9F71E66}" type="presParOf" srcId="{E7AB5571-BE45-4848-9133-3414638A3926}" destId="{3C681765-7F64-3547-B7C9-2556F741CEBD}" srcOrd="2" destOrd="0" presId="urn:microsoft.com/office/officeart/2005/8/layout/vProcess5"/>
    <dgm:cxn modelId="{DA176E62-E7B2-7041-8D6C-0E10AD71C2B5}" type="presParOf" srcId="{E7AB5571-BE45-4848-9133-3414638A3926}" destId="{F13C5967-77A6-EB44-89C2-5D5BEE784803}" srcOrd="3" destOrd="0" presId="urn:microsoft.com/office/officeart/2005/8/layout/vProcess5"/>
    <dgm:cxn modelId="{2E65EEAE-F1C4-CC47-84D6-1C12773EE626}" type="presParOf" srcId="{E7AB5571-BE45-4848-9133-3414638A3926}" destId="{6D6445A2-9FDD-4B4D-8873-B9B4478860E0}" srcOrd="4" destOrd="0" presId="urn:microsoft.com/office/officeart/2005/8/layout/vProcess5"/>
    <dgm:cxn modelId="{8A3F72D8-3976-344D-9DCE-DD85A19EFA88}" type="presParOf" srcId="{E7AB5571-BE45-4848-9133-3414638A3926}" destId="{9623CF9A-2E90-E04D-BD51-95DB83B78E47}" srcOrd="5" destOrd="0" presId="urn:microsoft.com/office/officeart/2005/8/layout/vProcess5"/>
    <dgm:cxn modelId="{1551FA27-BC96-F641-8053-9D37196E6D57}" type="presParOf" srcId="{E7AB5571-BE45-4848-9133-3414638A3926}" destId="{093C5744-A54B-7B48-92FA-E44FD95CD18C}" srcOrd="6" destOrd="0" presId="urn:microsoft.com/office/officeart/2005/8/layout/vProcess5"/>
    <dgm:cxn modelId="{A190A375-2C55-BC45-BEB0-DC719CDEA27B}" type="presParOf" srcId="{E7AB5571-BE45-4848-9133-3414638A3926}" destId="{206E35FF-16DF-E24E-AA5E-65F05E08334E}" srcOrd="7" destOrd="0" presId="urn:microsoft.com/office/officeart/2005/8/layout/vProcess5"/>
    <dgm:cxn modelId="{1963C7E8-B7B8-E244-9A00-AFBD41DC2615}" type="presParOf" srcId="{E7AB5571-BE45-4848-9133-3414638A3926}" destId="{DB514A37-CA4E-2C41-A765-BBF793C9A222}" srcOrd="8" destOrd="0" presId="urn:microsoft.com/office/officeart/2005/8/layout/vProcess5"/>
    <dgm:cxn modelId="{6F21F956-E2D3-F443-B0F9-E11E8AAA100E}" type="presParOf" srcId="{E7AB5571-BE45-4848-9133-3414638A3926}" destId="{9DCDA83A-0849-1F42-A0D2-1E320E3829CE}" srcOrd="9" destOrd="0" presId="urn:microsoft.com/office/officeart/2005/8/layout/vProcess5"/>
    <dgm:cxn modelId="{A095FB01-0787-E24A-B7C4-E40AF393432D}" type="presParOf" srcId="{E7AB5571-BE45-4848-9133-3414638A3926}" destId="{D36EE61D-23C6-AC42-8454-B9EE222919A2}" srcOrd="10" destOrd="0" presId="urn:microsoft.com/office/officeart/2005/8/layout/vProcess5"/>
    <dgm:cxn modelId="{AA8EC1F6-1694-2A42-B0FF-33B21628A1C0}" type="presParOf" srcId="{E7AB5571-BE45-4848-9133-3414638A3926}" destId="{93323ADA-B289-384A-A29F-7AB8F9017FB4}" srcOrd="11" destOrd="0" presId="urn:microsoft.com/office/officeart/2005/8/layout/vProcess5"/>
    <dgm:cxn modelId="{6A0F0ECB-D199-8F42-9622-DE9226EAAFB0}" type="presParOf" srcId="{E7AB5571-BE45-4848-9133-3414638A3926}" destId="{A4E0047D-D133-7645-968F-0BCCDD5A6B21}" srcOrd="12" destOrd="0" presId="urn:microsoft.com/office/officeart/2005/8/layout/vProcess5"/>
    <dgm:cxn modelId="{184BF1F3-D67B-064D-858A-C40C56C8B2C1}" type="presParOf" srcId="{E7AB5571-BE45-4848-9133-3414638A3926}" destId="{28288BD5-4354-E84C-ADA4-FAC4AD951CA4}" srcOrd="13" destOrd="0" presId="urn:microsoft.com/office/officeart/2005/8/layout/vProcess5"/>
    <dgm:cxn modelId="{292D271E-9B16-DE49-8215-82F6A95BCBB2}" type="presParOf" srcId="{E7AB5571-BE45-4848-9133-3414638A3926}" destId="{4DDE8302-DC2B-1C4A-B385-66BCEFF4C04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EF1D0D-F3AF-49B9-8386-36ECC456A018}" type="doc">
      <dgm:prSet loTypeId="urn:microsoft.com/office/officeart/2005/8/layout/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6C2BF964-8145-44B0-9BA6-1EEF60C1FA6C}">
      <dgm:prSet phldrT="[Κείμενο]"/>
      <dgm:spPr/>
      <dgm:t>
        <a:bodyPr/>
        <a:lstStyle/>
        <a:p>
          <a:r>
            <a:rPr lang="el-GR" b="1" dirty="0"/>
            <a:t>Εκπαιδευτικός στόχος</a:t>
          </a:r>
        </a:p>
      </dgm:t>
    </dgm:pt>
    <dgm:pt modelId="{1307A7FC-7C31-4A0B-A89D-81BD8BC0FBB2}" type="parTrans" cxnId="{C6BCDB62-A489-46B0-9870-BC5C2D45F85A}">
      <dgm:prSet/>
      <dgm:spPr/>
      <dgm:t>
        <a:bodyPr/>
        <a:lstStyle/>
        <a:p>
          <a:endParaRPr lang="el-GR"/>
        </a:p>
      </dgm:t>
    </dgm:pt>
    <dgm:pt modelId="{4BBB3B0C-5A9D-4920-A455-4625B35514E3}" type="sibTrans" cxnId="{C6BCDB62-A489-46B0-9870-BC5C2D45F85A}">
      <dgm:prSet/>
      <dgm:spPr/>
      <dgm:t>
        <a:bodyPr/>
        <a:lstStyle/>
        <a:p>
          <a:endParaRPr lang="el-GR"/>
        </a:p>
      </dgm:t>
    </dgm:pt>
    <dgm:pt modelId="{FC2ECAEE-C4CD-4336-BFA6-ACC607A5E638}">
      <dgm:prSet phldrT="[Κείμενο]"/>
      <dgm:spPr/>
      <dgm:t>
        <a:bodyPr/>
        <a:lstStyle/>
        <a:p>
          <a:r>
            <a:rPr lang="el-GR" b="1" dirty="0"/>
            <a:t>Σενάριο</a:t>
          </a:r>
          <a:r>
            <a:rPr lang="el-GR" dirty="0"/>
            <a:t> </a:t>
          </a:r>
        </a:p>
      </dgm:t>
    </dgm:pt>
    <dgm:pt modelId="{2ADF2DC0-F1C9-4E88-AD29-0919163D459B}" type="parTrans" cxnId="{2CE077C6-299C-4618-99CE-5A983E8FD6AD}">
      <dgm:prSet/>
      <dgm:spPr/>
      <dgm:t>
        <a:bodyPr/>
        <a:lstStyle/>
        <a:p>
          <a:endParaRPr lang="el-GR"/>
        </a:p>
      </dgm:t>
    </dgm:pt>
    <dgm:pt modelId="{51DFB91F-7AF6-48C1-9B60-96F548DBD508}" type="sibTrans" cxnId="{2CE077C6-299C-4618-99CE-5A983E8FD6AD}">
      <dgm:prSet/>
      <dgm:spPr/>
      <dgm:t>
        <a:bodyPr/>
        <a:lstStyle/>
        <a:p>
          <a:endParaRPr lang="el-GR"/>
        </a:p>
      </dgm:t>
    </dgm:pt>
    <dgm:pt modelId="{FB6BCF21-500D-4D4A-A305-CEC774EFC1D7}">
      <dgm:prSet phldrT="[Κείμενο]"/>
      <dgm:spPr/>
      <dgm:t>
        <a:bodyPr/>
        <a:lstStyle/>
        <a:p>
          <a:r>
            <a:rPr lang="el-GR" b="1" dirty="0"/>
            <a:t>Γρίφοι</a:t>
          </a:r>
        </a:p>
      </dgm:t>
    </dgm:pt>
    <dgm:pt modelId="{42A92AF4-7EA3-46F5-BE32-83758BF238EC}" type="parTrans" cxnId="{C55F3584-79B5-4376-8518-4DF6D4EA4E70}">
      <dgm:prSet/>
      <dgm:spPr/>
      <dgm:t>
        <a:bodyPr/>
        <a:lstStyle/>
        <a:p>
          <a:endParaRPr lang="el-GR"/>
        </a:p>
      </dgm:t>
    </dgm:pt>
    <dgm:pt modelId="{4C69B356-DB60-4E59-ABBF-84837EBE0C20}" type="sibTrans" cxnId="{C55F3584-79B5-4376-8518-4DF6D4EA4E70}">
      <dgm:prSet/>
      <dgm:spPr/>
      <dgm:t>
        <a:bodyPr/>
        <a:lstStyle/>
        <a:p>
          <a:endParaRPr lang="el-GR"/>
        </a:p>
      </dgm:t>
    </dgm:pt>
    <dgm:pt modelId="{FF0FF3FA-EE1D-4429-A7A7-E3C64B6DF61E}">
      <dgm:prSet phldrT="[Κείμενο]"/>
      <dgm:spPr/>
      <dgm:t>
        <a:bodyPr/>
        <a:lstStyle/>
        <a:p>
          <a:r>
            <a:rPr lang="el-GR" b="1" dirty="0"/>
            <a:t>Πλάνο του παιχνιδιού</a:t>
          </a:r>
        </a:p>
      </dgm:t>
    </dgm:pt>
    <dgm:pt modelId="{277A802B-8D74-4431-A109-79794B8A0F61}" type="parTrans" cxnId="{3951981B-94AE-4577-8726-0E048BC06B58}">
      <dgm:prSet/>
      <dgm:spPr/>
      <dgm:t>
        <a:bodyPr/>
        <a:lstStyle/>
        <a:p>
          <a:endParaRPr lang="el-GR"/>
        </a:p>
      </dgm:t>
    </dgm:pt>
    <dgm:pt modelId="{782C1667-4851-421D-9EFE-A5EEB8B874D3}" type="sibTrans" cxnId="{3951981B-94AE-4577-8726-0E048BC06B58}">
      <dgm:prSet/>
      <dgm:spPr/>
      <dgm:t>
        <a:bodyPr/>
        <a:lstStyle/>
        <a:p>
          <a:endParaRPr lang="el-GR"/>
        </a:p>
      </dgm:t>
    </dgm:pt>
    <dgm:pt modelId="{4B85C5E1-15C9-47F3-BF8A-AFE8F0A56F75}">
      <dgm:prSet phldrT="[Κείμενο]"/>
      <dgm:spPr/>
      <dgm:t>
        <a:bodyPr/>
        <a:lstStyle/>
        <a:p>
          <a:r>
            <a:rPr lang="el-GR" b="1" dirty="0"/>
            <a:t>«Δωμάτια»</a:t>
          </a:r>
        </a:p>
      </dgm:t>
    </dgm:pt>
    <dgm:pt modelId="{D537093D-EB5B-4B28-8566-EBEC8437EBED}" type="parTrans" cxnId="{17A94DCE-5F06-4591-84D1-033F52DD81CC}">
      <dgm:prSet/>
      <dgm:spPr/>
      <dgm:t>
        <a:bodyPr/>
        <a:lstStyle/>
        <a:p>
          <a:endParaRPr lang="el-GR"/>
        </a:p>
      </dgm:t>
    </dgm:pt>
    <dgm:pt modelId="{7DB81830-2F1F-4A16-9D5C-072BBFC53FEA}" type="sibTrans" cxnId="{17A94DCE-5F06-4591-84D1-033F52DD81CC}">
      <dgm:prSet/>
      <dgm:spPr/>
      <dgm:t>
        <a:bodyPr/>
        <a:lstStyle/>
        <a:p>
          <a:endParaRPr lang="el-GR"/>
        </a:p>
      </dgm:t>
    </dgm:pt>
    <dgm:pt modelId="{CE2AD775-7407-452F-8360-EC2C83D587A9}">
      <dgm:prSet/>
      <dgm:spPr/>
      <dgm:t>
        <a:bodyPr/>
        <a:lstStyle/>
        <a:p>
          <a:r>
            <a:rPr lang="el-GR" b="1" dirty="0"/>
            <a:t>Έλεγχος του παιχνιδιού</a:t>
          </a:r>
        </a:p>
      </dgm:t>
    </dgm:pt>
    <dgm:pt modelId="{64A86723-9E76-4525-A048-405998CAA469}" type="parTrans" cxnId="{A165BCF6-7E0A-45CD-9276-BD34F9112713}">
      <dgm:prSet/>
      <dgm:spPr/>
      <dgm:t>
        <a:bodyPr/>
        <a:lstStyle/>
        <a:p>
          <a:endParaRPr lang="el-GR"/>
        </a:p>
      </dgm:t>
    </dgm:pt>
    <dgm:pt modelId="{24715A8F-4080-45F8-8C37-E0665A21B99E}" type="sibTrans" cxnId="{A165BCF6-7E0A-45CD-9276-BD34F9112713}">
      <dgm:prSet/>
      <dgm:spPr/>
      <dgm:t>
        <a:bodyPr/>
        <a:lstStyle/>
        <a:p>
          <a:endParaRPr lang="el-GR"/>
        </a:p>
      </dgm:t>
    </dgm:pt>
    <dgm:pt modelId="{990D02C4-E0EA-488F-8CC4-993F2D7A92C2}">
      <dgm:prSet/>
      <dgm:spPr/>
      <dgm:t>
        <a:bodyPr/>
        <a:lstStyle/>
        <a:p>
          <a:r>
            <a:rPr lang="el-GR" b="1" dirty="0"/>
            <a:t>Εφαρμογή του παιχνιδιού</a:t>
          </a:r>
        </a:p>
      </dgm:t>
    </dgm:pt>
    <dgm:pt modelId="{7499FA0A-98BD-4098-BDBC-C760AA393F64}" type="parTrans" cxnId="{CB2838DF-80A0-4C09-B408-B4221DF9E87A}">
      <dgm:prSet/>
      <dgm:spPr/>
      <dgm:t>
        <a:bodyPr/>
        <a:lstStyle/>
        <a:p>
          <a:endParaRPr lang="el-GR"/>
        </a:p>
      </dgm:t>
    </dgm:pt>
    <dgm:pt modelId="{58F2D244-EDEC-4E8C-A2BA-557B76FCAE1B}" type="sibTrans" cxnId="{CB2838DF-80A0-4C09-B408-B4221DF9E87A}">
      <dgm:prSet/>
      <dgm:spPr/>
      <dgm:t>
        <a:bodyPr/>
        <a:lstStyle/>
        <a:p>
          <a:endParaRPr lang="el-GR"/>
        </a:p>
      </dgm:t>
    </dgm:pt>
    <dgm:pt modelId="{E2209059-E794-49AC-BE53-F2F70EA652A9}">
      <dgm:prSet/>
      <dgm:spPr/>
      <dgm:t>
        <a:bodyPr/>
        <a:lstStyle/>
        <a:p>
          <a:r>
            <a:rPr lang="el-GR" b="1" dirty="0"/>
            <a:t>Απολογισμός</a:t>
          </a:r>
        </a:p>
      </dgm:t>
    </dgm:pt>
    <dgm:pt modelId="{36FB7EFE-28FD-47F4-9ACB-4322EB32BBE1}" type="parTrans" cxnId="{511EF127-57E2-4350-8491-D08ABB14D03E}">
      <dgm:prSet/>
      <dgm:spPr/>
      <dgm:t>
        <a:bodyPr/>
        <a:lstStyle/>
        <a:p>
          <a:endParaRPr lang="el-GR"/>
        </a:p>
      </dgm:t>
    </dgm:pt>
    <dgm:pt modelId="{C7EF5A6E-6340-472B-B836-64386F985B4A}" type="sibTrans" cxnId="{511EF127-57E2-4350-8491-D08ABB14D03E}">
      <dgm:prSet/>
      <dgm:spPr/>
      <dgm:t>
        <a:bodyPr/>
        <a:lstStyle/>
        <a:p>
          <a:endParaRPr lang="el-GR"/>
        </a:p>
      </dgm:t>
    </dgm:pt>
    <dgm:pt modelId="{E35B965B-F1CB-3F40-A324-7EBBF3EAB2D6}" type="pres">
      <dgm:prSet presAssocID="{34EF1D0D-F3AF-49B9-8386-36ECC456A018}" presName="diagram" presStyleCnt="0">
        <dgm:presLayoutVars>
          <dgm:dir/>
          <dgm:resizeHandles val="exact"/>
        </dgm:presLayoutVars>
      </dgm:prSet>
      <dgm:spPr/>
    </dgm:pt>
    <dgm:pt modelId="{017274B0-4E6A-2741-88C1-E05E2A031B4A}" type="pres">
      <dgm:prSet presAssocID="{6C2BF964-8145-44B0-9BA6-1EEF60C1FA6C}" presName="node" presStyleLbl="node1" presStyleIdx="0" presStyleCnt="8">
        <dgm:presLayoutVars>
          <dgm:bulletEnabled val="1"/>
        </dgm:presLayoutVars>
      </dgm:prSet>
      <dgm:spPr/>
    </dgm:pt>
    <dgm:pt modelId="{8BA553F8-B7EB-9B4B-97ED-968F402A2DE7}" type="pres">
      <dgm:prSet presAssocID="{4BBB3B0C-5A9D-4920-A455-4625B35514E3}" presName="sibTrans" presStyleLbl="sibTrans2D1" presStyleIdx="0" presStyleCnt="7"/>
      <dgm:spPr/>
    </dgm:pt>
    <dgm:pt modelId="{C0740527-CCC2-E748-B4FC-C09C5668A1DB}" type="pres">
      <dgm:prSet presAssocID="{4BBB3B0C-5A9D-4920-A455-4625B35514E3}" presName="connectorText" presStyleLbl="sibTrans2D1" presStyleIdx="0" presStyleCnt="7"/>
      <dgm:spPr/>
    </dgm:pt>
    <dgm:pt modelId="{32F24171-A679-E046-9973-CFAAF18292E5}" type="pres">
      <dgm:prSet presAssocID="{FC2ECAEE-C4CD-4336-BFA6-ACC607A5E638}" presName="node" presStyleLbl="node1" presStyleIdx="1" presStyleCnt="8">
        <dgm:presLayoutVars>
          <dgm:bulletEnabled val="1"/>
        </dgm:presLayoutVars>
      </dgm:prSet>
      <dgm:spPr/>
    </dgm:pt>
    <dgm:pt modelId="{195D961F-7D28-B843-AD8A-3F822E2DBBA6}" type="pres">
      <dgm:prSet presAssocID="{51DFB91F-7AF6-48C1-9B60-96F548DBD508}" presName="sibTrans" presStyleLbl="sibTrans2D1" presStyleIdx="1" presStyleCnt="7"/>
      <dgm:spPr/>
    </dgm:pt>
    <dgm:pt modelId="{E8CE0E65-629E-354B-95F8-A94E4A11354D}" type="pres">
      <dgm:prSet presAssocID="{51DFB91F-7AF6-48C1-9B60-96F548DBD508}" presName="connectorText" presStyleLbl="sibTrans2D1" presStyleIdx="1" presStyleCnt="7"/>
      <dgm:spPr/>
    </dgm:pt>
    <dgm:pt modelId="{8C9C3A9D-C90C-E242-8EE1-5F806E59C721}" type="pres">
      <dgm:prSet presAssocID="{FB6BCF21-500D-4D4A-A305-CEC774EFC1D7}" presName="node" presStyleLbl="node1" presStyleIdx="2" presStyleCnt="8">
        <dgm:presLayoutVars>
          <dgm:bulletEnabled val="1"/>
        </dgm:presLayoutVars>
      </dgm:prSet>
      <dgm:spPr/>
    </dgm:pt>
    <dgm:pt modelId="{1257182B-5EE0-8344-A9FE-DF3AF9BE9E99}" type="pres">
      <dgm:prSet presAssocID="{4C69B356-DB60-4E59-ABBF-84837EBE0C20}" presName="sibTrans" presStyleLbl="sibTrans2D1" presStyleIdx="2" presStyleCnt="7"/>
      <dgm:spPr/>
    </dgm:pt>
    <dgm:pt modelId="{07373432-A252-114C-AF53-D436983CE842}" type="pres">
      <dgm:prSet presAssocID="{4C69B356-DB60-4E59-ABBF-84837EBE0C20}" presName="connectorText" presStyleLbl="sibTrans2D1" presStyleIdx="2" presStyleCnt="7"/>
      <dgm:spPr/>
    </dgm:pt>
    <dgm:pt modelId="{43BC4002-8347-8D42-B299-FBE8167C9CE3}" type="pres">
      <dgm:prSet presAssocID="{FF0FF3FA-EE1D-4429-A7A7-E3C64B6DF61E}" presName="node" presStyleLbl="node1" presStyleIdx="3" presStyleCnt="8">
        <dgm:presLayoutVars>
          <dgm:bulletEnabled val="1"/>
        </dgm:presLayoutVars>
      </dgm:prSet>
      <dgm:spPr/>
    </dgm:pt>
    <dgm:pt modelId="{CB481A52-9E42-C449-B475-B16B3CDB3502}" type="pres">
      <dgm:prSet presAssocID="{782C1667-4851-421D-9EFE-A5EEB8B874D3}" presName="sibTrans" presStyleLbl="sibTrans2D1" presStyleIdx="3" presStyleCnt="7"/>
      <dgm:spPr/>
    </dgm:pt>
    <dgm:pt modelId="{1B347EAC-5CD4-5246-ABF1-A92C59428F8C}" type="pres">
      <dgm:prSet presAssocID="{782C1667-4851-421D-9EFE-A5EEB8B874D3}" presName="connectorText" presStyleLbl="sibTrans2D1" presStyleIdx="3" presStyleCnt="7"/>
      <dgm:spPr/>
    </dgm:pt>
    <dgm:pt modelId="{09DAF64C-548D-F241-BA76-4E82D94F209B}" type="pres">
      <dgm:prSet presAssocID="{4B85C5E1-15C9-47F3-BF8A-AFE8F0A56F75}" presName="node" presStyleLbl="node1" presStyleIdx="4" presStyleCnt="8">
        <dgm:presLayoutVars>
          <dgm:bulletEnabled val="1"/>
        </dgm:presLayoutVars>
      </dgm:prSet>
      <dgm:spPr/>
    </dgm:pt>
    <dgm:pt modelId="{25AB5B6D-F376-5240-9DD0-462457140573}" type="pres">
      <dgm:prSet presAssocID="{7DB81830-2F1F-4A16-9D5C-072BBFC53FEA}" presName="sibTrans" presStyleLbl="sibTrans2D1" presStyleIdx="4" presStyleCnt="7"/>
      <dgm:spPr/>
    </dgm:pt>
    <dgm:pt modelId="{1E0E325E-EEF6-B348-B678-0000185807E4}" type="pres">
      <dgm:prSet presAssocID="{7DB81830-2F1F-4A16-9D5C-072BBFC53FEA}" presName="connectorText" presStyleLbl="sibTrans2D1" presStyleIdx="4" presStyleCnt="7"/>
      <dgm:spPr/>
    </dgm:pt>
    <dgm:pt modelId="{F8792A2F-DD09-5642-8C69-49605F89F814}" type="pres">
      <dgm:prSet presAssocID="{CE2AD775-7407-452F-8360-EC2C83D587A9}" presName="node" presStyleLbl="node1" presStyleIdx="5" presStyleCnt="8">
        <dgm:presLayoutVars>
          <dgm:bulletEnabled val="1"/>
        </dgm:presLayoutVars>
      </dgm:prSet>
      <dgm:spPr/>
    </dgm:pt>
    <dgm:pt modelId="{CFCA4045-FB71-4E47-BED5-92625CB0355B}" type="pres">
      <dgm:prSet presAssocID="{24715A8F-4080-45F8-8C37-E0665A21B99E}" presName="sibTrans" presStyleLbl="sibTrans2D1" presStyleIdx="5" presStyleCnt="7"/>
      <dgm:spPr/>
    </dgm:pt>
    <dgm:pt modelId="{1C34687B-7F39-594B-BA7B-821051464AF8}" type="pres">
      <dgm:prSet presAssocID="{24715A8F-4080-45F8-8C37-E0665A21B99E}" presName="connectorText" presStyleLbl="sibTrans2D1" presStyleIdx="5" presStyleCnt="7"/>
      <dgm:spPr/>
    </dgm:pt>
    <dgm:pt modelId="{4A58B510-641C-D747-9EDC-F2C04F6B49E7}" type="pres">
      <dgm:prSet presAssocID="{990D02C4-E0EA-488F-8CC4-993F2D7A92C2}" presName="node" presStyleLbl="node1" presStyleIdx="6" presStyleCnt="8">
        <dgm:presLayoutVars>
          <dgm:bulletEnabled val="1"/>
        </dgm:presLayoutVars>
      </dgm:prSet>
      <dgm:spPr/>
    </dgm:pt>
    <dgm:pt modelId="{CA4BB79E-E7D8-F744-814A-76520C5A15E7}" type="pres">
      <dgm:prSet presAssocID="{58F2D244-EDEC-4E8C-A2BA-557B76FCAE1B}" presName="sibTrans" presStyleLbl="sibTrans2D1" presStyleIdx="6" presStyleCnt="7"/>
      <dgm:spPr/>
    </dgm:pt>
    <dgm:pt modelId="{97B49CBE-EF06-4742-B67F-EC688460F586}" type="pres">
      <dgm:prSet presAssocID="{58F2D244-EDEC-4E8C-A2BA-557B76FCAE1B}" presName="connectorText" presStyleLbl="sibTrans2D1" presStyleIdx="6" presStyleCnt="7"/>
      <dgm:spPr/>
    </dgm:pt>
    <dgm:pt modelId="{9834B625-030F-474A-BEB5-F7C3E8F69CA9}" type="pres">
      <dgm:prSet presAssocID="{E2209059-E794-49AC-BE53-F2F70EA652A9}" presName="node" presStyleLbl="node1" presStyleIdx="7" presStyleCnt="8">
        <dgm:presLayoutVars>
          <dgm:bulletEnabled val="1"/>
        </dgm:presLayoutVars>
      </dgm:prSet>
      <dgm:spPr/>
    </dgm:pt>
  </dgm:ptLst>
  <dgm:cxnLst>
    <dgm:cxn modelId="{079D3404-CB32-184B-89C8-95946183110F}" type="presOf" srcId="{FF0FF3FA-EE1D-4429-A7A7-E3C64B6DF61E}" destId="{43BC4002-8347-8D42-B299-FBE8167C9CE3}" srcOrd="0" destOrd="0" presId="urn:microsoft.com/office/officeart/2005/8/layout/process5"/>
    <dgm:cxn modelId="{6167DA05-C8B7-6B4A-8D1F-6894B14DBEC0}" type="presOf" srcId="{24715A8F-4080-45F8-8C37-E0665A21B99E}" destId="{1C34687B-7F39-594B-BA7B-821051464AF8}" srcOrd="1" destOrd="0" presId="urn:microsoft.com/office/officeart/2005/8/layout/process5"/>
    <dgm:cxn modelId="{46589C07-EFF2-184A-95C5-7248FE4B0253}" type="presOf" srcId="{4BBB3B0C-5A9D-4920-A455-4625B35514E3}" destId="{8BA553F8-B7EB-9B4B-97ED-968F402A2DE7}" srcOrd="0" destOrd="0" presId="urn:microsoft.com/office/officeart/2005/8/layout/process5"/>
    <dgm:cxn modelId="{D0884718-AA58-EA45-93B1-118C06AD035E}" type="presOf" srcId="{51DFB91F-7AF6-48C1-9B60-96F548DBD508}" destId="{E8CE0E65-629E-354B-95F8-A94E4A11354D}" srcOrd="1" destOrd="0" presId="urn:microsoft.com/office/officeart/2005/8/layout/process5"/>
    <dgm:cxn modelId="{884C9919-CF61-A64F-B489-23005AE251F5}" type="presOf" srcId="{58F2D244-EDEC-4E8C-A2BA-557B76FCAE1B}" destId="{97B49CBE-EF06-4742-B67F-EC688460F586}" srcOrd="1" destOrd="0" presId="urn:microsoft.com/office/officeart/2005/8/layout/process5"/>
    <dgm:cxn modelId="{3951981B-94AE-4577-8726-0E048BC06B58}" srcId="{34EF1D0D-F3AF-49B9-8386-36ECC456A018}" destId="{FF0FF3FA-EE1D-4429-A7A7-E3C64B6DF61E}" srcOrd="3" destOrd="0" parTransId="{277A802B-8D74-4431-A109-79794B8A0F61}" sibTransId="{782C1667-4851-421D-9EFE-A5EEB8B874D3}"/>
    <dgm:cxn modelId="{5FEE5327-ECED-AB4E-80DB-F8FFD862F9D0}" type="presOf" srcId="{4BBB3B0C-5A9D-4920-A455-4625B35514E3}" destId="{C0740527-CCC2-E748-B4FC-C09C5668A1DB}" srcOrd="1" destOrd="0" presId="urn:microsoft.com/office/officeart/2005/8/layout/process5"/>
    <dgm:cxn modelId="{511EF127-57E2-4350-8491-D08ABB14D03E}" srcId="{34EF1D0D-F3AF-49B9-8386-36ECC456A018}" destId="{E2209059-E794-49AC-BE53-F2F70EA652A9}" srcOrd="7" destOrd="0" parTransId="{36FB7EFE-28FD-47F4-9ACB-4322EB32BBE1}" sibTransId="{C7EF5A6E-6340-472B-B836-64386F985B4A}"/>
    <dgm:cxn modelId="{301EEE2C-AE69-2043-BC6E-606F0321257F}" type="presOf" srcId="{CE2AD775-7407-452F-8360-EC2C83D587A9}" destId="{F8792A2F-DD09-5642-8C69-49605F89F814}" srcOrd="0" destOrd="0" presId="urn:microsoft.com/office/officeart/2005/8/layout/process5"/>
    <dgm:cxn modelId="{D917C72E-2BD0-8C4A-B2FA-DED8A34BD3ED}" type="presOf" srcId="{FB6BCF21-500D-4D4A-A305-CEC774EFC1D7}" destId="{8C9C3A9D-C90C-E242-8EE1-5F806E59C721}" srcOrd="0" destOrd="0" presId="urn:microsoft.com/office/officeart/2005/8/layout/process5"/>
    <dgm:cxn modelId="{3C240936-1D8F-934E-93C8-04A4BC395A1B}" type="presOf" srcId="{7DB81830-2F1F-4A16-9D5C-072BBFC53FEA}" destId="{1E0E325E-EEF6-B348-B678-0000185807E4}" srcOrd="1" destOrd="0" presId="urn:microsoft.com/office/officeart/2005/8/layout/process5"/>
    <dgm:cxn modelId="{6A68F247-7414-D64A-A5C0-44D90C75EF98}" type="presOf" srcId="{4B85C5E1-15C9-47F3-BF8A-AFE8F0A56F75}" destId="{09DAF64C-548D-F241-BA76-4E82D94F209B}" srcOrd="0" destOrd="0" presId="urn:microsoft.com/office/officeart/2005/8/layout/process5"/>
    <dgm:cxn modelId="{E8F3324C-DE8E-A749-973A-F971C5796CCE}" type="presOf" srcId="{FC2ECAEE-C4CD-4336-BFA6-ACC607A5E638}" destId="{32F24171-A679-E046-9973-CFAAF18292E5}" srcOrd="0" destOrd="0" presId="urn:microsoft.com/office/officeart/2005/8/layout/process5"/>
    <dgm:cxn modelId="{64A24A54-8854-E543-B88E-0DD80CFEA1C7}" type="presOf" srcId="{782C1667-4851-421D-9EFE-A5EEB8B874D3}" destId="{CB481A52-9E42-C449-B475-B16B3CDB3502}" srcOrd="0" destOrd="0" presId="urn:microsoft.com/office/officeart/2005/8/layout/process5"/>
    <dgm:cxn modelId="{C6BCDB62-A489-46B0-9870-BC5C2D45F85A}" srcId="{34EF1D0D-F3AF-49B9-8386-36ECC456A018}" destId="{6C2BF964-8145-44B0-9BA6-1EEF60C1FA6C}" srcOrd="0" destOrd="0" parTransId="{1307A7FC-7C31-4A0B-A89D-81BD8BC0FBB2}" sibTransId="{4BBB3B0C-5A9D-4920-A455-4625B35514E3}"/>
    <dgm:cxn modelId="{46D3786C-1503-7C47-A0E7-305C13D9F4D3}" type="presOf" srcId="{782C1667-4851-421D-9EFE-A5EEB8B874D3}" destId="{1B347EAC-5CD4-5246-ABF1-A92C59428F8C}" srcOrd="1" destOrd="0" presId="urn:microsoft.com/office/officeart/2005/8/layout/process5"/>
    <dgm:cxn modelId="{BDD08779-36A1-1A4D-8419-304FEE414186}" type="presOf" srcId="{24715A8F-4080-45F8-8C37-E0665A21B99E}" destId="{CFCA4045-FB71-4E47-BED5-92625CB0355B}" srcOrd="0" destOrd="0" presId="urn:microsoft.com/office/officeart/2005/8/layout/process5"/>
    <dgm:cxn modelId="{C55F3584-79B5-4376-8518-4DF6D4EA4E70}" srcId="{34EF1D0D-F3AF-49B9-8386-36ECC456A018}" destId="{FB6BCF21-500D-4D4A-A305-CEC774EFC1D7}" srcOrd="2" destOrd="0" parTransId="{42A92AF4-7EA3-46F5-BE32-83758BF238EC}" sibTransId="{4C69B356-DB60-4E59-ABBF-84837EBE0C20}"/>
    <dgm:cxn modelId="{9D0A7A88-7A38-8F4A-8D91-BEC72623BC62}" type="presOf" srcId="{58F2D244-EDEC-4E8C-A2BA-557B76FCAE1B}" destId="{CA4BB79E-E7D8-F744-814A-76520C5A15E7}" srcOrd="0" destOrd="0" presId="urn:microsoft.com/office/officeart/2005/8/layout/process5"/>
    <dgm:cxn modelId="{43049792-BEB2-4E43-837F-3D2756919DB0}" type="presOf" srcId="{4C69B356-DB60-4E59-ABBF-84837EBE0C20}" destId="{07373432-A252-114C-AF53-D436983CE842}" srcOrd="1" destOrd="0" presId="urn:microsoft.com/office/officeart/2005/8/layout/process5"/>
    <dgm:cxn modelId="{EC6BD0BF-BC64-4E44-82F0-0A3D5A79CB34}" type="presOf" srcId="{34EF1D0D-F3AF-49B9-8386-36ECC456A018}" destId="{E35B965B-F1CB-3F40-A324-7EBBF3EAB2D6}" srcOrd="0" destOrd="0" presId="urn:microsoft.com/office/officeart/2005/8/layout/process5"/>
    <dgm:cxn modelId="{5273D4C0-C8E5-A549-A9AD-CB93937DA220}" type="presOf" srcId="{51DFB91F-7AF6-48C1-9B60-96F548DBD508}" destId="{195D961F-7D28-B843-AD8A-3F822E2DBBA6}" srcOrd="0" destOrd="0" presId="urn:microsoft.com/office/officeart/2005/8/layout/process5"/>
    <dgm:cxn modelId="{0B784CC4-F040-6841-8EB1-F96402075A4F}" type="presOf" srcId="{7DB81830-2F1F-4A16-9D5C-072BBFC53FEA}" destId="{25AB5B6D-F376-5240-9DD0-462457140573}" srcOrd="0" destOrd="0" presId="urn:microsoft.com/office/officeart/2005/8/layout/process5"/>
    <dgm:cxn modelId="{2CE077C6-299C-4618-99CE-5A983E8FD6AD}" srcId="{34EF1D0D-F3AF-49B9-8386-36ECC456A018}" destId="{FC2ECAEE-C4CD-4336-BFA6-ACC607A5E638}" srcOrd="1" destOrd="0" parTransId="{2ADF2DC0-F1C9-4E88-AD29-0919163D459B}" sibTransId="{51DFB91F-7AF6-48C1-9B60-96F548DBD508}"/>
    <dgm:cxn modelId="{AD862DCE-59B4-3B4B-A7CE-012D499F5B2F}" type="presOf" srcId="{E2209059-E794-49AC-BE53-F2F70EA652A9}" destId="{9834B625-030F-474A-BEB5-F7C3E8F69CA9}" srcOrd="0" destOrd="0" presId="urn:microsoft.com/office/officeart/2005/8/layout/process5"/>
    <dgm:cxn modelId="{17A94DCE-5F06-4591-84D1-033F52DD81CC}" srcId="{34EF1D0D-F3AF-49B9-8386-36ECC456A018}" destId="{4B85C5E1-15C9-47F3-BF8A-AFE8F0A56F75}" srcOrd="4" destOrd="0" parTransId="{D537093D-EB5B-4B28-8566-EBEC8437EBED}" sibTransId="{7DB81830-2F1F-4A16-9D5C-072BBFC53FEA}"/>
    <dgm:cxn modelId="{6618B4DD-F709-A449-8015-1923F3A4BD18}" type="presOf" srcId="{6C2BF964-8145-44B0-9BA6-1EEF60C1FA6C}" destId="{017274B0-4E6A-2741-88C1-E05E2A031B4A}" srcOrd="0" destOrd="0" presId="urn:microsoft.com/office/officeart/2005/8/layout/process5"/>
    <dgm:cxn modelId="{CB2838DF-80A0-4C09-B408-B4221DF9E87A}" srcId="{34EF1D0D-F3AF-49B9-8386-36ECC456A018}" destId="{990D02C4-E0EA-488F-8CC4-993F2D7A92C2}" srcOrd="6" destOrd="0" parTransId="{7499FA0A-98BD-4098-BDBC-C760AA393F64}" sibTransId="{58F2D244-EDEC-4E8C-A2BA-557B76FCAE1B}"/>
    <dgm:cxn modelId="{D87D23E3-0051-6A44-9DBF-18CC59C8897A}" type="presOf" srcId="{990D02C4-E0EA-488F-8CC4-993F2D7A92C2}" destId="{4A58B510-641C-D747-9EDC-F2C04F6B49E7}" srcOrd="0" destOrd="0" presId="urn:microsoft.com/office/officeart/2005/8/layout/process5"/>
    <dgm:cxn modelId="{6C8B09F4-8D61-4440-B55F-3EF39A8C0C4F}" type="presOf" srcId="{4C69B356-DB60-4E59-ABBF-84837EBE0C20}" destId="{1257182B-5EE0-8344-A9FE-DF3AF9BE9E99}" srcOrd="0" destOrd="0" presId="urn:microsoft.com/office/officeart/2005/8/layout/process5"/>
    <dgm:cxn modelId="{A165BCF6-7E0A-45CD-9276-BD34F9112713}" srcId="{34EF1D0D-F3AF-49B9-8386-36ECC456A018}" destId="{CE2AD775-7407-452F-8360-EC2C83D587A9}" srcOrd="5" destOrd="0" parTransId="{64A86723-9E76-4525-A048-405998CAA469}" sibTransId="{24715A8F-4080-45F8-8C37-E0665A21B99E}"/>
    <dgm:cxn modelId="{A8B8E2ED-F341-2F4D-9D7B-35536A70F5BA}" type="presParOf" srcId="{E35B965B-F1CB-3F40-A324-7EBBF3EAB2D6}" destId="{017274B0-4E6A-2741-88C1-E05E2A031B4A}" srcOrd="0" destOrd="0" presId="urn:microsoft.com/office/officeart/2005/8/layout/process5"/>
    <dgm:cxn modelId="{EAB997D7-B944-A44A-9232-524EC160116A}" type="presParOf" srcId="{E35B965B-F1CB-3F40-A324-7EBBF3EAB2D6}" destId="{8BA553F8-B7EB-9B4B-97ED-968F402A2DE7}" srcOrd="1" destOrd="0" presId="urn:microsoft.com/office/officeart/2005/8/layout/process5"/>
    <dgm:cxn modelId="{402C1C90-D5F1-6E45-8417-8A01BACF3F43}" type="presParOf" srcId="{8BA553F8-B7EB-9B4B-97ED-968F402A2DE7}" destId="{C0740527-CCC2-E748-B4FC-C09C5668A1DB}" srcOrd="0" destOrd="0" presId="urn:microsoft.com/office/officeart/2005/8/layout/process5"/>
    <dgm:cxn modelId="{FA894356-880B-F54F-88B6-594219792147}" type="presParOf" srcId="{E35B965B-F1CB-3F40-A324-7EBBF3EAB2D6}" destId="{32F24171-A679-E046-9973-CFAAF18292E5}" srcOrd="2" destOrd="0" presId="urn:microsoft.com/office/officeart/2005/8/layout/process5"/>
    <dgm:cxn modelId="{55E20D14-649B-9E4E-BC56-FC0736800DE9}" type="presParOf" srcId="{E35B965B-F1CB-3F40-A324-7EBBF3EAB2D6}" destId="{195D961F-7D28-B843-AD8A-3F822E2DBBA6}" srcOrd="3" destOrd="0" presId="urn:microsoft.com/office/officeart/2005/8/layout/process5"/>
    <dgm:cxn modelId="{ADC9CECE-414D-5247-9435-A522D728F317}" type="presParOf" srcId="{195D961F-7D28-B843-AD8A-3F822E2DBBA6}" destId="{E8CE0E65-629E-354B-95F8-A94E4A11354D}" srcOrd="0" destOrd="0" presId="urn:microsoft.com/office/officeart/2005/8/layout/process5"/>
    <dgm:cxn modelId="{B9FBC47C-3BBE-CB48-AA0A-84B8554CC146}" type="presParOf" srcId="{E35B965B-F1CB-3F40-A324-7EBBF3EAB2D6}" destId="{8C9C3A9D-C90C-E242-8EE1-5F806E59C721}" srcOrd="4" destOrd="0" presId="urn:microsoft.com/office/officeart/2005/8/layout/process5"/>
    <dgm:cxn modelId="{CBD5A7AA-90B5-B549-8606-19D6BDACFE1F}" type="presParOf" srcId="{E35B965B-F1CB-3F40-A324-7EBBF3EAB2D6}" destId="{1257182B-5EE0-8344-A9FE-DF3AF9BE9E99}" srcOrd="5" destOrd="0" presId="urn:microsoft.com/office/officeart/2005/8/layout/process5"/>
    <dgm:cxn modelId="{78BE8355-7203-D447-BF65-895B8F46CE0D}" type="presParOf" srcId="{1257182B-5EE0-8344-A9FE-DF3AF9BE9E99}" destId="{07373432-A252-114C-AF53-D436983CE842}" srcOrd="0" destOrd="0" presId="urn:microsoft.com/office/officeart/2005/8/layout/process5"/>
    <dgm:cxn modelId="{CC251995-9F75-FA4D-98DA-78DFFA722BF5}" type="presParOf" srcId="{E35B965B-F1CB-3F40-A324-7EBBF3EAB2D6}" destId="{43BC4002-8347-8D42-B299-FBE8167C9CE3}" srcOrd="6" destOrd="0" presId="urn:microsoft.com/office/officeart/2005/8/layout/process5"/>
    <dgm:cxn modelId="{6FDCE60B-28CC-1C48-833B-A4EE112EE233}" type="presParOf" srcId="{E35B965B-F1CB-3F40-A324-7EBBF3EAB2D6}" destId="{CB481A52-9E42-C449-B475-B16B3CDB3502}" srcOrd="7" destOrd="0" presId="urn:microsoft.com/office/officeart/2005/8/layout/process5"/>
    <dgm:cxn modelId="{CA99EFE4-66D2-E644-A976-14CDE0A5C1BE}" type="presParOf" srcId="{CB481A52-9E42-C449-B475-B16B3CDB3502}" destId="{1B347EAC-5CD4-5246-ABF1-A92C59428F8C}" srcOrd="0" destOrd="0" presId="urn:microsoft.com/office/officeart/2005/8/layout/process5"/>
    <dgm:cxn modelId="{F2A448C4-4120-EB46-99E6-37B78A5F3FBE}" type="presParOf" srcId="{E35B965B-F1CB-3F40-A324-7EBBF3EAB2D6}" destId="{09DAF64C-548D-F241-BA76-4E82D94F209B}" srcOrd="8" destOrd="0" presId="urn:microsoft.com/office/officeart/2005/8/layout/process5"/>
    <dgm:cxn modelId="{FF033138-AE96-3B4C-A7FC-F48194F0CC86}" type="presParOf" srcId="{E35B965B-F1CB-3F40-A324-7EBBF3EAB2D6}" destId="{25AB5B6D-F376-5240-9DD0-462457140573}" srcOrd="9" destOrd="0" presId="urn:microsoft.com/office/officeart/2005/8/layout/process5"/>
    <dgm:cxn modelId="{3EBFF50B-0ED7-CC48-95D4-F92A2D60A9BD}" type="presParOf" srcId="{25AB5B6D-F376-5240-9DD0-462457140573}" destId="{1E0E325E-EEF6-B348-B678-0000185807E4}" srcOrd="0" destOrd="0" presId="urn:microsoft.com/office/officeart/2005/8/layout/process5"/>
    <dgm:cxn modelId="{3777296D-2E1C-DA45-BC9F-3D5A3EC13B43}" type="presParOf" srcId="{E35B965B-F1CB-3F40-A324-7EBBF3EAB2D6}" destId="{F8792A2F-DD09-5642-8C69-49605F89F814}" srcOrd="10" destOrd="0" presId="urn:microsoft.com/office/officeart/2005/8/layout/process5"/>
    <dgm:cxn modelId="{EE7C070D-DD0B-944E-B70D-A43A122FC484}" type="presParOf" srcId="{E35B965B-F1CB-3F40-A324-7EBBF3EAB2D6}" destId="{CFCA4045-FB71-4E47-BED5-92625CB0355B}" srcOrd="11" destOrd="0" presId="urn:microsoft.com/office/officeart/2005/8/layout/process5"/>
    <dgm:cxn modelId="{A246FB52-EB17-1547-8534-A83B1CB30711}" type="presParOf" srcId="{CFCA4045-FB71-4E47-BED5-92625CB0355B}" destId="{1C34687B-7F39-594B-BA7B-821051464AF8}" srcOrd="0" destOrd="0" presId="urn:microsoft.com/office/officeart/2005/8/layout/process5"/>
    <dgm:cxn modelId="{38D994B9-5B83-D44F-B930-15EF69B97F63}" type="presParOf" srcId="{E35B965B-F1CB-3F40-A324-7EBBF3EAB2D6}" destId="{4A58B510-641C-D747-9EDC-F2C04F6B49E7}" srcOrd="12" destOrd="0" presId="urn:microsoft.com/office/officeart/2005/8/layout/process5"/>
    <dgm:cxn modelId="{8C1464F8-E910-3742-AB84-511A0A31219D}" type="presParOf" srcId="{E35B965B-F1CB-3F40-A324-7EBBF3EAB2D6}" destId="{CA4BB79E-E7D8-F744-814A-76520C5A15E7}" srcOrd="13" destOrd="0" presId="urn:microsoft.com/office/officeart/2005/8/layout/process5"/>
    <dgm:cxn modelId="{479535F8-2EAF-1340-AC8F-8019D5734563}" type="presParOf" srcId="{CA4BB79E-E7D8-F744-814A-76520C5A15E7}" destId="{97B49CBE-EF06-4742-B67F-EC688460F586}" srcOrd="0" destOrd="0" presId="urn:microsoft.com/office/officeart/2005/8/layout/process5"/>
    <dgm:cxn modelId="{FFCB7D2B-9A29-8644-A27A-5FA7385EC03A}" type="presParOf" srcId="{E35B965B-F1CB-3F40-A324-7EBBF3EAB2D6}" destId="{9834B625-030F-474A-BEB5-F7C3E8F69CA9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850E7B-8CFE-4568-B8CD-FC2CBE4CC0AE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C1C1342-9426-4A0C-8D1D-98E35EBF54C1}">
      <dgm:prSet/>
      <dgm:spPr/>
      <dgm:t>
        <a:bodyPr/>
        <a:lstStyle/>
        <a:p>
          <a:r>
            <a:rPr lang="el-GR"/>
            <a:t>Περιορίζουμε τους εξωτερικούς συνδέσμους σε αυτό που φτιάχνουμε, κι επομένως περιορίζουμε την πιθανότητα να μην «δουλέψει» μία δραστηριότητα</a:t>
          </a:r>
          <a:endParaRPr lang="en-US"/>
        </a:p>
      </dgm:t>
    </dgm:pt>
    <dgm:pt modelId="{70AA567A-9E0D-487D-BC5F-22713E508B35}" type="parTrans" cxnId="{47B9024F-4A2F-4EBA-AC82-2F59C3052B73}">
      <dgm:prSet/>
      <dgm:spPr/>
      <dgm:t>
        <a:bodyPr/>
        <a:lstStyle/>
        <a:p>
          <a:endParaRPr lang="en-US"/>
        </a:p>
      </dgm:t>
    </dgm:pt>
    <dgm:pt modelId="{53F38A26-3E80-4E1A-AD3B-63E76B9DC694}" type="sibTrans" cxnId="{47B9024F-4A2F-4EBA-AC82-2F59C3052B73}">
      <dgm:prSet/>
      <dgm:spPr/>
      <dgm:t>
        <a:bodyPr/>
        <a:lstStyle/>
        <a:p>
          <a:endParaRPr lang="en-US"/>
        </a:p>
      </dgm:t>
    </dgm:pt>
    <dgm:pt modelId="{FFB9EC6C-D0A2-4CDE-A1DB-B3F98F5FC391}">
      <dgm:prSet/>
      <dgm:spPr/>
      <dgm:t>
        <a:bodyPr/>
        <a:lstStyle/>
        <a:p>
          <a:r>
            <a:rPr lang="el-GR"/>
            <a:t>Επιτυγχάνεται η μετάβαση σε επόμενη δραστηριότητα μόνο αν ολοκληρωθεί η προηγούμενη</a:t>
          </a:r>
          <a:endParaRPr lang="en-US"/>
        </a:p>
      </dgm:t>
    </dgm:pt>
    <dgm:pt modelId="{8F450A2C-87F8-4D49-9F17-B7B28D2ADB29}" type="parTrans" cxnId="{72CF7B79-1A55-4252-BC99-4A663D89AC05}">
      <dgm:prSet/>
      <dgm:spPr/>
      <dgm:t>
        <a:bodyPr/>
        <a:lstStyle/>
        <a:p>
          <a:endParaRPr lang="en-US"/>
        </a:p>
      </dgm:t>
    </dgm:pt>
    <dgm:pt modelId="{C1E4EC41-82D9-45FE-8190-4AE300995D28}" type="sibTrans" cxnId="{72CF7B79-1A55-4252-BC99-4A663D89AC05}">
      <dgm:prSet/>
      <dgm:spPr/>
      <dgm:t>
        <a:bodyPr/>
        <a:lstStyle/>
        <a:p>
          <a:endParaRPr lang="en-US"/>
        </a:p>
      </dgm:t>
    </dgm:pt>
    <dgm:pt modelId="{B24E62D0-48AE-4C0B-98DF-E1A21448166B}">
      <dgm:prSet/>
      <dgm:spPr/>
      <dgm:t>
        <a:bodyPr/>
        <a:lstStyle/>
        <a:p>
          <a:r>
            <a:rPr lang="el-GR"/>
            <a:t>Αυξάνεται το ενδιαφέρον των παιδιών λόγω της διάδρασης και της άμεσης ανατροφοδότησης σε συνδυασμό με εικόνες, ήχους, </a:t>
          </a:r>
          <a:r>
            <a:rPr lang="en-US"/>
            <a:t>widgets </a:t>
          </a:r>
          <a:r>
            <a:rPr lang="el-GR"/>
            <a:t>κλπ.</a:t>
          </a:r>
          <a:endParaRPr lang="en-US"/>
        </a:p>
      </dgm:t>
    </dgm:pt>
    <dgm:pt modelId="{0DD7FBD7-E15C-4D41-9FAC-DFF6B3BB3D94}" type="parTrans" cxnId="{36658FD5-124C-4325-A495-D67D307F054D}">
      <dgm:prSet/>
      <dgm:spPr/>
      <dgm:t>
        <a:bodyPr/>
        <a:lstStyle/>
        <a:p>
          <a:endParaRPr lang="en-US"/>
        </a:p>
      </dgm:t>
    </dgm:pt>
    <dgm:pt modelId="{3DCEC6C5-65D8-4AE1-B1CF-58A8725724F0}" type="sibTrans" cxnId="{36658FD5-124C-4325-A495-D67D307F054D}">
      <dgm:prSet/>
      <dgm:spPr/>
      <dgm:t>
        <a:bodyPr/>
        <a:lstStyle/>
        <a:p>
          <a:endParaRPr lang="en-US"/>
        </a:p>
      </dgm:t>
    </dgm:pt>
    <dgm:pt modelId="{42ADFDA5-DF85-A345-B987-4FD633F7CB6F}" type="pres">
      <dgm:prSet presAssocID="{68850E7B-8CFE-4568-B8CD-FC2CBE4CC0AE}" presName="vert0" presStyleCnt="0">
        <dgm:presLayoutVars>
          <dgm:dir/>
          <dgm:animOne val="branch"/>
          <dgm:animLvl val="lvl"/>
        </dgm:presLayoutVars>
      </dgm:prSet>
      <dgm:spPr/>
    </dgm:pt>
    <dgm:pt modelId="{F74BB682-1F9F-2749-B97E-610F7E1CA368}" type="pres">
      <dgm:prSet presAssocID="{CC1C1342-9426-4A0C-8D1D-98E35EBF54C1}" presName="thickLine" presStyleLbl="alignNode1" presStyleIdx="0" presStyleCnt="3"/>
      <dgm:spPr/>
    </dgm:pt>
    <dgm:pt modelId="{AF465DFF-7562-EB44-9BC4-09AECDEF5D62}" type="pres">
      <dgm:prSet presAssocID="{CC1C1342-9426-4A0C-8D1D-98E35EBF54C1}" presName="horz1" presStyleCnt="0"/>
      <dgm:spPr/>
    </dgm:pt>
    <dgm:pt modelId="{3F34B7E6-6974-DC43-8A4D-3A5275A5CB12}" type="pres">
      <dgm:prSet presAssocID="{CC1C1342-9426-4A0C-8D1D-98E35EBF54C1}" presName="tx1" presStyleLbl="revTx" presStyleIdx="0" presStyleCnt="3"/>
      <dgm:spPr/>
    </dgm:pt>
    <dgm:pt modelId="{354E54E7-6097-1B40-B8E3-8069CCBA46E0}" type="pres">
      <dgm:prSet presAssocID="{CC1C1342-9426-4A0C-8D1D-98E35EBF54C1}" presName="vert1" presStyleCnt="0"/>
      <dgm:spPr/>
    </dgm:pt>
    <dgm:pt modelId="{F86F48A6-7ACC-0249-BDD4-35C3BB4245FC}" type="pres">
      <dgm:prSet presAssocID="{FFB9EC6C-D0A2-4CDE-A1DB-B3F98F5FC391}" presName="thickLine" presStyleLbl="alignNode1" presStyleIdx="1" presStyleCnt="3"/>
      <dgm:spPr/>
    </dgm:pt>
    <dgm:pt modelId="{783E1194-8F1D-9640-8596-F6E9499FB6D9}" type="pres">
      <dgm:prSet presAssocID="{FFB9EC6C-D0A2-4CDE-A1DB-B3F98F5FC391}" presName="horz1" presStyleCnt="0"/>
      <dgm:spPr/>
    </dgm:pt>
    <dgm:pt modelId="{E0889770-5E24-B84A-ABBA-77D4BCC1B0AA}" type="pres">
      <dgm:prSet presAssocID="{FFB9EC6C-D0A2-4CDE-A1DB-B3F98F5FC391}" presName="tx1" presStyleLbl="revTx" presStyleIdx="1" presStyleCnt="3"/>
      <dgm:spPr/>
    </dgm:pt>
    <dgm:pt modelId="{68544063-A1BD-BD41-9D78-F5908B5BD91E}" type="pres">
      <dgm:prSet presAssocID="{FFB9EC6C-D0A2-4CDE-A1DB-B3F98F5FC391}" presName="vert1" presStyleCnt="0"/>
      <dgm:spPr/>
    </dgm:pt>
    <dgm:pt modelId="{C87B07FA-47E3-8742-9A52-76526FDA538E}" type="pres">
      <dgm:prSet presAssocID="{B24E62D0-48AE-4C0B-98DF-E1A21448166B}" presName="thickLine" presStyleLbl="alignNode1" presStyleIdx="2" presStyleCnt="3"/>
      <dgm:spPr/>
    </dgm:pt>
    <dgm:pt modelId="{BEC8EE5A-B51D-BD4E-B090-88D98F532211}" type="pres">
      <dgm:prSet presAssocID="{B24E62D0-48AE-4C0B-98DF-E1A21448166B}" presName="horz1" presStyleCnt="0"/>
      <dgm:spPr/>
    </dgm:pt>
    <dgm:pt modelId="{2CE9F400-EBBE-4441-B1F4-026B6FFE5992}" type="pres">
      <dgm:prSet presAssocID="{B24E62D0-48AE-4C0B-98DF-E1A21448166B}" presName="tx1" presStyleLbl="revTx" presStyleIdx="2" presStyleCnt="3"/>
      <dgm:spPr/>
    </dgm:pt>
    <dgm:pt modelId="{57882FF1-E423-5849-97C6-2FC62FD96DDC}" type="pres">
      <dgm:prSet presAssocID="{B24E62D0-48AE-4C0B-98DF-E1A21448166B}" presName="vert1" presStyleCnt="0"/>
      <dgm:spPr/>
    </dgm:pt>
  </dgm:ptLst>
  <dgm:cxnLst>
    <dgm:cxn modelId="{29AC652C-E049-FC4F-8D2B-DBF90ED78927}" type="presOf" srcId="{CC1C1342-9426-4A0C-8D1D-98E35EBF54C1}" destId="{3F34B7E6-6974-DC43-8A4D-3A5275A5CB12}" srcOrd="0" destOrd="0" presId="urn:microsoft.com/office/officeart/2008/layout/LinedList"/>
    <dgm:cxn modelId="{47B9024F-4A2F-4EBA-AC82-2F59C3052B73}" srcId="{68850E7B-8CFE-4568-B8CD-FC2CBE4CC0AE}" destId="{CC1C1342-9426-4A0C-8D1D-98E35EBF54C1}" srcOrd="0" destOrd="0" parTransId="{70AA567A-9E0D-487D-BC5F-22713E508B35}" sibTransId="{53F38A26-3E80-4E1A-AD3B-63E76B9DC694}"/>
    <dgm:cxn modelId="{C2D19176-FDCB-DE41-BB49-51C14ED22F9D}" type="presOf" srcId="{B24E62D0-48AE-4C0B-98DF-E1A21448166B}" destId="{2CE9F400-EBBE-4441-B1F4-026B6FFE5992}" srcOrd="0" destOrd="0" presId="urn:microsoft.com/office/officeart/2008/layout/LinedList"/>
    <dgm:cxn modelId="{72CF7B79-1A55-4252-BC99-4A663D89AC05}" srcId="{68850E7B-8CFE-4568-B8CD-FC2CBE4CC0AE}" destId="{FFB9EC6C-D0A2-4CDE-A1DB-B3F98F5FC391}" srcOrd="1" destOrd="0" parTransId="{8F450A2C-87F8-4D49-9F17-B7B28D2ADB29}" sibTransId="{C1E4EC41-82D9-45FE-8190-4AE300995D28}"/>
    <dgm:cxn modelId="{F57C40D2-A63E-1649-8716-1525605017AF}" type="presOf" srcId="{FFB9EC6C-D0A2-4CDE-A1DB-B3F98F5FC391}" destId="{E0889770-5E24-B84A-ABBA-77D4BCC1B0AA}" srcOrd="0" destOrd="0" presId="urn:microsoft.com/office/officeart/2008/layout/LinedList"/>
    <dgm:cxn modelId="{36658FD5-124C-4325-A495-D67D307F054D}" srcId="{68850E7B-8CFE-4568-B8CD-FC2CBE4CC0AE}" destId="{B24E62D0-48AE-4C0B-98DF-E1A21448166B}" srcOrd="2" destOrd="0" parTransId="{0DD7FBD7-E15C-4D41-9FAC-DFF6B3BB3D94}" sibTransId="{3DCEC6C5-65D8-4AE1-B1CF-58A8725724F0}"/>
    <dgm:cxn modelId="{994309F2-941E-D34E-9DDC-459E470FA180}" type="presOf" srcId="{68850E7B-8CFE-4568-B8CD-FC2CBE4CC0AE}" destId="{42ADFDA5-DF85-A345-B987-4FD633F7CB6F}" srcOrd="0" destOrd="0" presId="urn:microsoft.com/office/officeart/2008/layout/LinedList"/>
    <dgm:cxn modelId="{71CAD1CF-CAE9-C94A-85E8-41A820C1EB0F}" type="presParOf" srcId="{42ADFDA5-DF85-A345-B987-4FD633F7CB6F}" destId="{F74BB682-1F9F-2749-B97E-610F7E1CA368}" srcOrd="0" destOrd="0" presId="urn:microsoft.com/office/officeart/2008/layout/LinedList"/>
    <dgm:cxn modelId="{D502C0C7-54EF-3B42-83BF-13167FBA6B37}" type="presParOf" srcId="{42ADFDA5-DF85-A345-B987-4FD633F7CB6F}" destId="{AF465DFF-7562-EB44-9BC4-09AECDEF5D62}" srcOrd="1" destOrd="0" presId="urn:microsoft.com/office/officeart/2008/layout/LinedList"/>
    <dgm:cxn modelId="{8DED82C6-2D5A-A14A-B6AD-F0B5EE9FC8E2}" type="presParOf" srcId="{AF465DFF-7562-EB44-9BC4-09AECDEF5D62}" destId="{3F34B7E6-6974-DC43-8A4D-3A5275A5CB12}" srcOrd="0" destOrd="0" presId="urn:microsoft.com/office/officeart/2008/layout/LinedList"/>
    <dgm:cxn modelId="{9B82E00D-87C3-2141-A4DF-20C299E4D761}" type="presParOf" srcId="{AF465DFF-7562-EB44-9BC4-09AECDEF5D62}" destId="{354E54E7-6097-1B40-B8E3-8069CCBA46E0}" srcOrd="1" destOrd="0" presId="urn:microsoft.com/office/officeart/2008/layout/LinedList"/>
    <dgm:cxn modelId="{B5D77E44-9BD3-9442-A863-448A091F6C71}" type="presParOf" srcId="{42ADFDA5-DF85-A345-B987-4FD633F7CB6F}" destId="{F86F48A6-7ACC-0249-BDD4-35C3BB4245FC}" srcOrd="2" destOrd="0" presId="urn:microsoft.com/office/officeart/2008/layout/LinedList"/>
    <dgm:cxn modelId="{E9EE4855-AF01-1D42-8AFF-252333282EA0}" type="presParOf" srcId="{42ADFDA5-DF85-A345-B987-4FD633F7CB6F}" destId="{783E1194-8F1D-9640-8596-F6E9499FB6D9}" srcOrd="3" destOrd="0" presId="urn:microsoft.com/office/officeart/2008/layout/LinedList"/>
    <dgm:cxn modelId="{3E2B5353-5E60-C145-B57F-4ACD89E6C508}" type="presParOf" srcId="{783E1194-8F1D-9640-8596-F6E9499FB6D9}" destId="{E0889770-5E24-B84A-ABBA-77D4BCC1B0AA}" srcOrd="0" destOrd="0" presId="urn:microsoft.com/office/officeart/2008/layout/LinedList"/>
    <dgm:cxn modelId="{0A7DEC40-DF75-F24F-AFEC-B5CFF2BA805F}" type="presParOf" srcId="{783E1194-8F1D-9640-8596-F6E9499FB6D9}" destId="{68544063-A1BD-BD41-9D78-F5908B5BD91E}" srcOrd="1" destOrd="0" presId="urn:microsoft.com/office/officeart/2008/layout/LinedList"/>
    <dgm:cxn modelId="{14C59064-1AE6-BF4A-9180-181049A75E5E}" type="presParOf" srcId="{42ADFDA5-DF85-A345-B987-4FD633F7CB6F}" destId="{C87B07FA-47E3-8742-9A52-76526FDA538E}" srcOrd="4" destOrd="0" presId="urn:microsoft.com/office/officeart/2008/layout/LinedList"/>
    <dgm:cxn modelId="{FDEE3E78-83E0-1D4C-966F-4AB8BE77AEB5}" type="presParOf" srcId="{42ADFDA5-DF85-A345-B987-4FD633F7CB6F}" destId="{BEC8EE5A-B51D-BD4E-B090-88D98F532211}" srcOrd="5" destOrd="0" presId="urn:microsoft.com/office/officeart/2008/layout/LinedList"/>
    <dgm:cxn modelId="{C4FCB11B-0F53-8944-937F-14210A296FF0}" type="presParOf" srcId="{BEC8EE5A-B51D-BD4E-B090-88D98F532211}" destId="{2CE9F400-EBBE-4441-B1F4-026B6FFE5992}" srcOrd="0" destOrd="0" presId="urn:microsoft.com/office/officeart/2008/layout/LinedList"/>
    <dgm:cxn modelId="{BE17E1B1-7BC3-8945-8097-ADBCCA2AC24D}" type="presParOf" srcId="{BEC8EE5A-B51D-BD4E-B090-88D98F532211}" destId="{57882FF1-E423-5849-97C6-2FC62FD96DD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9CF3F-38A0-0F46-ACE3-5B5BAA37D817}">
      <dsp:nvSpPr>
        <dsp:cNvPr id="0" name=""/>
        <dsp:cNvSpPr/>
      </dsp:nvSpPr>
      <dsp:spPr>
        <a:xfrm>
          <a:off x="2522" y="257456"/>
          <a:ext cx="2001516" cy="12009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Διαδραστικοί γρίφοι</a:t>
          </a:r>
          <a:r>
            <a:rPr lang="el-GR" sz="1200" b="1" kern="1200"/>
            <a:t>:</a:t>
          </a:r>
          <a:r>
            <a:rPr lang="el-GR" sz="1200" kern="1200"/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Προκλήσεις που απαιτούν κριτική σκέψη, επίλυση προβλημάτων και συνεργασία.</a:t>
          </a:r>
          <a:endParaRPr lang="en-US" sz="1200" kern="1200" dirty="0"/>
        </a:p>
      </dsp:txBody>
      <dsp:txXfrm>
        <a:off x="2522" y="257456"/>
        <a:ext cx="2001516" cy="1200909"/>
      </dsp:txXfrm>
    </dsp:sp>
    <dsp:sp modelId="{43ACD474-5597-CF49-9A1D-39A072992FD5}">
      <dsp:nvSpPr>
        <dsp:cNvPr id="0" name=""/>
        <dsp:cNvSpPr/>
      </dsp:nvSpPr>
      <dsp:spPr>
        <a:xfrm>
          <a:off x="2204190" y="257456"/>
          <a:ext cx="2001516" cy="12009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Αφηγηματική ροή</a:t>
          </a:r>
          <a:r>
            <a:rPr lang="el-GR" sz="1200" b="1" kern="1200"/>
            <a:t>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>
              <a:solidFill>
                <a:prstClr val="white"/>
              </a:solidFill>
              <a:latin typeface="+mn-lt"/>
              <a:ea typeface="+mn-ea"/>
              <a:cs typeface="+mn-cs"/>
            </a:rPr>
            <a:t>Ε</a:t>
          </a:r>
          <a:r>
            <a:rPr lang="el-GR" sz="1200" kern="1200">
              <a:solidFill>
                <a:prstClr val="white"/>
              </a:solidFill>
              <a:latin typeface="Calibri"/>
              <a:ea typeface="+mn-ea"/>
              <a:cs typeface="+mn-cs"/>
            </a:rPr>
            <a:t>λκυστικό σενάριο  που δίνει νόημα στις δραστηριότητες και διατηρεί την προσοχή των συμμετεχόντων</a:t>
          </a:r>
          <a:r>
            <a:rPr lang="el-GR" sz="1200" kern="1200">
              <a:solidFill>
                <a:prstClr val="white"/>
              </a:solidFill>
              <a:latin typeface="+mn-lt"/>
              <a:ea typeface="+mn-ea"/>
              <a:cs typeface="+mn-cs"/>
            </a:rPr>
            <a:t>.</a:t>
          </a:r>
          <a:endParaRPr lang="en-US" sz="1200" kern="1200" dirty="0">
            <a:solidFill>
              <a:prstClr val="white"/>
            </a:solidFill>
            <a:latin typeface="+mn-lt"/>
            <a:ea typeface="+mn-ea"/>
            <a:cs typeface="+mn-cs"/>
          </a:endParaRPr>
        </a:p>
      </dsp:txBody>
      <dsp:txXfrm>
        <a:off x="2204190" y="257456"/>
        <a:ext cx="2001516" cy="1200909"/>
      </dsp:txXfrm>
    </dsp:sp>
    <dsp:sp modelId="{B5779F4C-2E5C-7B46-9F09-8217BD20DAC3}">
      <dsp:nvSpPr>
        <dsp:cNvPr id="0" name=""/>
        <dsp:cNvSpPr/>
      </dsp:nvSpPr>
      <dsp:spPr>
        <a:xfrm>
          <a:off x="4419888" y="274750"/>
          <a:ext cx="2001516" cy="120090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b="1" kern="1200"/>
            <a:t>Πολυμεσικό περιεχόμενο</a:t>
          </a:r>
          <a:r>
            <a:rPr lang="el-GR" sz="1200" b="1" kern="1200"/>
            <a:t>:</a:t>
          </a:r>
          <a:r>
            <a:rPr lang="el-GR" sz="1200" kern="1200"/>
            <a:t>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Χρήση βίντεο, ήχου, εικόνων και κινούμενων γραφικών για ενίσχυση της οπτικοακουστικής εμπειρίας.</a:t>
          </a:r>
          <a:endParaRPr lang="en-US" sz="1200" kern="1200" dirty="0"/>
        </a:p>
      </dsp:txBody>
      <dsp:txXfrm>
        <a:off x="4419888" y="274750"/>
        <a:ext cx="2001516" cy="1200909"/>
      </dsp:txXfrm>
    </dsp:sp>
    <dsp:sp modelId="{A251CE9F-F62A-B94E-B026-8C0392A44A92}">
      <dsp:nvSpPr>
        <dsp:cNvPr id="0" name=""/>
        <dsp:cNvSpPr/>
      </dsp:nvSpPr>
      <dsp:spPr>
        <a:xfrm>
          <a:off x="6607525" y="257456"/>
          <a:ext cx="2001516" cy="12009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Προσαρμοσμένες προκλήσεις</a:t>
          </a:r>
          <a:r>
            <a:rPr lang="el-GR" sz="1200" b="1" kern="1200"/>
            <a:t>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Δραστηριότητες που ευθυγραμμίζονται με τους μαθησιακούς στόχους και το επίπεδο των συμμετεχόντων</a:t>
          </a:r>
          <a:r>
            <a:rPr lang="el-GR" sz="1400" kern="1200"/>
            <a:t>.</a:t>
          </a:r>
          <a:endParaRPr lang="en-US" sz="1400" kern="1200" dirty="0"/>
        </a:p>
      </dsp:txBody>
      <dsp:txXfrm>
        <a:off x="6607525" y="257456"/>
        <a:ext cx="2001516" cy="1200909"/>
      </dsp:txXfrm>
    </dsp:sp>
    <dsp:sp modelId="{C8CA4146-17A5-0748-B3BC-DC6B4EF70731}">
      <dsp:nvSpPr>
        <dsp:cNvPr id="0" name=""/>
        <dsp:cNvSpPr/>
      </dsp:nvSpPr>
      <dsp:spPr>
        <a:xfrm>
          <a:off x="2522" y="1658518"/>
          <a:ext cx="2001516" cy="120090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Διαδραστικότητα και αλληλεπίδραση:</a:t>
          </a:r>
          <a:r>
            <a:rPr lang="el-GR" sz="1400" kern="1200"/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Ενεργή συμμετοχή των παικτών μέσω κρυφών στοιχείων, κωδικών και ψηφιακών εργαλείων.</a:t>
          </a:r>
          <a:endParaRPr lang="en-US" sz="1200" kern="1200" dirty="0"/>
        </a:p>
      </dsp:txBody>
      <dsp:txXfrm>
        <a:off x="2522" y="1658518"/>
        <a:ext cx="2001516" cy="1200909"/>
      </dsp:txXfrm>
    </dsp:sp>
    <dsp:sp modelId="{F411FE60-3A5D-0D40-82CC-85A4878A2F90}">
      <dsp:nvSpPr>
        <dsp:cNvPr id="0" name=""/>
        <dsp:cNvSpPr/>
      </dsp:nvSpPr>
      <dsp:spPr>
        <a:xfrm>
          <a:off x="2204190" y="1658518"/>
          <a:ext cx="2001516" cy="12009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Ανατροφοδότηση σε πραγματικό χρόνο:</a:t>
          </a:r>
          <a:r>
            <a:rPr lang="el-GR" sz="1400" kern="1200"/>
            <a:t> </a:t>
          </a:r>
          <a:r>
            <a:rPr lang="el-GR" sz="1200" kern="1200"/>
            <a:t>Καθοδήγηση, υποδείξεις και ενισχυτική ανατροφοδότηση για να διατηρείται το ενδιαφέρον.</a:t>
          </a:r>
          <a:endParaRPr lang="en-US" sz="1200" kern="1200" dirty="0"/>
        </a:p>
      </dsp:txBody>
      <dsp:txXfrm>
        <a:off x="2204190" y="1658518"/>
        <a:ext cx="2001516" cy="1200909"/>
      </dsp:txXfrm>
    </dsp:sp>
    <dsp:sp modelId="{D8005B16-29B7-2349-9F50-FC9982506521}">
      <dsp:nvSpPr>
        <dsp:cNvPr id="0" name=""/>
        <dsp:cNvSpPr/>
      </dsp:nvSpPr>
      <dsp:spPr>
        <a:xfrm>
          <a:off x="4405858" y="1658518"/>
          <a:ext cx="2001516" cy="12009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Γραφικό περιβάλλον υψηλής ποιότητας:</a:t>
          </a:r>
          <a:r>
            <a:rPr lang="el-GR" sz="1400" kern="1200"/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Ελκυστική σχεδίαση που συμβάλλει στην καθηλωτική εμπειρία του παιχνιδιού.</a:t>
          </a:r>
          <a:endParaRPr lang="en-US" sz="1200" kern="1200" dirty="0"/>
        </a:p>
      </dsp:txBody>
      <dsp:txXfrm>
        <a:off x="4405858" y="1658518"/>
        <a:ext cx="2001516" cy="1200909"/>
      </dsp:txXfrm>
    </dsp:sp>
    <dsp:sp modelId="{9672473E-41D2-0044-8943-FA282CA3EFAE}">
      <dsp:nvSpPr>
        <dsp:cNvPr id="0" name=""/>
        <dsp:cNvSpPr/>
      </dsp:nvSpPr>
      <dsp:spPr>
        <a:xfrm>
          <a:off x="6607525" y="1658518"/>
          <a:ext cx="2001516" cy="120090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 dirty="0"/>
            <a:t>Προσαρμογή δυσκολίας</a:t>
          </a:r>
          <a:r>
            <a:rPr lang="el-GR" sz="1300" b="1" kern="1200" dirty="0"/>
            <a:t>:</a:t>
          </a:r>
          <a:r>
            <a:rPr lang="el-GR" sz="1300" kern="1200" dirty="0"/>
            <a:t> </a:t>
          </a:r>
          <a:r>
            <a:rPr lang="el-GR" sz="1200" kern="1200" dirty="0"/>
            <a:t>Δυνατότητα διαφοροποίησης της εμπειρίας ώστε να ταιριάζει σε διαφορετικά επίπεδα χρηστών και μαθησιακές ανάγκες.</a:t>
          </a:r>
          <a:endParaRPr lang="en-US" sz="1200" kern="1200" dirty="0"/>
        </a:p>
      </dsp:txBody>
      <dsp:txXfrm>
        <a:off x="6607525" y="1658518"/>
        <a:ext cx="2001516" cy="1200909"/>
      </dsp:txXfrm>
    </dsp:sp>
    <dsp:sp modelId="{B175D795-74EC-704B-9B6A-62B2988E1424}">
      <dsp:nvSpPr>
        <dsp:cNvPr id="0" name=""/>
        <dsp:cNvSpPr/>
      </dsp:nvSpPr>
      <dsp:spPr>
        <a:xfrm>
          <a:off x="2204190" y="3059579"/>
          <a:ext cx="2001516" cy="12009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Συνεργατική διάσταση</a:t>
          </a:r>
          <a:r>
            <a:rPr lang="el-GR" sz="1300" b="1" kern="1200"/>
            <a:t>:</a:t>
          </a:r>
          <a:r>
            <a:rPr lang="el-GR" sz="1300" kern="1200"/>
            <a:t> Στοιχεία που προωθούν την ομαδική εργασία και την επικοινωνία μεταξύ των συμμετεχόντων.</a:t>
          </a:r>
          <a:endParaRPr lang="en-US" sz="1300" kern="1200" dirty="0"/>
        </a:p>
      </dsp:txBody>
      <dsp:txXfrm>
        <a:off x="2204190" y="3059579"/>
        <a:ext cx="2001516" cy="1200909"/>
      </dsp:txXfrm>
    </dsp:sp>
    <dsp:sp modelId="{97DC83B8-161C-BD46-8CFA-6E1786F65E18}">
      <dsp:nvSpPr>
        <dsp:cNvPr id="0" name=""/>
        <dsp:cNvSpPr/>
      </dsp:nvSpPr>
      <dsp:spPr>
        <a:xfrm>
          <a:off x="4405858" y="3059579"/>
          <a:ext cx="2001516" cy="120090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Χρονικός περιορισμός</a:t>
          </a:r>
          <a:r>
            <a:rPr lang="el-GR" sz="1300" b="1" kern="1200"/>
            <a:t>:</a:t>
          </a:r>
          <a:r>
            <a:rPr lang="el-GR" sz="1300" kern="1200"/>
            <a:t> Χρήση αντίστροφης μέτρησης για την ενίσχυση της αίσθησης του επείγοντος και της πρόκλησης.</a:t>
          </a:r>
          <a:endParaRPr lang="en-US" sz="1300" kern="1200" dirty="0"/>
        </a:p>
      </dsp:txBody>
      <dsp:txXfrm>
        <a:off x="4405858" y="3059579"/>
        <a:ext cx="2001516" cy="12009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99A63-4492-2D4F-90AE-6B64F588E643}">
      <dsp:nvSpPr>
        <dsp:cNvPr id="0" name=""/>
        <dsp:cNvSpPr/>
      </dsp:nvSpPr>
      <dsp:spPr>
        <a:xfrm>
          <a:off x="0" y="0"/>
          <a:ext cx="3617252" cy="9908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Ιστορία (θέμα και) σενάριο</a:t>
          </a:r>
          <a:endParaRPr lang="en-US" sz="1600" kern="1200" dirty="0"/>
        </a:p>
      </dsp:txBody>
      <dsp:txXfrm>
        <a:off x="29021" y="29021"/>
        <a:ext cx="2432125" cy="932801"/>
      </dsp:txXfrm>
    </dsp:sp>
    <dsp:sp modelId="{3C681765-7F64-3547-B7C9-2556F741CEBD}">
      <dsp:nvSpPr>
        <dsp:cNvPr id="0" name=""/>
        <dsp:cNvSpPr/>
      </dsp:nvSpPr>
      <dsp:spPr>
        <a:xfrm>
          <a:off x="270119" y="1128461"/>
          <a:ext cx="3617252" cy="9908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Σκηνικό (κατάλληλες εικόνες και ήχοι ώστε να επιτυγχάνεται η επιθυμητή ατμόσφαιρα)</a:t>
          </a:r>
          <a:endParaRPr lang="en-US" sz="1600" kern="1200" dirty="0"/>
        </a:p>
      </dsp:txBody>
      <dsp:txXfrm>
        <a:off x="299140" y="1157482"/>
        <a:ext cx="2645042" cy="932801"/>
      </dsp:txXfrm>
    </dsp:sp>
    <dsp:sp modelId="{F13C5967-77A6-EB44-89C2-5D5BEE784803}">
      <dsp:nvSpPr>
        <dsp:cNvPr id="0" name=""/>
        <dsp:cNvSpPr/>
      </dsp:nvSpPr>
      <dsp:spPr>
        <a:xfrm>
          <a:off x="540238" y="2256922"/>
          <a:ext cx="3617252" cy="99084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Γρίφοι και προκλήσεις (είδος γρίφων, επίπεδο δυσκολίας, ποικιλία δεξιοτήτων)</a:t>
          </a:r>
          <a:endParaRPr lang="en-US" sz="1600" kern="1200" dirty="0"/>
        </a:p>
      </dsp:txBody>
      <dsp:txXfrm>
        <a:off x="569259" y="2285943"/>
        <a:ext cx="2645042" cy="932801"/>
      </dsp:txXfrm>
    </dsp:sp>
    <dsp:sp modelId="{6D6445A2-9FDD-4B4D-8873-B9B4478860E0}">
      <dsp:nvSpPr>
        <dsp:cNvPr id="0" name=""/>
        <dsp:cNvSpPr/>
      </dsp:nvSpPr>
      <dsp:spPr>
        <a:xfrm>
          <a:off x="750963" y="3370639"/>
          <a:ext cx="3617252" cy="99084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Χρονικός περιορισμός</a:t>
          </a:r>
          <a:endParaRPr lang="en-US" sz="1600" kern="1200" dirty="0"/>
        </a:p>
      </dsp:txBody>
      <dsp:txXfrm>
        <a:off x="779984" y="3399660"/>
        <a:ext cx="2645042" cy="932801"/>
      </dsp:txXfrm>
    </dsp:sp>
    <dsp:sp modelId="{9623CF9A-2E90-E04D-BD51-95DB83B78E47}">
      <dsp:nvSpPr>
        <dsp:cNvPr id="0" name=""/>
        <dsp:cNvSpPr/>
      </dsp:nvSpPr>
      <dsp:spPr>
        <a:xfrm>
          <a:off x="1078199" y="4410608"/>
          <a:ext cx="3617252" cy="99084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Στοιχεία </a:t>
          </a:r>
          <a:r>
            <a:rPr lang="el-GR" sz="1600" kern="1200" dirty="0" err="1"/>
            <a:t>παιχνιδοποίησης</a:t>
          </a:r>
          <a:r>
            <a:rPr lang="el-GR" sz="1600" kern="1200" dirty="0"/>
            <a:t> που δημιουργούν την αίσθηση του παιχνιδιού και εντείνουν το ενδιαφέρον και την εμπλοκή(κλειδιά, λουκέτα, κωδικοί </a:t>
          </a:r>
          <a:r>
            <a:rPr lang="el-GR" sz="1600" kern="1200" dirty="0" err="1"/>
            <a:t>κλπ</a:t>
          </a:r>
          <a:r>
            <a:rPr lang="el-GR" sz="1600" kern="1200" dirty="0"/>
            <a:t>).</a:t>
          </a:r>
          <a:endParaRPr lang="en-US" sz="1600" kern="1200" dirty="0"/>
        </a:p>
      </dsp:txBody>
      <dsp:txXfrm>
        <a:off x="1107220" y="4439629"/>
        <a:ext cx="2645042" cy="932801"/>
      </dsp:txXfrm>
    </dsp:sp>
    <dsp:sp modelId="{093C5744-A54B-7B48-92FA-E44FD95CD18C}">
      <dsp:nvSpPr>
        <dsp:cNvPr id="0" name=""/>
        <dsp:cNvSpPr/>
      </dsp:nvSpPr>
      <dsp:spPr>
        <a:xfrm>
          <a:off x="2973203" y="723866"/>
          <a:ext cx="644048" cy="64404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118114" y="723866"/>
        <a:ext cx="354226" cy="484646"/>
      </dsp:txXfrm>
    </dsp:sp>
    <dsp:sp modelId="{206E35FF-16DF-E24E-AA5E-65F05E08334E}">
      <dsp:nvSpPr>
        <dsp:cNvPr id="0" name=""/>
        <dsp:cNvSpPr/>
      </dsp:nvSpPr>
      <dsp:spPr>
        <a:xfrm>
          <a:off x="3243323" y="1852327"/>
          <a:ext cx="644048" cy="64404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388234" y="1852327"/>
        <a:ext cx="354226" cy="484646"/>
      </dsp:txXfrm>
    </dsp:sp>
    <dsp:sp modelId="{DB514A37-CA4E-2C41-A765-BBF793C9A222}">
      <dsp:nvSpPr>
        <dsp:cNvPr id="0" name=""/>
        <dsp:cNvSpPr/>
      </dsp:nvSpPr>
      <dsp:spPr>
        <a:xfrm>
          <a:off x="3513442" y="2964274"/>
          <a:ext cx="644048" cy="64404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658353" y="2964274"/>
        <a:ext cx="354226" cy="484646"/>
      </dsp:txXfrm>
    </dsp:sp>
    <dsp:sp modelId="{9DCDA83A-0849-1F42-A0D2-1E320E3829CE}">
      <dsp:nvSpPr>
        <dsp:cNvPr id="0" name=""/>
        <dsp:cNvSpPr/>
      </dsp:nvSpPr>
      <dsp:spPr>
        <a:xfrm>
          <a:off x="3783562" y="4103744"/>
          <a:ext cx="644048" cy="64404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928473" y="4103744"/>
        <a:ext cx="354226" cy="4846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274B0-4E6A-2741-88C1-E05E2A031B4A}">
      <dsp:nvSpPr>
        <dsp:cNvPr id="0" name=""/>
        <dsp:cNvSpPr/>
      </dsp:nvSpPr>
      <dsp:spPr>
        <a:xfrm>
          <a:off x="764216" y="1075"/>
          <a:ext cx="1673228" cy="10039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Εκπαιδευτικός στόχος</a:t>
          </a:r>
        </a:p>
      </dsp:txBody>
      <dsp:txXfrm>
        <a:off x="793620" y="30479"/>
        <a:ext cx="1614420" cy="945128"/>
      </dsp:txXfrm>
    </dsp:sp>
    <dsp:sp modelId="{8BA553F8-B7EB-9B4B-97ED-968F402A2DE7}">
      <dsp:nvSpPr>
        <dsp:cNvPr id="0" name=""/>
        <dsp:cNvSpPr/>
      </dsp:nvSpPr>
      <dsp:spPr>
        <a:xfrm>
          <a:off x="2584688" y="295563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>
        <a:off x="2584688" y="378555"/>
        <a:ext cx="248307" cy="248976"/>
      </dsp:txXfrm>
    </dsp:sp>
    <dsp:sp modelId="{32F24171-A679-E046-9973-CFAAF18292E5}">
      <dsp:nvSpPr>
        <dsp:cNvPr id="0" name=""/>
        <dsp:cNvSpPr/>
      </dsp:nvSpPr>
      <dsp:spPr>
        <a:xfrm>
          <a:off x="3106735" y="1075"/>
          <a:ext cx="1673228" cy="10039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Σενάριο</a:t>
          </a:r>
          <a:r>
            <a:rPr lang="el-GR" sz="1900" kern="1200" dirty="0"/>
            <a:t> </a:t>
          </a:r>
        </a:p>
      </dsp:txBody>
      <dsp:txXfrm>
        <a:off x="3136139" y="30479"/>
        <a:ext cx="1614420" cy="945128"/>
      </dsp:txXfrm>
    </dsp:sp>
    <dsp:sp modelId="{195D961F-7D28-B843-AD8A-3F822E2DBBA6}">
      <dsp:nvSpPr>
        <dsp:cNvPr id="0" name=""/>
        <dsp:cNvSpPr/>
      </dsp:nvSpPr>
      <dsp:spPr>
        <a:xfrm>
          <a:off x="4927208" y="295563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>
        <a:off x="4927208" y="378555"/>
        <a:ext cx="248307" cy="248976"/>
      </dsp:txXfrm>
    </dsp:sp>
    <dsp:sp modelId="{8C9C3A9D-C90C-E242-8EE1-5F806E59C721}">
      <dsp:nvSpPr>
        <dsp:cNvPr id="0" name=""/>
        <dsp:cNvSpPr/>
      </dsp:nvSpPr>
      <dsp:spPr>
        <a:xfrm>
          <a:off x="5449255" y="1075"/>
          <a:ext cx="1673228" cy="10039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Γρίφοι</a:t>
          </a:r>
        </a:p>
      </dsp:txBody>
      <dsp:txXfrm>
        <a:off x="5478659" y="30479"/>
        <a:ext cx="1614420" cy="945128"/>
      </dsp:txXfrm>
    </dsp:sp>
    <dsp:sp modelId="{1257182B-5EE0-8344-A9FE-DF3AF9BE9E99}">
      <dsp:nvSpPr>
        <dsp:cNvPr id="0" name=""/>
        <dsp:cNvSpPr/>
      </dsp:nvSpPr>
      <dsp:spPr>
        <a:xfrm rot="5400000">
          <a:off x="6108507" y="1122138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 rot="-5400000">
        <a:off x="6161382" y="1152256"/>
        <a:ext cx="248976" cy="248307"/>
      </dsp:txXfrm>
    </dsp:sp>
    <dsp:sp modelId="{43BC4002-8347-8D42-B299-FBE8167C9CE3}">
      <dsp:nvSpPr>
        <dsp:cNvPr id="0" name=""/>
        <dsp:cNvSpPr/>
      </dsp:nvSpPr>
      <dsp:spPr>
        <a:xfrm>
          <a:off x="5449255" y="1674303"/>
          <a:ext cx="1673228" cy="100393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Πλάνο του παιχνιδιού</a:t>
          </a:r>
        </a:p>
      </dsp:txBody>
      <dsp:txXfrm>
        <a:off x="5478659" y="1703707"/>
        <a:ext cx="1614420" cy="945128"/>
      </dsp:txXfrm>
    </dsp:sp>
    <dsp:sp modelId="{CB481A52-9E42-C449-B475-B16B3CDB3502}">
      <dsp:nvSpPr>
        <dsp:cNvPr id="0" name=""/>
        <dsp:cNvSpPr/>
      </dsp:nvSpPr>
      <dsp:spPr>
        <a:xfrm rot="10800000">
          <a:off x="4947286" y="1968791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 rot="10800000">
        <a:off x="5053703" y="2051783"/>
        <a:ext cx="248307" cy="248976"/>
      </dsp:txXfrm>
    </dsp:sp>
    <dsp:sp modelId="{09DAF64C-548D-F241-BA76-4E82D94F209B}">
      <dsp:nvSpPr>
        <dsp:cNvPr id="0" name=""/>
        <dsp:cNvSpPr/>
      </dsp:nvSpPr>
      <dsp:spPr>
        <a:xfrm>
          <a:off x="3106735" y="1674303"/>
          <a:ext cx="1673228" cy="100393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«Δωμάτια»</a:t>
          </a:r>
        </a:p>
      </dsp:txBody>
      <dsp:txXfrm>
        <a:off x="3136139" y="1703707"/>
        <a:ext cx="1614420" cy="945128"/>
      </dsp:txXfrm>
    </dsp:sp>
    <dsp:sp modelId="{25AB5B6D-F376-5240-9DD0-462457140573}">
      <dsp:nvSpPr>
        <dsp:cNvPr id="0" name=""/>
        <dsp:cNvSpPr/>
      </dsp:nvSpPr>
      <dsp:spPr>
        <a:xfrm rot="10800000">
          <a:off x="2604767" y="1968791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 rot="10800000">
        <a:off x="2711184" y="2051783"/>
        <a:ext cx="248307" cy="248976"/>
      </dsp:txXfrm>
    </dsp:sp>
    <dsp:sp modelId="{F8792A2F-DD09-5642-8C69-49605F89F814}">
      <dsp:nvSpPr>
        <dsp:cNvPr id="0" name=""/>
        <dsp:cNvSpPr/>
      </dsp:nvSpPr>
      <dsp:spPr>
        <a:xfrm>
          <a:off x="764216" y="1674303"/>
          <a:ext cx="1673228" cy="10039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Έλεγχος του παιχνιδιού</a:t>
          </a:r>
        </a:p>
      </dsp:txBody>
      <dsp:txXfrm>
        <a:off x="793620" y="1703707"/>
        <a:ext cx="1614420" cy="945128"/>
      </dsp:txXfrm>
    </dsp:sp>
    <dsp:sp modelId="{CFCA4045-FB71-4E47-BED5-92625CB0355B}">
      <dsp:nvSpPr>
        <dsp:cNvPr id="0" name=""/>
        <dsp:cNvSpPr/>
      </dsp:nvSpPr>
      <dsp:spPr>
        <a:xfrm rot="5400000">
          <a:off x="1423468" y="2795366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 rot="-5400000">
        <a:off x="1476343" y="2825484"/>
        <a:ext cx="248976" cy="248307"/>
      </dsp:txXfrm>
    </dsp:sp>
    <dsp:sp modelId="{4A58B510-641C-D747-9EDC-F2C04F6B49E7}">
      <dsp:nvSpPr>
        <dsp:cNvPr id="0" name=""/>
        <dsp:cNvSpPr/>
      </dsp:nvSpPr>
      <dsp:spPr>
        <a:xfrm>
          <a:off x="764216" y="3347531"/>
          <a:ext cx="1673228" cy="10039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Εφαρμογή του παιχνιδιού</a:t>
          </a:r>
        </a:p>
      </dsp:txBody>
      <dsp:txXfrm>
        <a:off x="793620" y="3376935"/>
        <a:ext cx="1614420" cy="945128"/>
      </dsp:txXfrm>
    </dsp:sp>
    <dsp:sp modelId="{CA4BB79E-E7D8-F744-814A-76520C5A15E7}">
      <dsp:nvSpPr>
        <dsp:cNvPr id="0" name=""/>
        <dsp:cNvSpPr/>
      </dsp:nvSpPr>
      <dsp:spPr>
        <a:xfrm>
          <a:off x="2584688" y="3642019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>
        <a:off x="2584688" y="3725011"/>
        <a:ext cx="248307" cy="248976"/>
      </dsp:txXfrm>
    </dsp:sp>
    <dsp:sp modelId="{9834B625-030F-474A-BEB5-F7C3E8F69CA9}">
      <dsp:nvSpPr>
        <dsp:cNvPr id="0" name=""/>
        <dsp:cNvSpPr/>
      </dsp:nvSpPr>
      <dsp:spPr>
        <a:xfrm>
          <a:off x="3106735" y="3347531"/>
          <a:ext cx="1673228" cy="10039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Απολογισμός</a:t>
          </a:r>
        </a:p>
      </dsp:txBody>
      <dsp:txXfrm>
        <a:off x="3136139" y="3376935"/>
        <a:ext cx="1614420" cy="9451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4BB682-1F9F-2749-B97E-610F7E1CA368}">
      <dsp:nvSpPr>
        <dsp:cNvPr id="0" name=""/>
        <dsp:cNvSpPr/>
      </dsp:nvSpPr>
      <dsp:spPr>
        <a:xfrm>
          <a:off x="0" y="2700"/>
          <a:ext cx="471878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34B7E6-6974-DC43-8A4D-3A5275A5CB12}">
      <dsp:nvSpPr>
        <dsp:cNvPr id="0" name=""/>
        <dsp:cNvSpPr/>
      </dsp:nvSpPr>
      <dsp:spPr>
        <a:xfrm>
          <a:off x="0" y="2700"/>
          <a:ext cx="4718785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/>
            <a:t>Περιορίζουμε τους εξωτερικούς συνδέσμους σε αυτό που φτιάχνουμε, κι επομένως περιορίζουμε την πιθανότητα να μην «δουλέψει» μία δραστηριότητα</a:t>
          </a:r>
          <a:endParaRPr lang="en-US" sz="2300" kern="1200"/>
        </a:p>
      </dsp:txBody>
      <dsp:txXfrm>
        <a:off x="0" y="2700"/>
        <a:ext cx="4718785" cy="1841777"/>
      </dsp:txXfrm>
    </dsp:sp>
    <dsp:sp modelId="{F86F48A6-7ACC-0249-BDD4-35C3BB4245FC}">
      <dsp:nvSpPr>
        <dsp:cNvPr id="0" name=""/>
        <dsp:cNvSpPr/>
      </dsp:nvSpPr>
      <dsp:spPr>
        <a:xfrm>
          <a:off x="0" y="1844478"/>
          <a:ext cx="4718785" cy="0"/>
        </a:xfrm>
        <a:prstGeom prst="line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60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89770-5E24-B84A-ABBA-77D4BCC1B0AA}">
      <dsp:nvSpPr>
        <dsp:cNvPr id="0" name=""/>
        <dsp:cNvSpPr/>
      </dsp:nvSpPr>
      <dsp:spPr>
        <a:xfrm>
          <a:off x="0" y="1844478"/>
          <a:ext cx="4718785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/>
            <a:t>Επιτυγχάνεται η μετάβαση σε επόμενη δραστηριότητα μόνο αν ολοκληρωθεί η προηγούμενη</a:t>
          </a:r>
          <a:endParaRPr lang="en-US" sz="2300" kern="1200"/>
        </a:p>
      </dsp:txBody>
      <dsp:txXfrm>
        <a:off x="0" y="1844478"/>
        <a:ext cx="4718785" cy="1841777"/>
      </dsp:txXfrm>
    </dsp:sp>
    <dsp:sp modelId="{C87B07FA-47E3-8742-9A52-76526FDA538E}">
      <dsp:nvSpPr>
        <dsp:cNvPr id="0" name=""/>
        <dsp:cNvSpPr/>
      </dsp:nvSpPr>
      <dsp:spPr>
        <a:xfrm>
          <a:off x="0" y="3686256"/>
          <a:ext cx="4718785" cy="0"/>
        </a:xfrm>
        <a:prstGeom prst="line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20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E9F400-EBBE-4441-B1F4-026B6FFE5992}">
      <dsp:nvSpPr>
        <dsp:cNvPr id="0" name=""/>
        <dsp:cNvSpPr/>
      </dsp:nvSpPr>
      <dsp:spPr>
        <a:xfrm>
          <a:off x="0" y="3686256"/>
          <a:ext cx="4718785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/>
            <a:t>Αυξάνεται το ενδιαφέρον των παιδιών λόγω της διάδρασης και της άμεσης ανατροφοδότησης σε συνδυασμό με εικόνες, ήχους, </a:t>
          </a:r>
          <a:r>
            <a:rPr lang="en-US" sz="2300" kern="1200"/>
            <a:t>widgets </a:t>
          </a:r>
          <a:r>
            <a:rPr lang="el-GR" sz="2300" kern="1200"/>
            <a:t>κλπ.</a:t>
          </a:r>
          <a:endParaRPr lang="en-US" sz="2300" kern="1200"/>
        </a:p>
      </dsp:txBody>
      <dsp:txXfrm>
        <a:off x="0" y="3686256"/>
        <a:ext cx="4718785" cy="1841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201351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ko/photo/1276462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nl/zoek-zoeken-naar-1019904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enially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genially.com/editor/67951dc155d20fbc1ec8fdc1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genially.com/5f3ba271df60d90d8a0efda6/interactive-content-scape-tools-for-genially" TargetMode="External"/><Relationship Id="rId2" Type="http://schemas.openxmlformats.org/officeDocument/2006/relationships/hyperlink" Target="https://view.genially.com/622c748c8c4c780013c4ee30/interactive-content-extensions-genially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butismileanyway.wordpress.com/2015/03/27/thank-you/" TargetMode="Externa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" y="297180"/>
            <a:ext cx="4194810" cy="1840230"/>
          </a:xfrm>
        </p:spPr>
        <p:txBody>
          <a:bodyPr anchor="ctr">
            <a:normAutofit/>
          </a:bodyPr>
          <a:lstStyle/>
          <a:p>
            <a:r>
              <a:rPr lang="el-GR" sz="4000"/>
              <a:t>Εισαγωγ</a:t>
            </a:r>
            <a:r>
              <a:rPr lang="en-US" sz="4000"/>
              <a:t>ή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324912"/>
            <a:ext cx="3485179" cy="361314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l-GR" sz="2800" dirty="0" err="1"/>
              <a:t>Ψηφιακ</a:t>
            </a:r>
            <a:r>
              <a:rPr lang="en-US" sz="2800" dirty="0" err="1"/>
              <a:t>ά</a:t>
            </a:r>
            <a:r>
              <a:rPr lang="el-GR" sz="2800" dirty="0"/>
              <a:t> δωμάτια διαφυγής και π</a:t>
            </a:r>
            <a:r>
              <a:rPr lang="en-US" sz="2800" dirty="0" err="1"/>
              <a:t>ώ</a:t>
            </a:r>
            <a:r>
              <a:rPr lang="el-GR" sz="2800" dirty="0"/>
              <a:t>ς να τα δημιουργήσετε με το </a:t>
            </a:r>
            <a:r>
              <a:rPr lang="en-US" sz="2800" dirty="0" err="1"/>
              <a:t>Genial.ly</a:t>
            </a:r>
            <a:r>
              <a:rPr lang="el-GR" sz="2800" dirty="0"/>
              <a:t>.</a:t>
            </a:r>
            <a:endParaRPr lang="en-US" sz="2800" dirty="0"/>
          </a:p>
        </p:txBody>
      </p:sp>
      <p:pic>
        <p:nvPicPr>
          <p:cNvPr id="5" name="Picture 4" descr="A colorful board game as a corporate strategy idea">
            <a:extLst>
              <a:ext uri="{FF2B5EF4-FFF2-40B4-BE49-F238E27FC236}">
                <a16:creationId xmlns:a16="http://schemas.microsoft.com/office/drawing/2014/main" id="{D33E981B-F1B1-BF31-1455-231E434C96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464" r="19985" b="-2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BC89DB-B192-F0DD-F2FD-3F0DE5DE9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dice spelling out the word learning&#10;&#10;Description automatically generated">
            <a:extLst>
              <a:ext uri="{FF2B5EF4-FFF2-40B4-BE49-F238E27FC236}">
                <a16:creationId xmlns:a16="http://schemas.microsoft.com/office/drawing/2014/main" id="{701F70A2-0B67-0DD3-D0D4-62CB33E92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1838" b="17369"/>
          <a:stretch/>
        </p:blipFill>
        <p:spPr>
          <a:xfrm>
            <a:off x="20" y="11"/>
            <a:ext cx="9143980" cy="2452688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3B30F-345A-4688-CE8B-93CB36FD4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923" y="2639963"/>
            <a:ext cx="8000381" cy="3963782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sz="2000" dirty="0"/>
              <a:t>Η εκπαίδευση αλλάζει, και μαζί της αλλάζουν και οι τρόποι που μπορούμε να εμπλέξουμε τους μαθητές στη μαθησιακή διαδικασία. Τα </a:t>
            </a:r>
            <a:r>
              <a:rPr lang="el-GR" sz="2000" b="1" dirty="0"/>
              <a:t>ψηφιακά </a:t>
            </a:r>
            <a:r>
              <a:rPr lang="en-US" sz="2000" b="1" dirty="0"/>
              <a:t>escape rooms</a:t>
            </a:r>
            <a:r>
              <a:rPr lang="en-US" sz="2000" dirty="0"/>
              <a:t> </a:t>
            </a:r>
            <a:r>
              <a:rPr lang="el-GR" sz="2000" dirty="0"/>
              <a:t>δεν είναι απλώς μια τάση – είναι ένας δυναμικός τρόπος να μετατρέψετε τη μάθηση σε </a:t>
            </a:r>
            <a:r>
              <a:rPr lang="el-GR" sz="2000" b="1" dirty="0"/>
              <a:t>περιπέτεια</a:t>
            </a:r>
            <a:r>
              <a:rPr lang="el-GR" sz="2000" dirty="0"/>
              <a:t>!</a:t>
            </a:r>
          </a:p>
          <a:p>
            <a:pPr marL="0" indent="0">
              <a:lnSpc>
                <a:spcPct val="90000"/>
              </a:lnSpc>
              <a:buNone/>
            </a:pPr>
            <a:endParaRPr lang="el-GR" sz="2000" dirty="0"/>
          </a:p>
          <a:p>
            <a:pPr marL="0" indent="0">
              <a:lnSpc>
                <a:spcPct val="90000"/>
              </a:lnSpc>
              <a:buNone/>
            </a:pPr>
            <a:r>
              <a:rPr lang="el-GR" sz="2000" dirty="0"/>
              <a:t>Μέσα από </a:t>
            </a:r>
            <a:r>
              <a:rPr lang="el-GR" sz="2000" b="1" dirty="0"/>
              <a:t>γρίφους, αφηγήσεις και </a:t>
            </a:r>
            <a:r>
              <a:rPr lang="el-GR" sz="2000" b="1" dirty="0" err="1"/>
              <a:t>διαδραστικές</a:t>
            </a:r>
            <a:r>
              <a:rPr lang="el-GR" sz="2000" b="1" dirty="0"/>
              <a:t> προκλήσεις</a:t>
            </a:r>
            <a:r>
              <a:rPr lang="el-GR" sz="2000" dirty="0"/>
              <a:t>, μπορείτε να εμπνεύσετε τους μαθητές σας, να τους βοηθήσετε να καλλιεργήσουν την </a:t>
            </a:r>
            <a:r>
              <a:rPr lang="el-GR" sz="2000" b="1" dirty="0"/>
              <a:t>κριτική σκέψη, τη συνεργασία και την επίλυση προβλημάτων</a:t>
            </a:r>
            <a:r>
              <a:rPr lang="el-GR" sz="2000" dirty="0"/>
              <a:t>, ενώ παράλληλα κάνουν το μάθημα πιο ενδιαφέρον και βιωματικό.</a:t>
            </a:r>
          </a:p>
          <a:p>
            <a:pPr marL="0" indent="0">
              <a:lnSpc>
                <a:spcPct val="90000"/>
              </a:lnSpc>
              <a:buNone/>
            </a:pPr>
            <a:endParaRPr lang="el-GR" sz="2000" dirty="0"/>
          </a:p>
          <a:p>
            <a:pPr marL="0" indent="0">
              <a:lnSpc>
                <a:spcPct val="90000"/>
              </a:lnSpc>
              <a:buNone/>
            </a:pPr>
            <a:r>
              <a:rPr lang="el-GR" sz="2000" dirty="0"/>
              <a:t>Η δημιουργία ενός </a:t>
            </a:r>
            <a:r>
              <a:rPr lang="en-US" sz="2000" dirty="0"/>
              <a:t>escape room </a:t>
            </a:r>
            <a:r>
              <a:rPr lang="el-GR" sz="2000" dirty="0"/>
              <a:t>στο </a:t>
            </a:r>
            <a:r>
              <a:rPr lang="en-US" sz="2000" b="1" dirty="0"/>
              <a:t>Genially</a:t>
            </a:r>
            <a:r>
              <a:rPr lang="en-US" sz="2000" dirty="0"/>
              <a:t> </a:t>
            </a:r>
            <a:r>
              <a:rPr lang="el-GR" sz="2000" dirty="0"/>
              <a:t>δεν απαιτεί εξειδικευμένες τεχνικές γνώσεις, αλλά </a:t>
            </a:r>
            <a:r>
              <a:rPr lang="el-GR" sz="2000" b="1" dirty="0"/>
              <a:t>φαντασία, δημιουργικότητα και διάθεση για καινοτομία</a:t>
            </a:r>
            <a:r>
              <a:rPr lang="el-GR" sz="2000" dirty="0"/>
              <a:t>! Ένα καλά σχεδιασμένο </a:t>
            </a:r>
            <a:r>
              <a:rPr lang="en-US" sz="2000" dirty="0"/>
              <a:t>escape room </a:t>
            </a:r>
            <a:r>
              <a:rPr lang="el-GR" sz="2000" dirty="0"/>
              <a:t>μπορεί να μετατρέψει οποιοδήποτε γνωστικό αντικείμενο – από τα μαθηματικά μέχρι τη γλώσσα και τις επιστήμες – σε μια εμπειρία που οι μαθητές σας θα θυμούνται για πάντα.</a:t>
            </a:r>
          </a:p>
          <a:p>
            <a:pPr>
              <a:lnSpc>
                <a:spcPct val="90000"/>
              </a:lnSpc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79124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146581-E41B-337F-60E3-2263B9C02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40080"/>
            <a:ext cx="3614166" cy="148132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300"/>
              <a:t>Τι ε</a:t>
            </a:r>
            <a:r>
              <a:rPr lang="en-US" sz="3300"/>
              <a:t>ί</a:t>
            </a:r>
            <a:r>
              <a:rPr lang="el-GR" sz="3300"/>
              <a:t>ναι τα δωμ</a:t>
            </a:r>
            <a:r>
              <a:rPr lang="en-US" sz="3300"/>
              <a:t>ά</a:t>
            </a:r>
            <a:r>
              <a:rPr lang="el-GR" sz="3300"/>
              <a:t>τια διαφυγής</a:t>
            </a:r>
            <a:br>
              <a:rPr lang="en-US" sz="3300"/>
            </a:br>
            <a:r>
              <a:rPr lang="en-US" sz="3300"/>
              <a:t>(escape rooms);</a:t>
            </a:r>
          </a:p>
        </p:txBody>
      </p:sp>
      <p:sp>
        <p:nvSpPr>
          <p:cNvPr id="5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F4F70-99BC-3D15-4187-C16267721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2642616"/>
            <a:ext cx="5765366" cy="3566160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sz="2000" dirty="0"/>
              <a:t>Τα δωμάτια διαφυγής είναι ομαδικά, αφηγηματικά παιχνίδια στα οποία οι παίκτες συνεργάζονται για να λύσουν γρίφους και να επιτύχουν συγκεκριμένους στόχους μέσα σε ένα καθορισμένο χρονικό διάστημα (</a:t>
            </a:r>
            <a:r>
              <a:rPr lang="en-US" sz="2000" dirty="0"/>
              <a:t>Nicholson, 2015). </a:t>
            </a:r>
            <a:r>
              <a:rPr lang="el-GR" sz="2000" dirty="0"/>
              <a:t>Όταν ενσωματώνονται σε εκπαιδευτικά περιβάλλοντα, τα δωμάτια διαφυγής προωθούν την </a:t>
            </a:r>
            <a:r>
              <a:rPr lang="el-GR" sz="2000" b="1" dirty="0"/>
              <a:t>ενεργητική μάθηση </a:t>
            </a:r>
            <a:r>
              <a:rPr lang="el-GR" sz="2000" dirty="0"/>
              <a:t>απαιτώντας από τους συμμετέχοντες να ασχοληθούν με την </a:t>
            </a:r>
            <a:r>
              <a:rPr lang="el-GR" sz="2000" b="1" dirty="0"/>
              <a:t>επίλυση προβλημάτων</a:t>
            </a:r>
            <a:r>
              <a:rPr lang="el-GR" sz="2000" dirty="0"/>
              <a:t>, την </a:t>
            </a:r>
            <a:r>
              <a:rPr lang="el-GR" sz="2000" b="1" dirty="0"/>
              <a:t>ομαδική εργασία </a:t>
            </a:r>
            <a:r>
              <a:rPr lang="el-GR" sz="2000" dirty="0"/>
              <a:t>και την </a:t>
            </a:r>
            <a:r>
              <a:rPr lang="el-GR" sz="2000" b="1" dirty="0"/>
              <a:t>κριτική σκέψη </a:t>
            </a:r>
            <a:r>
              <a:rPr lang="el-GR" sz="2000" dirty="0"/>
              <a:t>(</a:t>
            </a:r>
            <a:r>
              <a:rPr lang="en-US" sz="2000" dirty="0" err="1"/>
              <a:t>Fotaris</a:t>
            </a:r>
            <a:r>
              <a:rPr lang="en-US" sz="2000" dirty="0"/>
              <a:t> &amp; </a:t>
            </a:r>
            <a:r>
              <a:rPr lang="en-US" sz="2000" dirty="0" err="1"/>
              <a:t>Mastoras</a:t>
            </a:r>
            <a:r>
              <a:rPr lang="en-US" sz="2000" dirty="0"/>
              <a:t>, 2019- </a:t>
            </a:r>
            <a:r>
              <a:rPr lang="en-US" sz="2000" dirty="0" err="1"/>
              <a:t>Taraldsen</a:t>
            </a:r>
            <a:r>
              <a:rPr lang="en-US" sz="2000" dirty="0"/>
              <a:t> et al., 2022). </a:t>
            </a:r>
            <a:r>
              <a:rPr lang="el-GR" sz="2000" dirty="0"/>
              <a:t>Τα εκπαιδευτικά δωμάτια διαφυγής έχουν αποδειχθεί ιδιαίτερα αποτελεσματικά στην προώθηση των κινήτρων και του ενθουσιασμού για μάθηση, </a:t>
            </a:r>
            <a:r>
              <a:rPr lang="el-GR" sz="2000" dirty="0" err="1"/>
              <a:t>καθώςεμπλέκουν</a:t>
            </a:r>
            <a:r>
              <a:rPr lang="el-GR" sz="2000" dirty="0"/>
              <a:t> τους μαθητές σε πρακτικές, ελκυστικές δραστηριότητες που συνδέουν αφηρημένες έννοιες με σενάρια του πραγματικού κόσμου (</a:t>
            </a:r>
            <a:r>
              <a:rPr lang="en-US" sz="2000" dirty="0"/>
              <a:t>Chacón-Castro et al., 2021- </a:t>
            </a:r>
            <a:r>
              <a:rPr lang="en-US" sz="2000" dirty="0" err="1"/>
              <a:t>Stohlmann</a:t>
            </a:r>
            <a:r>
              <a:rPr lang="en-US" sz="2000" dirty="0"/>
              <a:t>, 2023). </a:t>
            </a:r>
          </a:p>
          <a:p>
            <a:pPr>
              <a:lnSpc>
                <a:spcPct val="90000"/>
              </a:lnSpc>
            </a:pPr>
            <a:endParaRPr lang="en-US" sz="1300" dirty="0"/>
          </a:p>
        </p:txBody>
      </p:sp>
      <p:pic>
        <p:nvPicPr>
          <p:cNvPr id="6" name="Picture 2" descr="A gold key in a red frame&#10;&#10;Description automatically generated">
            <a:extLst>
              <a:ext uri="{FF2B5EF4-FFF2-40B4-BE49-F238E27FC236}">
                <a16:creationId xmlns:a16="http://schemas.microsoft.com/office/drawing/2014/main" id="{F8734C22-0DBC-32E7-3967-9E1DB0D94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1288" y="3288889"/>
            <a:ext cx="2187223" cy="218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90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EAF8D-43EF-EC6D-A139-9BDCA7131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94" y="2987039"/>
            <a:ext cx="2468166" cy="2452687"/>
          </a:xfrm>
        </p:spPr>
        <p:txBody>
          <a:bodyPr anchor="ctr">
            <a:normAutofit/>
          </a:bodyPr>
          <a:lstStyle/>
          <a:p>
            <a:r>
              <a:rPr lang="el-GR" sz="2900" dirty="0"/>
              <a:t>Ψηφιακά δωμάτια διαφυγής</a:t>
            </a:r>
            <a:br>
              <a:rPr lang="el-GR" sz="2900" dirty="0"/>
            </a:br>
            <a:r>
              <a:rPr lang="en-US" sz="2900" dirty="0"/>
              <a:t>(Digital escape rooms-</a:t>
            </a:r>
            <a:r>
              <a:rPr lang="en-US" sz="2900" dirty="0" err="1"/>
              <a:t>Deers</a:t>
            </a:r>
            <a:r>
              <a:rPr lang="en-US" sz="2900" dirty="0"/>
              <a:t>)</a:t>
            </a:r>
          </a:p>
        </p:txBody>
      </p:sp>
      <p:pic>
        <p:nvPicPr>
          <p:cNvPr id="9" name="Picture 8" descr="A red neon sign on a brick wall&#10;&#10;Description automatically generated">
            <a:extLst>
              <a:ext uri="{FF2B5EF4-FFF2-40B4-BE49-F238E27FC236}">
                <a16:creationId xmlns:a16="http://schemas.microsoft.com/office/drawing/2014/main" id="{A0233E19-D51A-7550-6B80-74811C9E9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7655" b="18058"/>
          <a:stretch/>
        </p:blipFill>
        <p:spPr>
          <a:xfrm>
            <a:off x="20" y="11"/>
            <a:ext cx="9143980" cy="2160259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6B669-3DD1-708B-0624-3735F472A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7480" y="2160270"/>
            <a:ext cx="6446500" cy="4697719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Τα ψηφιακά δωμάτια απόδρασης (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digital escape rooms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) είναι μια παραλλαγή των παραδοσιακών 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escape rooms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που λειτουργούν σε ψηφιακό περιβάλλον. Τα 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digital escape rooms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αναπτύχθηκαν ως φυσική εξέλιξη της τεχνολογίας και της ψηφιακής μάθησης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κι έγιναν ένα ολοένα και πιο δημοφιλές εργαλείο στην εκπαίδευση, ιδίως μετά την πανδημία 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COVID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-19 και την άνοδο των μοντέλων απομακρυσμένης και υβριδικής μάθησης. Στην εκπαίδευση, έχουν τροποποιηθεί για να ενσωματώνουν εκπαιδευτικά θέματα και στόχους, επιτρέποντας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στους μαθητές να </a:t>
            </a:r>
            <a:r>
              <a:rPr lang="el-GR" sz="1900" dirty="0" err="1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αλληλεπιδρούν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με το περιεχόμενο μέσω γρίφων και προκλήσεων σε ένα ελκυστικό ψηφιακό περιβάλλον στο χώρο τους και στο χρόνο τους, προάγοντας την</a:t>
            </a:r>
            <a:r>
              <a:rPr lang="el-GR" sz="1900" b="1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αυτορρύθμιση 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και την </a:t>
            </a:r>
            <a:r>
              <a:rPr lang="el-GR" sz="1900" b="1" dirty="0" err="1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αυτοαποτελεσματικότητα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. Δίνουν τη δυνατότητα στους μαθητές να αναπτύξουν δεξιότητες </a:t>
            </a:r>
            <a:r>
              <a:rPr lang="el-GR" sz="1900" b="1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ομαδικής εργασίας 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και </a:t>
            </a:r>
            <a:r>
              <a:rPr lang="el-GR" sz="1900" b="1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επικοινωνίας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, οι οποίες είναι απαραίτητες για την εργασία, την καθημερινή ζωή και την ιδιότητα του παραγωγικού πολίτη. Αυτά τα ψηφιακά περιβάλλοντα ενισχύουν την κριτική σκέψη, την</a:t>
            </a:r>
            <a:r>
              <a:rPr lang="el-GR" sz="1900" b="1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συνεργασία 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και την </a:t>
            </a:r>
            <a:r>
              <a:rPr lang="el-GR" sz="1900" b="1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επίλυση προβλημάτων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, προσφέροντας μια </a:t>
            </a:r>
            <a:r>
              <a:rPr lang="el-GR" sz="1900" dirty="0" err="1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διαδραστική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και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ελκυστική μαθησιακή εμπειρία που μπορεί να προσαρμοστεί σε διάφορα μαθήματα και επίπεδα εκπαίδευσης </a:t>
            </a:r>
            <a:r>
              <a:rPr lang="el-GR" sz="1900" dirty="0">
                <a:effectLst/>
                <a:ea typeface="Times New Roman" panose="02020603050405020304" pitchFamily="18" charset="0"/>
              </a:rPr>
              <a:t>(</a:t>
            </a:r>
            <a:r>
              <a:rPr lang="en-US" sz="1900" dirty="0">
                <a:effectLst/>
                <a:ea typeface="Times New Roman" panose="02020603050405020304" pitchFamily="18" charset="0"/>
              </a:rPr>
              <a:t>Chac</a:t>
            </a:r>
            <a:r>
              <a:rPr lang="el-GR" sz="1900" dirty="0" err="1">
                <a:effectLst/>
                <a:ea typeface="Times New Roman" panose="02020603050405020304" pitchFamily="18" charset="0"/>
              </a:rPr>
              <a:t>ó</a:t>
            </a:r>
            <a:r>
              <a:rPr lang="en-US" sz="1900" dirty="0">
                <a:effectLst/>
                <a:ea typeface="Times New Roman" panose="02020603050405020304" pitchFamily="18" charset="0"/>
              </a:rPr>
              <a:t>n</a:t>
            </a:r>
            <a:r>
              <a:rPr lang="el-GR" sz="1900" dirty="0">
                <a:effectLst/>
                <a:ea typeface="Times New Roman" panose="02020603050405020304" pitchFamily="18" charset="0"/>
              </a:rPr>
              <a:t>-</a:t>
            </a:r>
            <a:r>
              <a:rPr lang="en-US" sz="1900" dirty="0">
                <a:effectLst/>
                <a:ea typeface="Times New Roman" panose="02020603050405020304" pitchFamily="18" charset="0"/>
              </a:rPr>
              <a:t>Castro et al</a:t>
            </a:r>
            <a:r>
              <a:rPr lang="el-GR" sz="1900" dirty="0">
                <a:effectLst/>
                <a:ea typeface="Times New Roman" panose="02020603050405020304" pitchFamily="18" charset="0"/>
              </a:rPr>
              <a:t>., 2021; </a:t>
            </a:r>
            <a:r>
              <a:rPr lang="en-US" sz="1900" dirty="0">
                <a:effectLst/>
                <a:ea typeface="Times New Roman" panose="02020603050405020304" pitchFamily="18" charset="0"/>
              </a:rPr>
              <a:t>Fuentes</a:t>
            </a:r>
            <a:r>
              <a:rPr lang="el-GR" sz="1900" dirty="0">
                <a:effectLst/>
                <a:ea typeface="Times New Roman" panose="02020603050405020304" pitchFamily="18" charset="0"/>
              </a:rPr>
              <a:t>-</a:t>
            </a:r>
            <a:r>
              <a:rPr lang="en-US" sz="1900" dirty="0">
                <a:effectLst/>
                <a:ea typeface="Times New Roman" panose="02020603050405020304" pitchFamily="18" charset="0"/>
              </a:rPr>
              <a:t>Cabrera et al</a:t>
            </a:r>
            <a:r>
              <a:rPr lang="el-GR" sz="1900" dirty="0">
                <a:effectLst/>
                <a:ea typeface="Times New Roman" panose="02020603050405020304" pitchFamily="18" charset="0"/>
              </a:rPr>
              <a:t>., 2020</a:t>
            </a:r>
            <a:r>
              <a:rPr lang="el-GR" sz="1800" dirty="0">
                <a:effectLst/>
                <a:ea typeface="Times New Roman" panose="02020603050405020304" pitchFamily="18" charset="0"/>
              </a:rPr>
              <a:t>)</a:t>
            </a:r>
            <a:r>
              <a:rPr lang="el-GR" sz="18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. </a:t>
            </a:r>
            <a:endParaRPr lang="en-US" sz="1800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16706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54A79C-F007-AE44-AF37-4DD1DF781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44071-718C-0BC4-C25A-6B805B5CB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63" y="567883"/>
            <a:ext cx="7437474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2800" b="1" dirty="0"/>
              <a:t>Χαρακτηριστικά ενός ελκυστικού ψηφιακού </a:t>
            </a:r>
            <a:r>
              <a:rPr lang="en-US" sz="2800" b="1" dirty="0"/>
              <a:t>escape room</a:t>
            </a:r>
            <a:r>
              <a:rPr lang="el-GR" sz="2800" b="1" dirty="0"/>
              <a:t>.</a:t>
            </a:r>
            <a:endParaRPr lang="en-US" sz="2800" b="1" dirty="0"/>
          </a:p>
        </p:txBody>
      </p:sp>
      <p:graphicFrame>
        <p:nvGraphicFramePr>
          <p:cNvPr id="4" name="Θέση περιεχομένου 2">
            <a:extLst>
              <a:ext uri="{FF2B5EF4-FFF2-40B4-BE49-F238E27FC236}">
                <a16:creationId xmlns:a16="http://schemas.microsoft.com/office/drawing/2014/main" id="{8A2287BB-18D8-52FB-6EA3-BB44C7B0D9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4832415"/>
              </p:ext>
            </p:extLst>
          </p:nvPr>
        </p:nvGraphicFramePr>
        <p:xfrm>
          <a:off x="347240" y="2080781"/>
          <a:ext cx="8611565" cy="4517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91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9D1E9-6E38-BEB4-F35F-AF8C9B25A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A7FA50-BF7C-94E1-1510-2378E80BE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189"/>
            <a:ext cx="2530602" cy="5567891"/>
          </a:xfrm>
        </p:spPr>
        <p:txBody>
          <a:bodyPr>
            <a:normAutofit/>
          </a:bodyPr>
          <a:lstStyle/>
          <a:p>
            <a:r>
              <a:rPr lang="el-GR" sz="3100" b="1"/>
              <a:t>Βασικ</a:t>
            </a:r>
            <a:r>
              <a:rPr lang="en-US" sz="3100" b="1"/>
              <a:t>ά</a:t>
            </a:r>
            <a:r>
              <a:rPr lang="el-GR" sz="3100" b="1"/>
              <a:t> στοιχεία δημιουργίας ενός ψηφιακού </a:t>
            </a:r>
            <a:r>
              <a:rPr lang="en-US" sz="3100" b="1"/>
              <a:t>escape room</a:t>
            </a:r>
            <a:r>
              <a:rPr lang="el-GR" sz="3100" b="1"/>
              <a:t>.</a:t>
            </a:r>
            <a:endParaRPr lang="en-US" sz="3100" b="1"/>
          </a:p>
        </p:txBody>
      </p:sp>
      <p:graphicFrame>
        <p:nvGraphicFramePr>
          <p:cNvPr id="3" name="Θέση περιεχομένου 2">
            <a:extLst>
              <a:ext uri="{FF2B5EF4-FFF2-40B4-BE49-F238E27FC236}">
                <a16:creationId xmlns:a16="http://schemas.microsoft.com/office/drawing/2014/main" id="{FBCEE430-F2A1-C2C9-1B54-BA5770DA58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253116"/>
              </p:ext>
            </p:extLst>
          </p:nvPr>
        </p:nvGraphicFramePr>
        <p:xfrm>
          <a:off x="3819906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8614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BDB51A-FCC3-A449-FDE8-D866FAFE7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2800" b="1" dirty="0"/>
              <a:t>Σχεδιασμός κι εφαρμογή ενός εκπαιδευτικού παιχνιδιού απόδρασης</a:t>
            </a:r>
            <a:endParaRPr lang="en-US" sz="2800" b="1" dirty="0"/>
          </a:p>
        </p:txBody>
      </p:sp>
      <p:graphicFrame>
        <p:nvGraphicFramePr>
          <p:cNvPr id="8" name="Θέση περιεχομένου 6">
            <a:extLst>
              <a:ext uri="{FF2B5EF4-FFF2-40B4-BE49-F238E27FC236}">
                <a16:creationId xmlns:a16="http://schemas.microsoft.com/office/drawing/2014/main" id="{9E2F1F01-9C10-965B-DC89-20DC082D50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8003066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A8B1B2-ADCD-25CE-7248-17D802BEA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119A2A-4F9E-6F62-42FA-D8F66CA9DFB5}"/>
              </a:ext>
            </a:extLst>
          </p:cNvPr>
          <p:cNvSpPr txBox="1"/>
          <p:nvPr/>
        </p:nvSpPr>
        <p:spPr>
          <a:xfrm>
            <a:off x="429369" y="238539"/>
            <a:ext cx="8263890" cy="1434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b="1" dirty="0" err="1">
                <a:latin typeface="+mj-lt"/>
                <a:ea typeface="+mj-ea"/>
                <a:cs typeface="+mj-cs"/>
              </a:rPr>
              <a:t>Πλοήγηση</a:t>
            </a:r>
            <a:r>
              <a:rPr lang="en-US" sz="4700" b="1" dirty="0">
                <a:latin typeface="+mj-lt"/>
                <a:ea typeface="+mj-ea"/>
                <a:cs typeface="+mj-cs"/>
              </a:rPr>
              <a:t> </a:t>
            </a:r>
            <a:r>
              <a:rPr lang="en-US" sz="4700" b="1" dirty="0" err="1">
                <a:latin typeface="+mj-lt"/>
                <a:ea typeface="+mj-ea"/>
                <a:cs typeface="+mj-cs"/>
              </a:rPr>
              <a:t>στο</a:t>
            </a:r>
            <a:r>
              <a:rPr lang="en-US" sz="4700" b="1" dirty="0">
                <a:latin typeface="+mj-lt"/>
                <a:ea typeface="+mj-ea"/>
                <a:cs typeface="+mj-cs"/>
              </a:rPr>
              <a:t> </a:t>
            </a:r>
            <a:r>
              <a:rPr lang="en-US" sz="4700" b="1" dirty="0" err="1">
                <a:latin typeface="+mj-lt"/>
                <a:ea typeface="+mj-ea"/>
                <a:cs typeface="+mj-cs"/>
              </a:rPr>
              <a:t>Genial.ly</a:t>
            </a:r>
            <a:endParaRPr lang="en-US" sz="4700" b="1" dirty="0">
              <a:latin typeface="+mj-lt"/>
              <a:ea typeface="+mj-ea"/>
              <a:cs typeface="+mj-cs"/>
            </a:endParaRP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0914E-8023-E478-9677-9C3E5BD1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4995" y="1948069"/>
            <a:ext cx="6577780" cy="491852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Το</a:t>
            </a:r>
            <a:r>
              <a:rPr lang="en-US" sz="2000" dirty="0"/>
              <a:t> </a:t>
            </a:r>
            <a:r>
              <a:rPr lang="en-US" sz="2000" dirty="0" err="1"/>
              <a:t>Genial.ly</a:t>
            </a:r>
            <a:r>
              <a:rPr lang="en-US" sz="2000" dirty="0"/>
              <a:t> </a:t>
            </a:r>
            <a:r>
              <a:rPr lang="en-US" sz="2000" dirty="0" err="1"/>
              <a:t>είν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έν</a:t>
            </a:r>
            <a:r>
              <a:rPr lang="en-US" sz="2000" dirty="0"/>
              <a:t>α </a:t>
            </a:r>
            <a:r>
              <a:rPr lang="en-US" sz="2000" dirty="0" err="1"/>
              <a:t>εργ</a:t>
            </a:r>
            <a:r>
              <a:rPr lang="en-US" sz="2000" dirty="0"/>
              <a:t>α</a:t>
            </a:r>
            <a:r>
              <a:rPr lang="en-US" sz="2000" dirty="0" err="1"/>
              <a:t>λείο</a:t>
            </a:r>
            <a:r>
              <a:rPr lang="en-US" sz="2000" dirty="0"/>
              <a:t> </a:t>
            </a:r>
            <a:r>
              <a:rPr lang="en-US" sz="2000" dirty="0" err="1"/>
              <a:t>δημιουργί</a:t>
            </a:r>
            <a:r>
              <a:rPr lang="en-US" sz="2000" dirty="0"/>
              <a:t>α</a:t>
            </a:r>
            <a:r>
              <a:rPr lang="en-US" sz="2000" dirty="0" err="1"/>
              <a:t>ς</a:t>
            </a:r>
            <a:r>
              <a:rPr lang="en-US" sz="2000" dirty="0"/>
              <a:t> </a:t>
            </a:r>
            <a:r>
              <a:rPr lang="en-US" sz="2000" dirty="0" err="1"/>
              <a:t>δι</a:t>
            </a:r>
            <a:r>
              <a:rPr lang="en-US" sz="2000" dirty="0"/>
              <a:t>α</a:t>
            </a:r>
            <a:r>
              <a:rPr lang="en-US" sz="2000" dirty="0" err="1"/>
              <a:t>δρ</a:t>
            </a:r>
            <a:r>
              <a:rPr lang="en-US" sz="2000" dirty="0"/>
              <a:t>α</a:t>
            </a:r>
            <a:r>
              <a:rPr lang="en-US" sz="2000" dirty="0" err="1"/>
              <a:t>στικού</a:t>
            </a:r>
            <a:r>
              <a:rPr lang="en-US" sz="2000" dirty="0"/>
              <a:t> π</a:t>
            </a:r>
            <a:r>
              <a:rPr lang="en-US" sz="2000" dirty="0" err="1"/>
              <a:t>εριεχομένου</a:t>
            </a:r>
            <a:r>
              <a:rPr lang="en-US" sz="2000" dirty="0"/>
              <a:t> π</a:t>
            </a:r>
            <a:r>
              <a:rPr lang="en-US" sz="2000" dirty="0" err="1"/>
              <a:t>ου</a:t>
            </a:r>
            <a:r>
              <a:rPr lang="en-US" sz="2000" dirty="0"/>
              <a:t> </a:t>
            </a:r>
            <a:r>
              <a:rPr lang="en-US" sz="2000" dirty="0" err="1"/>
              <a:t>ε</a:t>
            </a:r>
            <a:r>
              <a:rPr lang="en-US" sz="2000" dirty="0"/>
              <a:t>π</a:t>
            </a:r>
            <a:r>
              <a:rPr lang="en-US" sz="2000" dirty="0" err="1"/>
              <a:t>ιτρέ</a:t>
            </a:r>
            <a:r>
              <a:rPr lang="en-US" sz="2000" dirty="0"/>
              <a:t>π</a:t>
            </a:r>
            <a:r>
              <a:rPr lang="en-US" sz="2000" dirty="0" err="1"/>
              <a:t>ει</a:t>
            </a:r>
            <a:r>
              <a:rPr lang="en-US" sz="2000" dirty="0"/>
              <a:t> </a:t>
            </a:r>
            <a:r>
              <a:rPr lang="en-US" sz="2000" dirty="0" err="1"/>
              <a:t>στους</a:t>
            </a:r>
            <a:r>
              <a:rPr lang="en-US" sz="2000" dirty="0"/>
              <a:t> </a:t>
            </a:r>
            <a:r>
              <a:rPr lang="en-US" sz="2000" dirty="0" err="1"/>
              <a:t>εκ</a:t>
            </a:r>
            <a:r>
              <a:rPr lang="en-US" sz="2000" dirty="0"/>
              <a:t>πα</a:t>
            </a:r>
            <a:r>
              <a:rPr lang="en-US" sz="2000" dirty="0" err="1"/>
              <a:t>ιδευτικούς</a:t>
            </a:r>
            <a:r>
              <a:rPr lang="en-US" sz="2000" dirty="0"/>
              <a:t> </a:t>
            </a:r>
            <a:r>
              <a:rPr lang="en-US" sz="2000" dirty="0" err="1"/>
              <a:t>ν</a:t>
            </a:r>
            <a:r>
              <a:rPr lang="en-US" sz="2000" dirty="0"/>
              <a:t>α </a:t>
            </a:r>
            <a:r>
              <a:rPr lang="en-US" sz="2000" dirty="0" err="1"/>
              <a:t>σχεδιάζουν</a:t>
            </a:r>
            <a:r>
              <a:rPr lang="en-US" sz="2000" dirty="0"/>
              <a:t> </a:t>
            </a:r>
            <a:r>
              <a:rPr lang="en-US" sz="2000" dirty="0" err="1"/>
              <a:t>ελκυστικές</a:t>
            </a:r>
            <a:r>
              <a:rPr lang="en-US" sz="2000" dirty="0"/>
              <a:t> </a:t>
            </a:r>
            <a:r>
              <a:rPr lang="en-US" sz="2000" dirty="0" err="1"/>
              <a:t>ψηφι</a:t>
            </a:r>
            <a:r>
              <a:rPr lang="en-US" sz="2000" dirty="0"/>
              <a:t>α</a:t>
            </a:r>
            <a:r>
              <a:rPr lang="en-US" sz="2000" dirty="0" err="1"/>
              <a:t>κές</a:t>
            </a:r>
            <a:r>
              <a:rPr lang="en-US" sz="2000" dirty="0"/>
              <a:t> </a:t>
            </a:r>
            <a:r>
              <a:rPr lang="en-US" sz="2000" dirty="0" err="1"/>
              <a:t>εμ</a:t>
            </a:r>
            <a:r>
              <a:rPr lang="en-US" sz="2000" dirty="0"/>
              <a:t>π</a:t>
            </a:r>
            <a:r>
              <a:rPr lang="en-US" sz="2000" dirty="0" err="1"/>
              <a:t>ειρίες</a:t>
            </a:r>
            <a:r>
              <a:rPr lang="en-US" sz="2000" dirty="0"/>
              <a:t>,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θιστώντ</a:t>
            </a:r>
            <a:r>
              <a:rPr lang="en-US" sz="2000" dirty="0"/>
              <a:t>α</a:t>
            </a:r>
            <a:r>
              <a:rPr lang="en-US" sz="2000" dirty="0" err="1"/>
              <a:t>ς</a:t>
            </a:r>
            <a:r>
              <a:rPr lang="en-US" sz="2000" dirty="0"/>
              <a:t> </a:t>
            </a:r>
            <a:r>
              <a:rPr lang="en-US" sz="2000" dirty="0" err="1"/>
              <a:t>το</a:t>
            </a:r>
            <a:r>
              <a:rPr lang="en-US" sz="2000" dirty="0"/>
              <a:t> </a:t>
            </a:r>
            <a:r>
              <a:rPr lang="en-US" sz="2000" dirty="0" err="1"/>
              <a:t>ιδ</a:t>
            </a:r>
            <a:r>
              <a:rPr lang="en-US" sz="2000" dirty="0"/>
              <a:t>α</a:t>
            </a:r>
            <a:r>
              <a:rPr lang="en-US" sz="2000" dirty="0" err="1"/>
              <a:t>νική</a:t>
            </a:r>
            <a:r>
              <a:rPr lang="en-US" sz="2000" dirty="0"/>
              <a:t> π</a:t>
            </a:r>
            <a:r>
              <a:rPr lang="en-US" sz="2000" dirty="0" err="1"/>
              <a:t>λ</a:t>
            </a:r>
            <a:r>
              <a:rPr lang="en-US" sz="2000" dirty="0"/>
              <a:t>α</a:t>
            </a:r>
            <a:r>
              <a:rPr lang="en-US" sz="2000" dirty="0" err="1"/>
              <a:t>τφόρμ</a:t>
            </a:r>
            <a:r>
              <a:rPr lang="en-US" sz="2000" dirty="0"/>
              <a:t>α </a:t>
            </a:r>
            <a:r>
              <a:rPr lang="en-US" sz="2000" dirty="0" err="1"/>
              <a:t>γι</a:t>
            </a:r>
            <a:r>
              <a:rPr lang="en-US" sz="2000" dirty="0"/>
              <a:t>α </a:t>
            </a:r>
            <a:r>
              <a:rPr lang="en-US" sz="2000" dirty="0" err="1"/>
              <a:t>τη</a:t>
            </a:r>
            <a:r>
              <a:rPr lang="en-US" sz="2000" dirty="0"/>
              <a:t> </a:t>
            </a:r>
            <a:r>
              <a:rPr lang="en-US" sz="2000" dirty="0" err="1"/>
              <a:t>δημιουργί</a:t>
            </a:r>
            <a:r>
              <a:rPr lang="en-US" sz="2000" dirty="0"/>
              <a:t>α πα</a:t>
            </a:r>
            <a:r>
              <a:rPr lang="en-US" sz="2000" dirty="0" err="1"/>
              <a:t>ρουσιάσεων</a:t>
            </a:r>
            <a:r>
              <a:rPr lang="en-US" sz="2000" dirty="0"/>
              <a:t>, quiz, escape rooms </a:t>
            </a:r>
            <a:r>
              <a:rPr lang="en-US" sz="2000" dirty="0" err="1"/>
              <a:t>κ</a:t>
            </a:r>
            <a:r>
              <a:rPr lang="en-US" sz="2000" dirty="0"/>
              <a:t>.α. </a:t>
            </a:r>
            <a:r>
              <a:rPr lang="en-US" sz="2000" dirty="0" err="1"/>
              <a:t>Οι</a:t>
            </a:r>
            <a:r>
              <a:rPr lang="en-US" sz="2000" dirty="0"/>
              <a:t> </a:t>
            </a:r>
            <a:r>
              <a:rPr lang="en-US" sz="2000" dirty="0" err="1"/>
              <a:t>εκ</a:t>
            </a:r>
            <a:r>
              <a:rPr lang="en-US" sz="2000" dirty="0"/>
              <a:t>πα</a:t>
            </a:r>
            <a:r>
              <a:rPr lang="en-US" sz="2000" dirty="0" err="1"/>
              <a:t>ιδευτικοί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π</a:t>
            </a:r>
            <a:r>
              <a:rPr lang="en-US" sz="2000" dirty="0" err="1"/>
              <a:t>ορούν</a:t>
            </a:r>
            <a:r>
              <a:rPr lang="en-US" sz="2000" dirty="0"/>
              <a:t> </a:t>
            </a:r>
            <a:r>
              <a:rPr lang="en-US" sz="2000" dirty="0" err="1"/>
              <a:t>ν</a:t>
            </a:r>
            <a:r>
              <a:rPr lang="en-US" sz="2000" dirty="0"/>
              <a:t>α </a:t>
            </a:r>
            <a:r>
              <a:rPr lang="en-US" sz="2000" dirty="0" err="1"/>
              <a:t>δημιουργήσουν</a:t>
            </a:r>
            <a:r>
              <a:rPr lang="en-US" sz="2000" dirty="0"/>
              <a:t> </a:t>
            </a:r>
            <a:r>
              <a:rPr lang="en-US" sz="2000" dirty="0" err="1"/>
              <a:t>δυν</a:t>
            </a:r>
            <a:r>
              <a:rPr lang="en-US" sz="2000" dirty="0"/>
              <a:t>α</a:t>
            </a:r>
            <a:r>
              <a:rPr lang="en-US" sz="2000" dirty="0" err="1"/>
              <a:t>μικούς</a:t>
            </a:r>
            <a:r>
              <a:rPr lang="en-US" sz="2000" dirty="0"/>
              <a:t> </a:t>
            </a:r>
            <a:r>
              <a:rPr lang="en-US" sz="2000" dirty="0" err="1"/>
              <a:t>γρίφους</a:t>
            </a:r>
            <a:r>
              <a:rPr lang="en-US" sz="2000" dirty="0"/>
              <a:t>, </a:t>
            </a:r>
            <a:r>
              <a:rPr lang="en-US" sz="2000" dirty="0" err="1"/>
              <a:t>κρυμμέν</a:t>
            </a:r>
            <a:r>
              <a:rPr lang="en-US" sz="2000" dirty="0"/>
              <a:t>α </a:t>
            </a:r>
            <a:r>
              <a:rPr lang="en-US" sz="2000" dirty="0" err="1"/>
              <a:t>στοιχεί</a:t>
            </a:r>
            <a:r>
              <a:rPr lang="en-US" sz="2000" dirty="0"/>
              <a:t>α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δι</a:t>
            </a:r>
            <a:r>
              <a:rPr lang="en-US" sz="2000" dirty="0"/>
              <a:t>α</a:t>
            </a:r>
            <a:r>
              <a:rPr lang="en-US" sz="2000" dirty="0" err="1"/>
              <a:t>δρ</a:t>
            </a:r>
            <a:r>
              <a:rPr lang="en-US" sz="2000" dirty="0"/>
              <a:t>α</a:t>
            </a:r>
            <a:r>
              <a:rPr lang="en-US" sz="2000" dirty="0" err="1"/>
              <a:t>στικά</a:t>
            </a:r>
            <a:r>
              <a:rPr lang="en-US" sz="2000" dirty="0"/>
              <a:t> α</a:t>
            </a:r>
            <a:r>
              <a:rPr lang="en-US" sz="2000" dirty="0" err="1"/>
              <a:t>φηγημ</a:t>
            </a:r>
            <a:r>
              <a:rPr lang="en-US" sz="2000" dirty="0"/>
              <a:t>α</a:t>
            </a:r>
            <a:r>
              <a:rPr lang="en-US" sz="2000" dirty="0" err="1"/>
              <a:t>τικά</a:t>
            </a:r>
            <a:r>
              <a:rPr lang="en-US" sz="2000" dirty="0"/>
              <a:t> </a:t>
            </a:r>
            <a:r>
              <a:rPr lang="en-US" sz="2000" dirty="0" err="1"/>
              <a:t>στοιχεί</a:t>
            </a:r>
            <a:r>
              <a:rPr lang="en-US" sz="2000" dirty="0"/>
              <a:t>α π</a:t>
            </a:r>
            <a:r>
              <a:rPr lang="en-US" sz="2000" dirty="0" err="1"/>
              <a:t>ου</a:t>
            </a:r>
            <a:r>
              <a:rPr lang="en-US" sz="2000" dirty="0"/>
              <a:t> </a:t>
            </a:r>
            <a:r>
              <a:rPr lang="en-US" sz="2000" dirty="0" err="1"/>
              <a:t>ενισχύουν</a:t>
            </a:r>
            <a:r>
              <a:rPr lang="en-US" sz="2000" dirty="0"/>
              <a:t> </a:t>
            </a:r>
            <a:r>
              <a:rPr lang="en-US" sz="2000" dirty="0" err="1"/>
              <a:t>την</a:t>
            </a:r>
            <a:r>
              <a:rPr lang="en-US" sz="2000" dirty="0"/>
              <a:t> </a:t>
            </a:r>
            <a:r>
              <a:rPr lang="en-US" sz="2000" dirty="0" err="1"/>
              <a:t>εμ</a:t>
            </a:r>
            <a:r>
              <a:rPr lang="en-US" sz="2000" dirty="0"/>
              <a:t>π</a:t>
            </a:r>
            <a:r>
              <a:rPr lang="en-US" sz="2000" dirty="0" err="1"/>
              <a:t>λοκή</a:t>
            </a:r>
            <a:r>
              <a:rPr lang="en-US" sz="2000" dirty="0"/>
              <a:t> </a:t>
            </a:r>
            <a:r>
              <a:rPr lang="en-US" sz="2000" dirty="0" err="1"/>
              <a:t>των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α</a:t>
            </a:r>
            <a:r>
              <a:rPr lang="en-US" sz="2000" dirty="0" err="1"/>
              <a:t>θητών</a:t>
            </a:r>
            <a:r>
              <a:rPr lang="en-US" sz="2000" dirty="0"/>
              <a:t>. </a:t>
            </a:r>
            <a:r>
              <a:rPr lang="en-US" sz="2000" dirty="0" err="1"/>
              <a:t>Τ</a:t>
            </a:r>
            <a:r>
              <a:rPr lang="en-US" sz="2000" dirty="0"/>
              <a:t>α escape rooms </a:t>
            </a:r>
            <a:r>
              <a:rPr lang="en-US" sz="2000" dirty="0" err="1"/>
              <a:t>στο</a:t>
            </a:r>
            <a:r>
              <a:rPr lang="en-US" sz="2000" dirty="0"/>
              <a:t> </a:t>
            </a:r>
            <a:r>
              <a:rPr lang="en-US" sz="2000" dirty="0" err="1"/>
              <a:t>Genial.ly</a:t>
            </a:r>
            <a:r>
              <a:rPr lang="en-US" sz="2000" dirty="0"/>
              <a:t> π</a:t>
            </a:r>
            <a:r>
              <a:rPr lang="en-US" sz="2000" dirty="0" err="1"/>
              <a:t>ροωθούν</a:t>
            </a:r>
            <a:r>
              <a:rPr lang="en-US" sz="2000" dirty="0"/>
              <a:t> </a:t>
            </a:r>
            <a:r>
              <a:rPr lang="en-US" sz="2000" dirty="0" err="1"/>
              <a:t>την</a:t>
            </a:r>
            <a:r>
              <a:rPr lang="en-US" sz="2000" dirty="0"/>
              <a:t> </a:t>
            </a:r>
            <a:r>
              <a:rPr lang="en-US" sz="2000" dirty="0" err="1"/>
              <a:t>ε</a:t>
            </a:r>
            <a:r>
              <a:rPr lang="en-US" sz="2000" dirty="0"/>
              <a:t>π</a:t>
            </a:r>
            <a:r>
              <a:rPr lang="en-US" sz="2000" dirty="0" err="1"/>
              <a:t>ίλυση</a:t>
            </a:r>
            <a:r>
              <a:rPr lang="en-US" sz="2000" dirty="0"/>
              <a:t> π</a:t>
            </a:r>
            <a:r>
              <a:rPr lang="en-US" sz="2000" dirty="0" err="1"/>
              <a:t>ρο</a:t>
            </a:r>
            <a:r>
              <a:rPr lang="en-US" sz="2000" dirty="0"/>
              <a:t>β</a:t>
            </a:r>
            <a:r>
              <a:rPr lang="en-US" sz="2000" dirty="0" err="1"/>
              <a:t>λημάτων</a:t>
            </a:r>
            <a:r>
              <a:rPr lang="en-US" sz="2000" dirty="0"/>
              <a:t>, </a:t>
            </a:r>
            <a:r>
              <a:rPr lang="en-US" sz="2000" dirty="0" err="1"/>
              <a:t>την</a:t>
            </a:r>
            <a:r>
              <a:rPr lang="en-US" sz="2000" dirty="0"/>
              <a:t> </a:t>
            </a:r>
            <a:r>
              <a:rPr lang="en-US" sz="2000" dirty="0" err="1"/>
              <a:t>κριτική</a:t>
            </a:r>
            <a:r>
              <a:rPr lang="en-US" sz="2000" dirty="0"/>
              <a:t> </a:t>
            </a:r>
            <a:r>
              <a:rPr lang="en-US" sz="2000" dirty="0" err="1"/>
              <a:t>σκέψη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τη</a:t>
            </a:r>
            <a:r>
              <a:rPr lang="en-US" sz="2000" dirty="0"/>
              <a:t> </a:t>
            </a:r>
            <a:r>
              <a:rPr lang="en-US" sz="2000" dirty="0" err="1"/>
              <a:t>συνεργ</a:t>
            </a:r>
            <a:r>
              <a:rPr lang="en-US" sz="2000" dirty="0"/>
              <a:t>α</a:t>
            </a:r>
            <a:r>
              <a:rPr lang="en-US" sz="2000" dirty="0" err="1"/>
              <a:t>σί</a:t>
            </a:r>
            <a:r>
              <a:rPr lang="en-US" sz="2000" dirty="0"/>
              <a:t>α,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θώς</a:t>
            </a:r>
            <a:r>
              <a:rPr lang="en-US" sz="2000" dirty="0"/>
              <a:t> </a:t>
            </a:r>
            <a:r>
              <a:rPr lang="en-US" sz="2000" dirty="0" err="1"/>
              <a:t>οι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α</a:t>
            </a:r>
            <a:r>
              <a:rPr lang="en-US" sz="2000" dirty="0" err="1"/>
              <a:t>θητές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λούντ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ν</a:t>
            </a:r>
            <a:r>
              <a:rPr lang="en-US" sz="2000" dirty="0"/>
              <a:t>α </a:t>
            </a:r>
            <a:r>
              <a:rPr lang="en-US" sz="2000" dirty="0" err="1"/>
              <a:t>ολοκληρώσουν</a:t>
            </a:r>
            <a:r>
              <a:rPr lang="en-US" sz="2000" dirty="0"/>
              <a:t> </a:t>
            </a:r>
            <a:r>
              <a:rPr lang="en-US" sz="2000" dirty="0" err="1"/>
              <a:t>μι</a:t>
            </a:r>
            <a:r>
              <a:rPr lang="en-US" sz="2000" dirty="0"/>
              <a:t>α </a:t>
            </a:r>
            <a:r>
              <a:rPr lang="en-US" sz="2000" dirty="0" err="1"/>
              <a:t>σειρά</a:t>
            </a:r>
            <a:r>
              <a:rPr lang="en-US" sz="2000" dirty="0"/>
              <a:t> απ</a:t>
            </a:r>
            <a:r>
              <a:rPr lang="en-US" sz="2000" dirty="0" err="1"/>
              <a:t>ό</a:t>
            </a:r>
            <a:r>
              <a:rPr lang="en-US" sz="2000" dirty="0"/>
              <a:t> π</a:t>
            </a:r>
            <a:r>
              <a:rPr lang="en-US" sz="2000" dirty="0" err="1"/>
              <a:t>ροκλήσεις</a:t>
            </a:r>
            <a:r>
              <a:rPr lang="en-US" sz="2000" dirty="0"/>
              <a:t> </a:t>
            </a:r>
            <a:r>
              <a:rPr lang="en-US" sz="2000" dirty="0" err="1"/>
              <a:t>γι</a:t>
            </a:r>
            <a:r>
              <a:rPr lang="en-US" sz="2000" dirty="0"/>
              <a:t>α </a:t>
            </a:r>
            <a:r>
              <a:rPr lang="en-US" sz="2000" dirty="0" err="1"/>
              <a:t>ν</a:t>
            </a:r>
            <a:r>
              <a:rPr lang="en-US" sz="2000" dirty="0"/>
              <a:t>α </a:t>
            </a:r>
            <a:r>
              <a:rPr lang="en-US" sz="2000" dirty="0" err="1"/>
              <a:t>ξεκλειδώσουν</a:t>
            </a:r>
            <a:r>
              <a:rPr lang="en-US" sz="2000" dirty="0"/>
              <a:t> </a:t>
            </a:r>
            <a:r>
              <a:rPr lang="en-US" sz="2000" dirty="0" err="1"/>
              <a:t>τη</a:t>
            </a:r>
            <a:r>
              <a:rPr lang="en-US" sz="2000" dirty="0"/>
              <a:t> </a:t>
            </a:r>
            <a:r>
              <a:rPr lang="en-US" sz="2000" dirty="0" err="1"/>
              <a:t>λύση</a:t>
            </a:r>
            <a:r>
              <a:rPr lang="en-US" sz="2000" dirty="0"/>
              <a:t>. </a:t>
            </a:r>
            <a:r>
              <a:rPr lang="en-US" sz="2000" dirty="0" err="1"/>
              <a:t>Η</a:t>
            </a:r>
            <a:r>
              <a:rPr lang="en-US" sz="2000" dirty="0"/>
              <a:t> </a:t>
            </a:r>
            <a:r>
              <a:rPr lang="en-US" sz="2000" dirty="0" err="1"/>
              <a:t>ευελιξί</a:t>
            </a:r>
            <a:r>
              <a:rPr lang="en-US" sz="2000" dirty="0"/>
              <a:t>α </a:t>
            </a:r>
            <a:r>
              <a:rPr lang="en-US" sz="2000" dirty="0" err="1"/>
              <a:t>του</a:t>
            </a:r>
            <a:r>
              <a:rPr lang="en-US" sz="2000" dirty="0"/>
              <a:t> </a:t>
            </a:r>
            <a:r>
              <a:rPr lang="en-US" sz="2000" dirty="0" err="1"/>
              <a:t>το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θιστά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τάλληλο</a:t>
            </a:r>
            <a:r>
              <a:rPr lang="en-US" sz="2000" dirty="0"/>
              <a:t> </a:t>
            </a:r>
            <a:r>
              <a:rPr lang="en-US" sz="2000" dirty="0" err="1"/>
              <a:t>γι</a:t>
            </a:r>
            <a:r>
              <a:rPr lang="en-US" sz="2000" dirty="0"/>
              <a:t>α </a:t>
            </a:r>
            <a:r>
              <a:rPr lang="en-US" sz="2000" dirty="0" err="1"/>
              <a:t>διάφορ</a:t>
            </a:r>
            <a:r>
              <a:rPr lang="en-US" sz="2000" dirty="0"/>
              <a:t>α </a:t>
            </a:r>
            <a:r>
              <a:rPr lang="en-US" sz="2000" dirty="0" err="1"/>
              <a:t>γνωστικά</a:t>
            </a:r>
            <a:r>
              <a:rPr lang="en-US" sz="2000" dirty="0"/>
              <a:t> α</a:t>
            </a:r>
            <a:r>
              <a:rPr lang="en-US" sz="2000" dirty="0" err="1"/>
              <a:t>ντικείμεν</a:t>
            </a:r>
            <a:r>
              <a:rPr lang="en-US" sz="2000" dirty="0"/>
              <a:t>α, </a:t>
            </a:r>
            <a:r>
              <a:rPr lang="en-US" sz="2000" dirty="0" err="1"/>
              <a:t>ό</a:t>
            </a:r>
            <a:r>
              <a:rPr lang="en-US" sz="2000" dirty="0"/>
              <a:t>π</a:t>
            </a:r>
            <a:r>
              <a:rPr lang="en-US" sz="2000" dirty="0" err="1"/>
              <a:t>ως</a:t>
            </a:r>
            <a:r>
              <a:rPr lang="en-US" sz="2000" dirty="0"/>
              <a:t> </a:t>
            </a:r>
            <a:r>
              <a:rPr lang="en-US" sz="2000" dirty="0" err="1"/>
              <a:t>τ</a:t>
            </a:r>
            <a:r>
              <a:rPr lang="en-US" sz="2000" dirty="0"/>
              <a:t>α </a:t>
            </a:r>
            <a:r>
              <a:rPr lang="en-US" sz="2000" dirty="0" err="1"/>
              <a:t>μ</a:t>
            </a:r>
            <a:r>
              <a:rPr lang="en-US" sz="2000" dirty="0"/>
              <a:t>α</a:t>
            </a:r>
            <a:r>
              <a:rPr lang="en-US" sz="2000" dirty="0" err="1"/>
              <a:t>θημ</a:t>
            </a:r>
            <a:r>
              <a:rPr lang="en-US" sz="2000" dirty="0"/>
              <a:t>α</a:t>
            </a:r>
            <a:r>
              <a:rPr lang="en-US" sz="2000" dirty="0" err="1"/>
              <a:t>τικά</a:t>
            </a:r>
            <a:r>
              <a:rPr lang="en-US" sz="2000" dirty="0"/>
              <a:t>, </a:t>
            </a:r>
            <a:r>
              <a:rPr lang="en-US" sz="2000" dirty="0" err="1"/>
              <a:t>η</a:t>
            </a:r>
            <a:r>
              <a:rPr lang="en-US" sz="2000" dirty="0"/>
              <a:t> </a:t>
            </a:r>
            <a:r>
              <a:rPr lang="en-US" sz="2000" dirty="0" err="1"/>
              <a:t>εκμάθηση</a:t>
            </a:r>
            <a:r>
              <a:rPr lang="en-US" sz="2000" dirty="0"/>
              <a:t> </a:t>
            </a:r>
            <a:r>
              <a:rPr lang="en-US" sz="2000" dirty="0" err="1"/>
              <a:t>γλωσσών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οι</a:t>
            </a:r>
            <a:r>
              <a:rPr lang="en-US" sz="2000" dirty="0"/>
              <a:t> </a:t>
            </a:r>
            <a:r>
              <a:rPr lang="en-US" sz="2000" dirty="0" err="1"/>
              <a:t>ε</a:t>
            </a:r>
            <a:r>
              <a:rPr lang="en-US" sz="2000" dirty="0"/>
              <a:t>π</a:t>
            </a:r>
            <a:r>
              <a:rPr lang="en-US" sz="2000" dirty="0" err="1"/>
              <a:t>ιστήμες</a:t>
            </a:r>
            <a:r>
              <a:rPr lang="en-US" sz="2000" dirty="0"/>
              <a:t>  STEM, </a:t>
            </a:r>
            <a:r>
              <a:rPr lang="en-US" sz="2000" dirty="0" err="1"/>
              <a:t>μετ</a:t>
            </a:r>
            <a:r>
              <a:rPr lang="en-US" sz="2000" dirty="0"/>
              <a:t>α</a:t>
            </a:r>
            <a:r>
              <a:rPr lang="en-US" sz="2000" dirty="0" err="1"/>
              <a:t>τρέ</a:t>
            </a:r>
            <a:r>
              <a:rPr lang="en-US" sz="2000" dirty="0"/>
              <a:t>π</a:t>
            </a:r>
            <a:r>
              <a:rPr lang="en-US" sz="2000" dirty="0" err="1"/>
              <a:t>οντ</a:t>
            </a:r>
            <a:r>
              <a:rPr lang="en-US" sz="2000" dirty="0"/>
              <a:t>α</a:t>
            </a:r>
            <a:r>
              <a:rPr lang="en-US" sz="2000" dirty="0" err="1"/>
              <a:t>ς</a:t>
            </a:r>
            <a:r>
              <a:rPr lang="en-US" sz="2000" dirty="0"/>
              <a:t> </a:t>
            </a:r>
            <a:r>
              <a:rPr lang="en-US" sz="2000" dirty="0" err="1"/>
              <a:t>τ</a:t>
            </a:r>
            <a:r>
              <a:rPr lang="en-US" sz="2000" dirty="0"/>
              <a:t>α πα</a:t>
            </a:r>
            <a:r>
              <a:rPr lang="en-US" sz="2000" dirty="0" err="1"/>
              <a:t>ρ</a:t>
            </a:r>
            <a:r>
              <a:rPr lang="en-US" sz="2000" dirty="0"/>
              <a:t>α</a:t>
            </a:r>
            <a:r>
              <a:rPr lang="en-US" sz="2000" dirty="0" err="1"/>
              <a:t>δοσι</a:t>
            </a:r>
            <a:r>
              <a:rPr lang="en-US" sz="2000" dirty="0"/>
              <a:t>α</a:t>
            </a:r>
            <a:r>
              <a:rPr lang="en-US" sz="2000" dirty="0" err="1"/>
              <a:t>κά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α</a:t>
            </a:r>
            <a:r>
              <a:rPr lang="en-US" sz="2000" dirty="0" err="1"/>
              <a:t>θήμ</a:t>
            </a:r>
            <a:r>
              <a:rPr lang="en-US" sz="2000" dirty="0"/>
              <a:t>α</a:t>
            </a:r>
            <a:r>
              <a:rPr lang="en-US" sz="2000" dirty="0" err="1"/>
              <a:t>τ</a:t>
            </a:r>
            <a:r>
              <a:rPr lang="en-US" sz="2000" dirty="0"/>
              <a:t>α </a:t>
            </a:r>
            <a:r>
              <a:rPr lang="en-US" sz="2000" dirty="0" err="1"/>
              <a:t>σε</a:t>
            </a:r>
            <a:r>
              <a:rPr lang="en-US" sz="2000" dirty="0"/>
              <a:t> </a:t>
            </a:r>
            <a:r>
              <a:rPr lang="en-US" sz="2000" dirty="0" err="1"/>
              <a:t>συν</a:t>
            </a:r>
            <a:r>
              <a:rPr lang="en-US" sz="2000" dirty="0"/>
              <a:t>α</a:t>
            </a:r>
            <a:r>
              <a:rPr lang="en-US" sz="2000" dirty="0" err="1"/>
              <a:t>ρ</a:t>
            </a:r>
            <a:r>
              <a:rPr lang="en-US" sz="2000" dirty="0"/>
              <a:t>πα</a:t>
            </a:r>
            <a:r>
              <a:rPr lang="en-US" sz="2000" dirty="0" err="1"/>
              <a:t>στικές</a:t>
            </a:r>
            <a:r>
              <a:rPr lang="en-US" sz="2000" dirty="0"/>
              <a:t> π</a:t>
            </a:r>
            <a:r>
              <a:rPr lang="en-US" sz="2000" dirty="0" err="1"/>
              <a:t>ερι</a:t>
            </a:r>
            <a:r>
              <a:rPr lang="en-US" sz="2000" dirty="0"/>
              <a:t>π</a:t>
            </a:r>
            <a:r>
              <a:rPr lang="en-US" sz="2000" dirty="0" err="1"/>
              <a:t>έτειες</a:t>
            </a:r>
            <a:r>
              <a:rPr lang="en-US" sz="2000" dirty="0"/>
              <a:t>. </a:t>
            </a:r>
            <a:r>
              <a:rPr lang="en-US" sz="2000" dirty="0" err="1"/>
              <a:t>Πλεονεκτήμ</a:t>
            </a:r>
            <a:r>
              <a:rPr lang="en-US" sz="2000" dirty="0"/>
              <a:t>α</a:t>
            </a:r>
            <a:r>
              <a:rPr lang="en-US" sz="2000" dirty="0" err="1"/>
              <a:t>τ</a:t>
            </a:r>
            <a:r>
              <a:rPr lang="en-US" sz="2000" dirty="0"/>
              <a:t>α: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φιλικό</a:t>
            </a:r>
            <a:r>
              <a:rPr lang="en-US" sz="2000" dirty="0"/>
              <a:t> π</a:t>
            </a:r>
            <a:r>
              <a:rPr lang="en-US" sz="2000" dirty="0" err="1"/>
              <a:t>ρος</a:t>
            </a:r>
            <a:r>
              <a:rPr lang="en-US" sz="2000" dirty="0"/>
              <a:t> </a:t>
            </a:r>
            <a:r>
              <a:rPr lang="en-US" sz="2000" dirty="0" err="1"/>
              <a:t>τον</a:t>
            </a:r>
            <a:r>
              <a:rPr lang="en-US" sz="2000" dirty="0"/>
              <a:t> </a:t>
            </a:r>
            <a:r>
              <a:rPr lang="en-US" sz="2000" dirty="0" err="1"/>
              <a:t>χρήστη</a:t>
            </a:r>
            <a:r>
              <a:rPr lang="en-US" sz="2000" dirty="0"/>
              <a:t> π</a:t>
            </a:r>
            <a:r>
              <a:rPr lang="en-US" sz="2000" dirty="0" err="1"/>
              <a:t>ερι</a:t>
            </a:r>
            <a:r>
              <a:rPr lang="en-US" sz="2000" dirty="0"/>
              <a:t>β</a:t>
            </a:r>
            <a:r>
              <a:rPr lang="en-US" sz="2000" dirty="0" err="1"/>
              <a:t>άλλον</a:t>
            </a:r>
            <a:r>
              <a:rPr lang="en-US" sz="2000" dirty="0"/>
              <a:t> 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μεγάλη</a:t>
            </a:r>
            <a:r>
              <a:rPr lang="en-US" sz="2000" dirty="0"/>
              <a:t> β</a:t>
            </a:r>
            <a:r>
              <a:rPr lang="en-US" sz="2000" dirty="0" err="1"/>
              <a:t>ι</a:t>
            </a:r>
            <a:r>
              <a:rPr lang="en-US" sz="2000" dirty="0"/>
              <a:t>β</a:t>
            </a:r>
            <a:r>
              <a:rPr lang="en-US" sz="2000" dirty="0" err="1"/>
              <a:t>λιοθήκη</a:t>
            </a:r>
            <a:r>
              <a:rPr lang="en-US" sz="2000" dirty="0"/>
              <a:t> π</a:t>
            </a:r>
            <a:r>
              <a:rPr lang="en-US" sz="2000" dirty="0" err="1"/>
              <a:t>ροσ</a:t>
            </a:r>
            <a:r>
              <a:rPr lang="en-US" sz="2000" dirty="0"/>
              <a:t>α</a:t>
            </a:r>
            <a:r>
              <a:rPr lang="en-US" sz="2000" dirty="0" err="1"/>
              <a:t>ρμόσιμων</a:t>
            </a:r>
            <a:r>
              <a:rPr lang="en-US" sz="2000" dirty="0"/>
              <a:t> π</a:t>
            </a:r>
            <a:r>
              <a:rPr lang="en-US" sz="2000" dirty="0" err="1"/>
              <a:t>ροτύ</a:t>
            </a:r>
            <a:r>
              <a:rPr lang="en-US" sz="2000" dirty="0"/>
              <a:t>π</a:t>
            </a:r>
            <a:r>
              <a:rPr lang="en-US" sz="2000" dirty="0" err="1"/>
              <a:t>ων</a:t>
            </a:r>
            <a:endParaRPr lang="en-US" sz="2000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υ</a:t>
            </a:r>
            <a:r>
              <a:rPr lang="en-US" sz="2000" dirty="0"/>
              <a:t>π</a:t>
            </a:r>
            <a:r>
              <a:rPr lang="en-US" sz="2000" dirty="0" err="1"/>
              <a:t>οστηρίζει</a:t>
            </a:r>
            <a:r>
              <a:rPr lang="en-US" sz="2000" dirty="0"/>
              <a:t> </a:t>
            </a:r>
            <a:r>
              <a:rPr lang="en-US" sz="2000" dirty="0" err="1"/>
              <a:t>την</a:t>
            </a:r>
            <a:r>
              <a:rPr lang="en-US" sz="2000" dirty="0"/>
              <a:t> </a:t>
            </a:r>
            <a:r>
              <a:rPr lang="en-US" sz="2000" dirty="0" err="1"/>
              <a:t>ενσωμάτωση</a:t>
            </a:r>
            <a:r>
              <a:rPr lang="en-US" sz="2000" dirty="0"/>
              <a:t> π</a:t>
            </a:r>
            <a:r>
              <a:rPr lang="en-US" sz="2000" dirty="0" err="1"/>
              <a:t>ολυμέσων</a:t>
            </a:r>
            <a:r>
              <a:rPr lang="en-US" sz="2000" dirty="0"/>
              <a:t>, </a:t>
            </a:r>
            <a:r>
              <a:rPr lang="en-US" sz="2000" dirty="0" err="1"/>
              <a:t>ε</a:t>
            </a:r>
            <a:r>
              <a:rPr lang="en-US" sz="2000" dirty="0"/>
              <a:t>π</a:t>
            </a:r>
            <a:r>
              <a:rPr lang="en-US" sz="2000" dirty="0" err="1"/>
              <a:t>ιτρέ</a:t>
            </a:r>
            <a:r>
              <a:rPr lang="en-US" sz="2000" dirty="0"/>
              <a:t>π</a:t>
            </a:r>
            <a:r>
              <a:rPr lang="en-US" sz="2000" dirty="0" err="1"/>
              <a:t>οντ</a:t>
            </a:r>
            <a:r>
              <a:rPr lang="en-US" sz="2000" dirty="0"/>
              <a:t>α</a:t>
            </a:r>
            <a:r>
              <a:rPr lang="en-US" sz="2000" dirty="0" err="1"/>
              <a:t>ς</a:t>
            </a:r>
            <a:r>
              <a:rPr lang="en-US" sz="2000" dirty="0"/>
              <a:t> </a:t>
            </a:r>
            <a:r>
              <a:rPr lang="en-US" sz="2000" dirty="0" err="1"/>
              <a:t>τη</a:t>
            </a:r>
            <a:r>
              <a:rPr lang="en-US" sz="2000" dirty="0"/>
              <a:t> </a:t>
            </a:r>
            <a:r>
              <a:rPr lang="en-US" sz="2000" dirty="0" err="1"/>
              <a:t>χρήση</a:t>
            </a:r>
            <a:r>
              <a:rPr lang="en-US" sz="2000" dirty="0"/>
              <a:t> β</a:t>
            </a:r>
            <a:r>
              <a:rPr lang="en-US" sz="2000" dirty="0" err="1"/>
              <a:t>ίντεο</a:t>
            </a:r>
            <a:r>
              <a:rPr lang="en-US" sz="2000" dirty="0"/>
              <a:t>, </a:t>
            </a:r>
            <a:r>
              <a:rPr lang="en-US" sz="2000" dirty="0" err="1"/>
              <a:t>ήχου</a:t>
            </a:r>
            <a:r>
              <a:rPr lang="en-US" sz="2000" dirty="0"/>
              <a:t>, </a:t>
            </a:r>
            <a:r>
              <a:rPr lang="en-US" sz="2000" dirty="0" err="1"/>
              <a:t>κινήσεων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υ</a:t>
            </a:r>
            <a:r>
              <a:rPr lang="en-US" sz="2000" dirty="0"/>
              <a:t>π</a:t>
            </a:r>
            <a:r>
              <a:rPr lang="en-US" sz="2000" dirty="0" err="1"/>
              <a:t>ερσυνδέσμων</a:t>
            </a:r>
            <a:r>
              <a:rPr lang="en-US" sz="2000" dirty="0"/>
              <a:t> </a:t>
            </a:r>
            <a:r>
              <a:rPr lang="en-US" sz="2000" dirty="0" err="1"/>
              <a:t>γι</a:t>
            </a:r>
            <a:r>
              <a:rPr lang="en-US" sz="2000" dirty="0"/>
              <a:t>α </a:t>
            </a:r>
            <a:r>
              <a:rPr lang="en-US" sz="2000" dirty="0" err="1"/>
              <a:t>τη</a:t>
            </a:r>
            <a:r>
              <a:rPr lang="en-US" sz="2000" dirty="0"/>
              <a:t> </a:t>
            </a:r>
            <a:r>
              <a:rPr lang="en-US" sz="2000" dirty="0" err="1"/>
              <a:t>δημιουργί</a:t>
            </a:r>
            <a:r>
              <a:rPr lang="en-US" sz="2000" dirty="0"/>
              <a:t>α </a:t>
            </a:r>
            <a:r>
              <a:rPr lang="en-US" sz="2000" dirty="0" err="1"/>
              <a:t>ενός</a:t>
            </a:r>
            <a:r>
              <a:rPr lang="en-US" sz="2000" dirty="0"/>
              <a:t> </a:t>
            </a:r>
            <a:r>
              <a:rPr lang="en-US" sz="2000" dirty="0" err="1"/>
              <a:t>συνεκτικού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πα</a:t>
            </a:r>
            <a:r>
              <a:rPr lang="en-US" sz="2000" dirty="0" err="1"/>
              <a:t>ιχνιδο</a:t>
            </a:r>
            <a:r>
              <a:rPr lang="en-US" sz="2000" dirty="0"/>
              <a:t>π</a:t>
            </a:r>
            <a:r>
              <a:rPr lang="en-US" sz="2000" dirty="0" err="1"/>
              <a:t>οιημένου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α</a:t>
            </a:r>
            <a:r>
              <a:rPr lang="en-US" sz="2000" dirty="0" err="1"/>
              <a:t>θησι</a:t>
            </a:r>
            <a:r>
              <a:rPr lang="en-US" sz="2000" dirty="0"/>
              <a:t>α</a:t>
            </a:r>
            <a:r>
              <a:rPr lang="en-US" sz="2000" dirty="0" err="1"/>
              <a:t>κού</a:t>
            </a:r>
            <a:r>
              <a:rPr lang="en-US" sz="2000" dirty="0"/>
              <a:t> π</a:t>
            </a:r>
            <a:r>
              <a:rPr lang="en-US" sz="2000" dirty="0" err="1"/>
              <a:t>ερι</a:t>
            </a:r>
            <a:r>
              <a:rPr lang="en-US" sz="2000" dirty="0"/>
              <a:t>β</a:t>
            </a:r>
            <a:r>
              <a:rPr lang="en-US" sz="2000" dirty="0" err="1"/>
              <a:t>άλλοντος</a:t>
            </a:r>
            <a:r>
              <a:rPr lang="en-US" sz="2000" dirty="0"/>
              <a:t>. 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pic>
        <p:nvPicPr>
          <p:cNvPr id="6" name="Picture 5" descr="A cartoon character looking through binoculars&#10;&#10;Description automatically generated">
            <a:extLst>
              <a:ext uri="{FF2B5EF4-FFF2-40B4-BE49-F238E27FC236}">
                <a16:creationId xmlns:a16="http://schemas.microsoft.com/office/drawing/2014/main" id="{440B4347-C60D-D9D8-4AE3-5BD5B832E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348" r="12496" b="-3"/>
          <a:stretch/>
        </p:blipFill>
        <p:spPr>
          <a:xfrm>
            <a:off x="351149" y="1911493"/>
            <a:ext cx="1878404" cy="338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80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Ευθύγραμμο βέλος σύνδεσης 8">
            <a:extLst>
              <a:ext uri="{FF2B5EF4-FFF2-40B4-BE49-F238E27FC236}">
                <a16:creationId xmlns:a16="http://schemas.microsoft.com/office/drawing/2014/main" id="{348747FB-2B10-66AB-F256-65B0F9025D89}"/>
              </a:ext>
            </a:extLst>
          </p:cNvPr>
          <p:cNvCxnSpPr/>
          <p:nvPr/>
        </p:nvCxnSpPr>
        <p:spPr>
          <a:xfrm flipH="1" flipV="1">
            <a:off x="7876095" y="2928790"/>
            <a:ext cx="183823" cy="37294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6" name="Θέση περιεχομένου 4">
            <a:extLst>
              <a:ext uri="{FF2B5EF4-FFF2-40B4-BE49-F238E27FC236}">
                <a16:creationId xmlns:a16="http://schemas.microsoft.com/office/drawing/2014/main" id="{0E3A951A-6E25-1C90-A6BB-69D94C8E7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25" y="2273744"/>
            <a:ext cx="8462148" cy="351179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FB1E682-26A1-2FB0-B64F-004930577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25" y="444994"/>
            <a:ext cx="8229600" cy="11430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defTabSz="914400">
              <a:lnSpc>
                <a:spcPct val="90000"/>
              </a:lnSpc>
            </a:pPr>
            <a:r>
              <a:rPr lang="en-US" sz="3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Genial.ly</a:t>
            </a:r>
            <a:b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3"/>
              </a:rPr>
              <a:t>https://genially.com/</a:t>
            </a:r>
            <a:br>
              <a:rPr lang="en-US" sz="1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6041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E2DBBC2-9B42-6B88-9774-12B3C00EC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6979"/>
            <a:ext cx="9144000" cy="4784042"/>
          </a:xfrm>
          <a:prstGeom prst="rect">
            <a:avLst/>
          </a:prstGeom>
        </p:spPr>
      </p:pic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67C99318-370E-6C8C-948C-159084B6067E}"/>
              </a:ext>
            </a:extLst>
          </p:cNvPr>
          <p:cNvCxnSpPr/>
          <p:nvPr/>
        </p:nvCxnSpPr>
        <p:spPr>
          <a:xfrm flipH="1">
            <a:off x="5832835" y="3777203"/>
            <a:ext cx="869623" cy="21210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207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A0EA8FB-120E-04AA-11A6-70CAD4563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9372"/>
            <a:ext cx="9144000" cy="4839257"/>
          </a:xfrm>
          <a:prstGeom prst="rect">
            <a:avLst/>
          </a:prstGeom>
        </p:spPr>
      </p:pic>
      <p:sp>
        <p:nvSpPr>
          <p:cNvPr id="4" name="Αριστερό άγκιστρο 3">
            <a:extLst>
              <a:ext uri="{FF2B5EF4-FFF2-40B4-BE49-F238E27FC236}">
                <a16:creationId xmlns:a16="http://schemas.microsoft.com/office/drawing/2014/main" id="{3FAB6CED-5BDA-4DB1-C181-827C388BD80F}"/>
              </a:ext>
            </a:extLst>
          </p:cNvPr>
          <p:cNvSpPr/>
          <p:nvPr/>
        </p:nvSpPr>
        <p:spPr>
          <a:xfrm>
            <a:off x="2700779" y="2914651"/>
            <a:ext cx="615099" cy="1640264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sz="1350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8496D5-C422-64E8-94F1-45EE8960C07A}"/>
              </a:ext>
            </a:extLst>
          </p:cNvPr>
          <p:cNvSpPr txBox="1"/>
          <p:nvPr/>
        </p:nvSpPr>
        <p:spPr>
          <a:xfrm>
            <a:off x="994832" y="3492408"/>
            <a:ext cx="146501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Επιλέγουμε όποιο</a:t>
            </a:r>
          </a:p>
          <a:p>
            <a:r>
              <a:rPr lang="el-GR" sz="1350" dirty="0">
                <a:solidFill>
                  <a:srgbClr val="C00000"/>
                </a:solidFill>
              </a:rPr>
              <a:t> μας εξυπηρετεί</a:t>
            </a:r>
          </a:p>
        </p:txBody>
      </p: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7F8FD4D9-CE27-1462-58F7-AFA9CF429317}"/>
              </a:ext>
            </a:extLst>
          </p:cNvPr>
          <p:cNvGrpSpPr/>
          <p:nvPr/>
        </p:nvGrpSpPr>
        <p:grpSpPr>
          <a:xfrm>
            <a:off x="3596028" y="3977156"/>
            <a:ext cx="3659649" cy="343533"/>
            <a:chOff x="4747967" y="4679564"/>
            <a:chExt cx="4879533" cy="458044"/>
          </a:xfrm>
        </p:grpSpPr>
        <p:sp>
          <p:nvSpPr>
            <p:cNvPr id="6" name="Οβάλ 5">
              <a:extLst>
                <a:ext uri="{FF2B5EF4-FFF2-40B4-BE49-F238E27FC236}">
                  <a16:creationId xmlns:a16="http://schemas.microsoft.com/office/drawing/2014/main" id="{4233B357-0852-CF58-5F8C-5532120F1660}"/>
                </a:ext>
              </a:extLst>
            </p:cNvPr>
            <p:cNvSpPr/>
            <p:nvPr/>
          </p:nvSpPr>
          <p:spPr>
            <a:xfrm>
              <a:off x="4747967" y="4722829"/>
              <a:ext cx="2696066" cy="414779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350">
                <a:solidFill>
                  <a:srgbClr val="00B050"/>
                </a:solidFill>
              </a:endParaRPr>
            </a:p>
          </p:txBody>
        </p:sp>
        <p:cxnSp>
          <p:nvCxnSpPr>
            <p:cNvPr id="8" name="Ευθύγραμμο βέλος σύνδεσης 7">
              <a:extLst>
                <a:ext uri="{FF2B5EF4-FFF2-40B4-BE49-F238E27FC236}">
                  <a16:creationId xmlns:a16="http://schemas.microsoft.com/office/drawing/2014/main" id="{8AEC4C47-DF3E-F58E-0A0B-3463A95C4D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44033" y="4864230"/>
              <a:ext cx="747860" cy="65988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573925E-EC45-250A-6F1A-1FF022FA6D7B}"/>
                </a:ext>
              </a:extLst>
            </p:cNvPr>
            <p:cNvSpPr txBox="1"/>
            <p:nvPr/>
          </p:nvSpPr>
          <p:spPr>
            <a:xfrm>
              <a:off x="8191893" y="4679564"/>
              <a:ext cx="1435607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350" b="1" dirty="0">
                  <a:solidFill>
                    <a:srgbClr val="00B050"/>
                  </a:solidFill>
                </a:rPr>
                <a:t>παράδειγμα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595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login form&#10;&#10;Description automatically generated">
            <a:extLst>
              <a:ext uri="{FF2B5EF4-FFF2-40B4-BE49-F238E27FC236}">
                <a16:creationId xmlns:a16="http://schemas.microsoft.com/office/drawing/2014/main" id="{EAC5FEE7-F31F-4ACC-D806-5F7350051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4498"/>
            <a:ext cx="9144000" cy="4804012"/>
          </a:xfrm>
          <a:prstGeom prst="rect">
            <a:avLst/>
          </a:prstGeom>
        </p:spPr>
      </p:pic>
      <p:grpSp>
        <p:nvGrpSpPr>
          <p:cNvPr id="22" name="Ομάδα 21">
            <a:extLst>
              <a:ext uri="{FF2B5EF4-FFF2-40B4-BE49-F238E27FC236}">
                <a16:creationId xmlns:a16="http://schemas.microsoft.com/office/drawing/2014/main" id="{28A68FD6-3066-579D-340A-8037A2AEC913}"/>
              </a:ext>
            </a:extLst>
          </p:cNvPr>
          <p:cNvGrpSpPr/>
          <p:nvPr/>
        </p:nvGrpSpPr>
        <p:grpSpPr>
          <a:xfrm>
            <a:off x="959054" y="3439505"/>
            <a:ext cx="2190839" cy="577081"/>
            <a:chOff x="1528334" y="3519899"/>
            <a:chExt cx="2921118" cy="76944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949A68A-FBB6-C103-91E8-950AD6177D27}"/>
                </a:ext>
              </a:extLst>
            </p:cNvPr>
            <p:cNvSpPr txBox="1"/>
            <p:nvPr/>
          </p:nvSpPr>
          <p:spPr>
            <a:xfrm>
              <a:off x="1555423" y="3889231"/>
              <a:ext cx="2389115" cy="40010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l-GR" sz="1350" b="1" dirty="0">
                  <a:solidFill>
                    <a:srgbClr val="C00000"/>
                  </a:solidFill>
                </a:rPr>
                <a:t>Γράφουμε το </a:t>
              </a:r>
              <a:r>
                <a:rPr lang="en-US" sz="1350" b="1" dirty="0">
                  <a:solidFill>
                    <a:srgbClr val="C00000"/>
                  </a:solidFill>
                </a:rPr>
                <a:t>mail </a:t>
              </a:r>
              <a:r>
                <a:rPr lang="el-GR" sz="1350" b="1" dirty="0">
                  <a:solidFill>
                    <a:srgbClr val="C00000"/>
                  </a:solidFill>
                </a:rPr>
                <a:t>μας</a:t>
              </a:r>
            </a:p>
          </p:txBody>
        </p:sp>
        <p:cxnSp>
          <p:nvCxnSpPr>
            <p:cNvPr id="6" name="Ευθύγραμμο βέλος σύνδεσης 5">
              <a:extLst>
                <a:ext uri="{FF2B5EF4-FFF2-40B4-BE49-F238E27FC236}">
                  <a16:creationId xmlns:a16="http://schemas.microsoft.com/office/drawing/2014/main" id="{7302C299-1CF0-E8B2-0FE1-5F362AD52634}"/>
                </a:ext>
              </a:extLst>
            </p:cNvPr>
            <p:cNvCxnSpPr/>
            <p:nvPr/>
          </p:nvCxnSpPr>
          <p:spPr>
            <a:xfrm>
              <a:off x="3912124" y="4044103"/>
              <a:ext cx="537328" cy="7541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0366947-323F-716F-3025-AE6846FF11B1}"/>
                </a:ext>
              </a:extLst>
            </p:cNvPr>
            <p:cNvSpPr txBox="1"/>
            <p:nvPr/>
          </p:nvSpPr>
          <p:spPr>
            <a:xfrm>
              <a:off x="1528334" y="3519899"/>
              <a:ext cx="363776" cy="400109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2</a:t>
              </a:r>
              <a:endParaRPr lang="el-GR" sz="1350" dirty="0"/>
            </a:p>
          </p:txBody>
        </p:sp>
      </p:grpSp>
      <p:grpSp>
        <p:nvGrpSpPr>
          <p:cNvPr id="16" name="Ομάδα 15">
            <a:extLst>
              <a:ext uri="{FF2B5EF4-FFF2-40B4-BE49-F238E27FC236}">
                <a16:creationId xmlns:a16="http://schemas.microsoft.com/office/drawing/2014/main" id="{E879D3AE-43BC-4EE9-8A56-04B2AA59EFB9}"/>
              </a:ext>
            </a:extLst>
          </p:cNvPr>
          <p:cNvGrpSpPr/>
          <p:nvPr/>
        </p:nvGrpSpPr>
        <p:grpSpPr>
          <a:xfrm>
            <a:off x="440867" y="4072181"/>
            <a:ext cx="2709026" cy="577081"/>
            <a:chOff x="1060302" y="2709252"/>
            <a:chExt cx="2891098" cy="76944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FE511D-B6B5-DA85-0CF6-E36D306D6C08}"/>
                </a:ext>
              </a:extLst>
            </p:cNvPr>
            <p:cNvSpPr txBox="1"/>
            <p:nvPr/>
          </p:nvSpPr>
          <p:spPr>
            <a:xfrm>
              <a:off x="1060302" y="3078584"/>
              <a:ext cx="2562384" cy="40010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l-GR" sz="1350" b="1" dirty="0">
                  <a:solidFill>
                    <a:srgbClr val="C00000"/>
                  </a:solidFill>
                </a:rPr>
                <a:t>Δημιουργούμε έναν κωδικό</a:t>
              </a:r>
            </a:p>
          </p:txBody>
        </p:sp>
        <p:cxnSp>
          <p:nvCxnSpPr>
            <p:cNvPr id="18" name="Ευθύγραμμο βέλος σύνδεσης 17">
              <a:extLst>
                <a:ext uri="{FF2B5EF4-FFF2-40B4-BE49-F238E27FC236}">
                  <a16:creationId xmlns:a16="http://schemas.microsoft.com/office/drawing/2014/main" id="{7CCA5045-542E-1D33-E3FC-3849E94AC5E2}"/>
                </a:ext>
              </a:extLst>
            </p:cNvPr>
            <p:cNvCxnSpPr/>
            <p:nvPr/>
          </p:nvCxnSpPr>
          <p:spPr>
            <a:xfrm>
              <a:off x="3414072" y="3263250"/>
              <a:ext cx="537328" cy="7541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8822C21-40FA-34A7-3EBD-3FEDA436F9E7}"/>
                </a:ext>
              </a:extLst>
            </p:cNvPr>
            <p:cNvSpPr txBox="1"/>
            <p:nvPr/>
          </p:nvSpPr>
          <p:spPr>
            <a:xfrm>
              <a:off x="1337411" y="2709252"/>
              <a:ext cx="291169" cy="400109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/>
                <a:t>3</a:t>
              </a:r>
            </a:p>
          </p:txBody>
        </p:sp>
      </p:grpSp>
      <p:grpSp>
        <p:nvGrpSpPr>
          <p:cNvPr id="14" name="Ομάδα 13">
            <a:extLst>
              <a:ext uri="{FF2B5EF4-FFF2-40B4-BE49-F238E27FC236}">
                <a16:creationId xmlns:a16="http://schemas.microsoft.com/office/drawing/2014/main" id="{0A16064C-EFCC-D53F-977B-9A2A4D6884CE}"/>
              </a:ext>
            </a:extLst>
          </p:cNvPr>
          <p:cNvGrpSpPr/>
          <p:nvPr/>
        </p:nvGrpSpPr>
        <p:grpSpPr>
          <a:xfrm>
            <a:off x="686222" y="2795287"/>
            <a:ext cx="2449369" cy="577081"/>
            <a:chOff x="1337411" y="2709252"/>
            <a:chExt cx="2613989" cy="76944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C1AC7C-9A15-9623-454D-29E8ECAC73AD}"/>
                </a:ext>
              </a:extLst>
            </p:cNvPr>
            <p:cNvSpPr txBox="1"/>
            <p:nvPr/>
          </p:nvSpPr>
          <p:spPr>
            <a:xfrm>
              <a:off x="1337411" y="3078584"/>
              <a:ext cx="2077317" cy="40010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l-GR" sz="1350" b="1" dirty="0">
                  <a:solidFill>
                    <a:srgbClr val="C00000"/>
                  </a:solidFill>
                </a:rPr>
                <a:t>Γράφουμε το όνομά μας</a:t>
              </a:r>
            </a:p>
          </p:txBody>
        </p:sp>
        <p:cxnSp>
          <p:nvCxnSpPr>
            <p:cNvPr id="9" name="Ευθύγραμμο βέλος σύνδεσης 8">
              <a:extLst>
                <a:ext uri="{FF2B5EF4-FFF2-40B4-BE49-F238E27FC236}">
                  <a16:creationId xmlns:a16="http://schemas.microsoft.com/office/drawing/2014/main" id="{739A6D92-1226-8E5E-9B07-6297ADDFD427}"/>
                </a:ext>
              </a:extLst>
            </p:cNvPr>
            <p:cNvCxnSpPr/>
            <p:nvPr/>
          </p:nvCxnSpPr>
          <p:spPr>
            <a:xfrm>
              <a:off x="3414072" y="3263250"/>
              <a:ext cx="537328" cy="7541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206B88-21CD-2FE7-A418-0DD55C5C412D}"/>
                </a:ext>
              </a:extLst>
            </p:cNvPr>
            <p:cNvSpPr txBox="1"/>
            <p:nvPr/>
          </p:nvSpPr>
          <p:spPr>
            <a:xfrm>
              <a:off x="1337411" y="2709252"/>
              <a:ext cx="291169" cy="400109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/>
                <a:t>1</a:t>
              </a: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54C6B597-2090-B2CF-E5A8-854D135C1161}"/>
              </a:ext>
            </a:extLst>
          </p:cNvPr>
          <p:cNvGrpSpPr/>
          <p:nvPr/>
        </p:nvGrpSpPr>
        <p:grpSpPr>
          <a:xfrm>
            <a:off x="1408994" y="4758617"/>
            <a:ext cx="1683576" cy="686989"/>
            <a:chOff x="2231931" y="2820739"/>
            <a:chExt cx="1796729" cy="91598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3C1F8C8-4CCC-37FE-56D9-94495BDCB445}"/>
                </a:ext>
              </a:extLst>
            </p:cNvPr>
            <p:cNvSpPr txBox="1"/>
            <p:nvPr/>
          </p:nvSpPr>
          <p:spPr>
            <a:xfrm>
              <a:off x="2550425" y="3059618"/>
              <a:ext cx="986819" cy="677107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350" b="1" dirty="0">
                  <a:solidFill>
                    <a:srgbClr val="C00000"/>
                  </a:solidFill>
                </a:rPr>
                <a:t>Check </a:t>
              </a:r>
              <a:r>
                <a:rPr lang="el-GR" sz="1350" b="1" dirty="0">
                  <a:solidFill>
                    <a:srgbClr val="C00000"/>
                  </a:solidFill>
                </a:rPr>
                <a:t>εδώ</a:t>
              </a:r>
            </a:p>
          </p:txBody>
        </p:sp>
        <p:cxnSp>
          <p:nvCxnSpPr>
            <p:cNvPr id="26" name="Ευθύγραμμο βέλος σύνδεσης 25">
              <a:extLst>
                <a:ext uri="{FF2B5EF4-FFF2-40B4-BE49-F238E27FC236}">
                  <a16:creationId xmlns:a16="http://schemas.microsoft.com/office/drawing/2014/main" id="{AC8762B8-E9B8-54A6-B7D7-2DAA87647F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7938" y="3043966"/>
              <a:ext cx="460722" cy="12946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8FF3B77-9D9D-0FE2-8956-002138E6C83D}"/>
                </a:ext>
              </a:extLst>
            </p:cNvPr>
            <p:cNvSpPr txBox="1"/>
            <p:nvPr/>
          </p:nvSpPr>
          <p:spPr>
            <a:xfrm>
              <a:off x="2231931" y="2820739"/>
              <a:ext cx="291169" cy="40011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/>
                <a:t>4</a:t>
              </a:r>
            </a:p>
          </p:txBody>
        </p:sp>
      </p:grpSp>
      <p:grpSp>
        <p:nvGrpSpPr>
          <p:cNvPr id="28" name="Ομάδα 27">
            <a:extLst>
              <a:ext uri="{FF2B5EF4-FFF2-40B4-BE49-F238E27FC236}">
                <a16:creationId xmlns:a16="http://schemas.microsoft.com/office/drawing/2014/main" id="{ECCAF6C9-6EA6-9490-41D3-6AD4A25A98B0}"/>
              </a:ext>
            </a:extLst>
          </p:cNvPr>
          <p:cNvGrpSpPr/>
          <p:nvPr/>
        </p:nvGrpSpPr>
        <p:grpSpPr>
          <a:xfrm flipH="1">
            <a:off x="5930609" y="4811966"/>
            <a:ext cx="1657750" cy="493466"/>
            <a:chOff x="2182234" y="2820739"/>
            <a:chExt cx="1769166" cy="65795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257E4A2-D10D-1602-39C9-22CF099618F6}"/>
                </a:ext>
              </a:extLst>
            </p:cNvPr>
            <p:cNvSpPr txBox="1"/>
            <p:nvPr/>
          </p:nvSpPr>
          <p:spPr>
            <a:xfrm>
              <a:off x="2427254" y="3078584"/>
              <a:ext cx="986819" cy="400110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l-GR" sz="1350" b="1" dirty="0">
                  <a:solidFill>
                    <a:srgbClr val="C00000"/>
                  </a:solidFill>
                </a:rPr>
                <a:t>Κλικ</a:t>
              </a:r>
              <a:r>
                <a:rPr lang="en-US" sz="1350" b="1" dirty="0">
                  <a:solidFill>
                    <a:srgbClr val="C00000"/>
                  </a:solidFill>
                </a:rPr>
                <a:t> </a:t>
              </a:r>
              <a:r>
                <a:rPr lang="el-GR" sz="1350" b="1" dirty="0">
                  <a:solidFill>
                    <a:srgbClr val="C00000"/>
                  </a:solidFill>
                </a:rPr>
                <a:t>εδώ</a:t>
              </a:r>
            </a:p>
          </p:txBody>
        </p:sp>
        <p:cxnSp>
          <p:nvCxnSpPr>
            <p:cNvPr id="30" name="Ευθύγραμμο βέλος σύνδεσης 29">
              <a:extLst>
                <a:ext uri="{FF2B5EF4-FFF2-40B4-BE49-F238E27FC236}">
                  <a16:creationId xmlns:a16="http://schemas.microsoft.com/office/drawing/2014/main" id="{119CBF71-CB9D-29E0-D7AB-9EDF09C6807E}"/>
                </a:ext>
              </a:extLst>
            </p:cNvPr>
            <p:cNvCxnSpPr/>
            <p:nvPr/>
          </p:nvCxnSpPr>
          <p:spPr>
            <a:xfrm>
              <a:off x="3414072" y="3263250"/>
              <a:ext cx="537328" cy="7541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B9B6B5-C92E-0CAF-0944-05DFF240BD30}"/>
                </a:ext>
              </a:extLst>
            </p:cNvPr>
            <p:cNvSpPr txBox="1"/>
            <p:nvPr/>
          </p:nvSpPr>
          <p:spPr>
            <a:xfrm>
              <a:off x="2182234" y="2820739"/>
              <a:ext cx="291169" cy="40011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5247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2BE78BBE-BBB1-289C-24D7-4C6A51C4E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9788"/>
            <a:ext cx="9144000" cy="481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97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BEE6066-6993-D665-3013-A3C194BEF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6060"/>
            <a:ext cx="9144000" cy="486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60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7A330F3-E71A-1F3C-E23E-57095DAD0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684"/>
            <a:ext cx="9144000" cy="4812632"/>
          </a:xfrm>
          <a:prstGeom prst="rect">
            <a:avLst/>
          </a:prstGeom>
        </p:spPr>
      </p:pic>
      <p:cxnSp>
        <p:nvCxnSpPr>
          <p:cNvPr id="5" name="Ευθύγραμμο βέλος σύνδεσης 4">
            <a:extLst>
              <a:ext uri="{FF2B5EF4-FFF2-40B4-BE49-F238E27FC236}">
                <a16:creationId xmlns:a16="http://schemas.microsoft.com/office/drawing/2014/main" id="{6E80F66E-068E-60AB-A803-B447EEB5395B}"/>
              </a:ext>
            </a:extLst>
          </p:cNvPr>
          <p:cNvCxnSpPr/>
          <p:nvPr/>
        </p:nvCxnSpPr>
        <p:spPr>
          <a:xfrm>
            <a:off x="1802876" y="2363182"/>
            <a:ext cx="629240" cy="65045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348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23A91A9-0C7F-575B-30A0-46F0F6E01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0046"/>
            <a:ext cx="9144000" cy="4817909"/>
          </a:xfrm>
          <a:prstGeom prst="rect">
            <a:avLst/>
          </a:prstGeom>
        </p:spPr>
      </p:pic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287D573C-332B-B58B-E269-5A7BBAD2137B}"/>
              </a:ext>
            </a:extLst>
          </p:cNvPr>
          <p:cNvCxnSpPr>
            <a:cxnSpLocks/>
          </p:cNvCxnSpPr>
          <p:nvPr/>
        </p:nvCxnSpPr>
        <p:spPr>
          <a:xfrm flipH="1">
            <a:off x="6964052" y="2589426"/>
            <a:ext cx="1088796" cy="34643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351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7974315-BA4A-939A-E09A-BD11F3654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4094"/>
            <a:ext cx="9144000" cy="4869812"/>
          </a:xfrm>
          <a:prstGeom prst="rect">
            <a:avLst/>
          </a:prstGeom>
        </p:spPr>
      </p:pic>
      <p:sp>
        <p:nvSpPr>
          <p:cNvPr id="4" name="Δεξί άγκιστρο 3">
            <a:extLst>
              <a:ext uri="{FF2B5EF4-FFF2-40B4-BE49-F238E27FC236}">
                <a16:creationId xmlns:a16="http://schemas.microsoft.com/office/drawing/2014/main" id="{413A1A11-E68B-E738-72BF-954F6A6CDAE7}"/>
              </a:ext>
            </a:extLst>
          </p:cNvPr>
          <p:cNvSpPr/>
          <p:nvPr/>
        </p:nvSpPr>
        <p:spPr>
          <a:xfrm>
            <a:off x="6893351" y="2773248"/>
            <a:ext cx="473697" cy="1725105"/>
          </a:xfrm>
          <a:prstGeom prst="righ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28843A-89F8-B630-5507-DF31BEFE2FC1}"/>
              </a:ext>
            </a:extLst>
          </p:cNvPr>
          <p:cNvSpPr txBox="1"/>
          <p:nvPr/>
        </p:nvSpPr>
        <p:spPr>
          <a:xfrm>
            <a:off x="7430680" y="3174134"/>
            <a:ext cx="1508784" cy="92863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Κ</a:t>
            </a:r>
            <a:r>
              <a:rPr lang="en-US" sz="1350" dirty="0" err="1">
                <a:solidFill>
                  <a:srgbClr val="C00000"/>
                </a:solidFill>
              </a:rPr>
              <a:t>ά</a:t>
            </a:r>
            <a:r>
              <a:rPr lang="el-GR" sz="1350" dirty="0" err="1">
                <a:solidFill>
                  <a:srgbClr val="C00000"/>
                </a:solidFill>
              </a:rPr>
              <a:t>νουμε</a:t>
            </a:r>
            <a:r>
              <a:rPr lang="el-GR" sz="1350" dirty="0">
                <a:solidFill>
                  <a:srgbClr val="C00000"/>
                </a:solidFill>
              </a:rPr>
              <a:t> κλικ στο πεδίο</a:t>
            </a:r>
          </a:p>
          <a:p>
            <a:r>
              <a:rPr lang="el-GR" sz="1350" dirty="0">
                <a:solidFill>
                  <a:srgbClr val="C00000"/>
                </a:solidFill>
              </a:rPr>
              <a:t>που μας  αντιπροσωπεύει</a:t>
            </a:r>
          </a:p>
        </p:txBody>
      </p:sp>
    </p:spTree>
    <p:extLst>
      <p:ext uri="{BB962C8B-B14F-4D97-AF65-F5344CB8AC3E}">
        <p14:creationId xmlns:p14="http://schemas.microsoft.com/office/powerpoint/2010/main" val="791442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8935810-9FB4-C3CF-32D2-B8143B1B1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4599"/>
            <a:ext cx="9144000" cy="4848802"/>
          </a:xfrm>
          <a:prstGeom prst="rect">
            <a:avLst/>
          </a:prstGeom>
        </p:spPr>
      </p:pic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142895B9-0420-942B-9F7A-B017388E18F9}"/>
              </a:ext>
            </a:extLst>
          </p:cNvPr>
          <p:cNvCxnSpPr>
            <a:cxnSpLocks/>
          </p:cNvCxnSpPr>
          <p:nvPr/>
        </p:nvCxnSpPr>
        <p:spPr>
          <a:xfrm flipH="1">
            <a:off x="5260157" y="4272111"/>
            <a:ext cx="1088796" cy="34643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926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54E3361-0189-2D8F-43B3-3640CE9C1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662"/>
            <a:ext cx="9144000" cy="4824676"/>
          </a:xfrm>
          <a:prstGeom prst="rect">
            <a:avLst/>
          </a:prstGeom>
        </p:spPr>
      </p:pic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573C02F2-6ECB-FAC3-FFCC-14CB72AB133D}"/>
              </a:ext>
            </a:extLst>
          </p:cNvPr>
          <p:cNvCxnSpPr>
            <a:cxnSpLocks/>
          </p:cNvCxnSpPr>
          <p:nvPr/>
        </p:nvCxnSpPr>
        <p:spPr>
          <a:xfrm flipH="1" flipV="1">
            <a:off x="2210558" y="2617706"/>
            <a:ext cx="176753" cy="600959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46FEBA1-6F86-7008-B52A-0D05F8F495F4}"/>
              </a:ext>
            </a:extLst>
          </p:cNvPr>
          <p:cNvSpPr txBox="1"/>
          <p:nvPr/>
        </p:nvSpPr>
        <p:spPr>
          <a:xfrm>
            <a:off x="1197087" y="3218665"/>
            <a:ext cx="2380448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/>
              <a:t>Κάνουμε κλικ για τη δημιουργία </a:t>
            </a:r>
            <a:r>
              <a:rPr lang="en-US" sz="1600" dirty="0"/>
              <a:t>escape room</a:t>
            </a:r>
          </a:p>
        </p:txBody>
      </p:sp>
    </p:spTree>
    <p:extLst>
      <p:ext uri="{BB962C8B-B14F-4D97-AF65-F5344CB8AC3E}">
        <p14:creationId xmlns:p14="http://schemas.microsoft.com/office/powerpoint/2010/main" val="4182294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6538168-BA86-E262-A5C5-BA3C539C1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936"/>
            <a:ext cx="9144000" cy="5061938"/>
          </a:xfrm>
          <a:prstGeom prst="rect">
            <a:avLst/>
          </a:prstGeom>
        </p:spPr>
      </p:pic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0E589083-EE19-38B5-C8F1-44D9761A7221}"/>
              </a:ext>
            </a:extLst>
          </p:cNvPr>
          <p:cNvCxnSpPr>
            <a:cxnSpLocks/>
          </p:cNvCxnSpPr>
          <p:nvPr/>
        </p:nvCxnSpPr>
        <p:spPr>
          <a:xfrm flipH="1">
            <a:off x="4128365" y="3690569"/>
            <a:ext cx="422283" cy="384762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C555659-AD70-2F9D-A04D-9A504D87C197}"/>
              </a:ext>
            </a:extLst>
          </p:cNvPr>
          <p:cNvSpPr txBox="1"/>
          <p:nvPr/>
        </p:nvSpPr>
        <p:spPr>
          <a:xfrm>
            <a:off x="4593354" y="3453065"/>
            <a:ext cx="4237825" cy="61555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/>
              <a:t>Κάνουμε κλικ για τη δημιουργία </a:t>
            </a:r>
            <a:r>
              <a:rPr lang="en-US" sz="1600" dirty="0"/>
              <a:t>escape room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052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C5963F2-2CCF-7329-EC79-14CF75EA3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1554"/>
            <a:ext cx="9144000" cy="48748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E98D73-97B0-5A41-0959-F8802DB77B36}"/>
              </a:ext>
            </a:extLst>
          </p:cNvPr>
          <p:cNvSpPr txBox="1"/>
          <p:nvPr/>
        </p:nvSpPr>
        <p:spPr>
          <a:xfrm>
            <a:off x="876692" y="1528911"/>
            <a:ext cx="62272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350" dirty="0"/>
              <a:t>Κάνουμε κλικ σε ένα από όλα και…………………………………………………………………ξεκινάμε! </a:t>
            </a:r>
          </a:p>
        </p:txBody>
      </p:sp>
    </p:spTree>
    <p:extLst>
      <p:ext uri="{BB962C8B-B14F-4D97-AF65-F5344CB8AC3E}">
        <p14:creationId xmlns:p14="http://schemas.microsoft.com/office/powerpoint/2010/main" val="4139703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45D2EF8B-0E11-8404-EEB3-D39AF785A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530"/>
            <a:ext cx="9144000" cy="482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90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B227BE-85D5-8374-A907-3705BA90F684}"/>
              </a:ext>
            </a:extLst>
          </p:cNvPr>
          <p:cNvSpPr txBox="1"/>
          <p:nvPr/>
        </p:nvSpPr>
        <p:spPr>
          <a:xfrm>
            <a:off x="2285411" y="3292268"/>
            <a:ext cx="457082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350" dirty="0" err="1">
                <a:hlinkClick r:id="rId2"/>
              </a:rPr>
              <a:t>https</a:t>
            </a:r>
            <a:r>
              <a:rPr lang="el-GR" sz="1350" dirty="0">
                <a:hlinkClick r:id="rId2"/>
              </a:rPr>
              <a:t>://</a:t>
            </a:r>
            <a:r>
              <a:rPr lang="el-GR" sz="1350" dirty="0" err="1">
                <a:hlinkClick r:id="rId2"/>
              </a:rPr>
              <a:t>app.genially.com</a:t>
            </a:r>
            <a:r>
              <a:rPr lang="el-GR" sz="1350" dirty="0">
                <a:hlinkClick r:id="rId2"/>
              </a:rPr>
              <a:t>/</a:t>
            </a:r>
            <a:r>
              <a:rPr lang="el-GR" sz="1350" dirty="0" err="1">
                <a:hlinkClick r:id="rId2"/>
              </a:rPr>
              <a:t>editor</a:t>
            </a:r>
            <a:r>
              <a:rPr lang="el-GR" sz="1350" dirty="0">
                <a:hlinkClick r:id="rId2"/>
              </a:rPr>
              <a:t>/</a:t>
            </a:r>
            <a:r>
              <a:rPr lang="el-GR" sz="1350" dirty="0" err="1">
                <a:hlinkClick r:id="rId2"/>
              </a:rPr>
              <a:t>67951dc155d20fbc1ec8fdc1</a:t>
            </a:r>
            <a:endParaRPr lang="el-GR" sz="1350" dirty="0"/>
          </a:p>
          <a:p>
            <a:endParaRPr lang="el-GR" sz="1350" dirty="0"/>
          </a:p>
        </p:txBody>
      </p:sp>
    </p:spTree>
    <p:extLst>
      <p:ext uri="{BB962C8B-B14F-4D97-AF65-F5344CB8AC3E}">
        <p14:creationId xmlns:p14="http://schemas.microsoft.com/office/powerpoint/2010/main" val="2326768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562310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556" y="762001"/>
            <a:ext cx="3117384" cy="1708244"/>
          </a:xfrm>
        </p:spPr>
        <p:txBody>
          <a:bodyPr anchor="ctr">
            <a:normAutofit/>
          </a:bodyPr>
          <a:lstStyle/>
          <a:p>
            <a:r>
              <a:rPr lang="el-GR" sz="3500"/>
              <a:t>Επιλογ</a:t>
            </a:r>
            <a:r>
              <a:rPr lang="en-US" sz="3500"/>
              <a:t>ή</a:t>
            </a:r>
            <a:r>
              <a:rPr lang="el-GR" sz="3500"/>
              <a:t> προτύπων</a:t>
            </a:r>
            <a:endParaRPr lang="en-US" sz="3500" dirty="0"/>
          </a:p>
        </p:txBody>
      </p:sp>
      <p:pic>
        <p:nvPicPr>
          <p:cNvPr id="5" name="Picture 4" descr="Dice and pins on a board game">
            <a:extLst>
              <a:ext uri="{FF2B5EF4-FFF2-40B4-BE49-F238E27FC236}">
                <a16:creationId xmlns:a16="http://schemas.microsoft.com/office/drawing/2014/main" id="{82191B8A-6EA2-6E22-775A-FE50690559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30" r="38437"/>
          <a:stretch/>
        </p:blipFill>
        <p:spPr>
          <a:xfrm>
            <a:off x="20" y="-2"/>
            <a:ext cx="4571980" cy="685800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556" y="2470245"/>
            <a:ext cx="3117384" cy="3769835"/>
          </a:xfrm>
        </p:spPr>
        <p:txBody>
          <a:bodyPr anchor="ctr">
            <a:normAutofit/>
          </a:bodyPr>
          <a:lstStyle/>
          <a:p>
            <a:r>
              <a:rPr lang="el-GR" sz="1700" dirty="0"/>
              <a:t>Στην αρχική σελίδα επιλέξτε</a:t>
            </a:r>
            <a:r>
              <a:rPr lang="en-US" sz="1700" dirty="0"/>
              <a:t> templates</a:t>
            </a:r>
          </a:p>
          <a:p>
            <a:pPr marL="0" indent="0">
              <a:buNone/>
            </a:pPr>
            <a:endParaRPr lang="en-US" sz="1700" dirty="0"/>
          </a:p>
          <a:p>
            <a:r>
              <a:rPr lang="el-GR" sz="1700" dirty="0"/>
              <a:t> από τα πρότυπα παιχνιδιών διαφυγής του </a:t>
            </a:r>
            <a:r>
              <a:rPr lang="en-US" sz="1700" dirty="0" err="1"/>
              <a:t>Genial.ly</a:t>
            </a:r>
            <a:r>
              <a:rPr lang="en-US" sz="1700" dirty="0"/>
              <a:t> </a:t>
            </a:r>
            <a:r>
              <a:rPr lang="el-GR" sz="1700" dirty="0"/>
              <a:t>ή ξεκινήστε από το μηδέν για να δημιουργήσετε προσαρμοσμένους γρίφους.</a:t>
            </a:r>
            <a:endParaRPr 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DF9D88F-2EE0-B868-D7AC-A1F4C83A3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7409"/>
            <a:ext cx="9144000" cy="4883183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F692ED49-253C-3A17-92B7-B244303B6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" y="1479420"/>
            <a:ext cx="657509" cy="4374000"/>
          </a:xfrm>
          <a:prstGeom prst="rect">
            <a:avLst/>
          </a:prstGeom>
        </p:spPr>
      </p:pic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C66AEDE4-3785-9B5F-5C62-7DB42CC485E7}"/>
              </a:ext>
            </a:extLst>
          </p:cNvPr>
          <p:cNvSpPr/>
          <p:nvPr/>
        </p:nvSpPr>
        <p:spPr>
          <a:xfrm>
            <a:off x="1" y="1479420"/>
            <a:ext cx="657509" cy="43740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0B696D04-29C8-F4EB-5612-F39C8D99C2CB}"/>
              </a:ext>
            </a:extLst>
          </p:cNvPr>
          <p:cNvGrpSpPr/>
          <p:nvPr/>
        </p:nvGrpSpPr>
        <p:grpSpPr>
          <a:xfrm>
            <a:off x="5779267" y="1546981"/>
            <a:ext cx="1608118" cy="552686"/>
            <a:chOff x="7705693" y="919642"/>
            <a:chExt cx="2144159" cy="736915"/>
          </a:xfrm>
        </p:grpSpPr>
        <p:sp>
          <p:nvSpPr>
            <p:cNvPr id="5" name="Οβάλ 4">
              <a:extLst>
                <a:ext uri="{FF2B5EF4-FFF2-40B4-BE49-F238E27FC236}">
                  <a16:creationId xmlns:a16="http://schemas.microsoft.com/office/drawing/2014/main" id="{4C25171A-4850-84D9-C825-9E2CDD6F2A24}"/>
                </a:ext>
              </a:extLst>
            </p:cNvPr>
            <p:cNvSpPr/>
            <p:nvPr/>
          </p:nvSpPr>
          <p:spPr>
            <a:xfrm>
              <a:off x="9409520" y="919642"/>
              <a:ext cx="440332" cy="400109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35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EFE1FD0-996A-6773-45D4-FF6D21DC10E3}"/>
                </a:ext>
              </a:extLst>
            </p:cNvPr>
            <p:cNvSpPr txBox="1"/>
            <p:nvPr/>
          </p:nvSpPr>
          <p:spPr>
            <a:xfrm>
              <a:off x="7705693" y="1256448"/>
              <a:ext cx="1749882" cy="400109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>
                  <a:ln>
                    <a:solidFill>
                      <a:srgbClr val="C00000"/>
                    </a:solidFill>
                  </a:ln>
                </a:rPr>
                <a:t>προεπισκόπηση</a:t>
              </a:r>
            </a:p>
          </p:txBody>
        </p:sp>
      </p:grpSp>
      <p:grpSp>
        <p:nvGrpSpPr>
          <p:cNvPr id="14" name="Ομάδα 13">
            <a:extLst>
              <a:ext uri="{FF2B5EF4-FFF2-40B4-BE49-F238E27FC236}">
                <a16:creationId xmlns:a16="http://schemas.microsoft.com/office/drawing/2014/main" id="{553E34CD-8892-4CC6-4DCE-83AE03720A65}"/>
              </a:ext>
            </a:extLst>
          </p:cNvPr>
          <p:cNvGrpSpPr/>
          <p:nvPr/>
        </p:nvGrpSpPr>
        <p:grpSpPr>
          <a:xfrm>
            <a:off x="3095518" y="412994"/>
            <a:ext cx="3961613" cy="1536633"/>
            <a:chOff x="4096732" y="-318238"/>
            <a:chExt cx="5099788" cy="1798246"/>
          </a:xfrm>
        </p:grpSpPr>
        <p:sp>
          <p:nvSpPr>
            <p:cNvPr id="6" name="Οβάλ 5">
              <a:extLst>
                <a:ext uri="{FF2B5EF4-FFF2-40B4-BE49-F238E27FC236}">
                  <a16:creationId xmlns:a16="http://schemas.microsoft.com/office/drawing/2014/main" id="{1CC587C0-F407-0E18-680B-414A1D2392C7}"/>
                </a:ext>
              </a:extLst>
            </p:cNvPr>
            <p:cNvSpPr/>
            <p:nvPr/>
          </p:nvSpPr>
          <p:spPr>
            <a:xfrm>
              <a:off x="4096732" y="829560"/>
              <a:ext cx="1408521" cy="650448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35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4DBE61-D1B6-FE67-D4F7-E6717A03828B}"/>
                </a:ext>
              </a:extLst>
            </p:cNvPr>
            <p:cNvSpPr txBox="1"/>
            <p:nvPr/>
          </p:nvSpPr>
          <p:spPr>
            <a:xfrm>
              <a:off x="5505253" y="-318238"/>
              <a:ext cx="3691267" cy="677108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</a:rPr>
                <a:t>Όταν το ολοκληρώνουμε το κάνουμε</a:t>
              </a:r>
            </a:p>
            <a:p>
              <a:r>
                <a:rPr lang="en-US" sz="135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</a:rPr>
                <a:t>public</a:t>
              </a:r>
              <a:endPara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endParaRPr>
            </a:p>
          </p:txBody>
        </p:sp>
      </p:grpSp>
      <p:grpSp>
        <p:nvGrpSpPr>
          <p:cNvPr id="16" name="Ομάδα 15">
            <a:extLst>
              <a:ext uri="{FF2B5EF4-FFF2-40B4-BE49-F238E27FC236}">
                <a16:creationId xmlns:a16="http://schemas.microsoft.com/office/drawing/2014/main" id="{CF2F6C82-F901-B260-663F-C3A652694AFC}"/>
              </a:ext>
            </a:extLst>
          </p:cNvPr>
          <p:cNvGrpSpPr/>
          <p:nvPr/>
        </p:nvGrpSpPr>
        <p:grpSpPr>
          <a:xfrm>
            <a:off x="1201918" y="1578402"/>
            <a:ext cx="1473154" cy="633009"/>
            <a:chOff x="1602557" y="961534"/>
            <a:chExt cx="1964205" cy="844011"/>
          </a:xfrm>
        </p:grpSpPr>
        <p:sp>
          <p:nvSpPr>
            <p:cNvPr id="4" name="Οβάλ 3">
              <a:extLst>
                <a:ext uri="{FF2B5EF4-FFF2-40B4-BE49-F238E27FC236}">
                  <a16:creationId xmlns:a16="http://schemas.microsoft.com/office/drawing/2014/main" id="{FB3BFCA7-3308-21A8-4FF2-8153A0C049BA}"/>
                </a:ext>
              </a:extLst>
            </p:cNvPr>
            <p:cNvSpPr/>
            <p:nvPr/>
          </p:nvSpPr>
          <p:spPr>
            <a:xfrm>
              <a:off x="1602557" y="961534"/>
              <a:ext cx="405352" cy="358219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35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BDD4D96-C4F1-53DD-AACA-4BBBC7A1B305}"/>
                </a:ext>
              </a:extLst>
            </p:cNvPr>
            <p:cNvSpPr txBox="1"/>
            <p:nvPr/>
          </p:nvSpPr>
          <p:spPr>
            <a:xfrm>
              <a:off x="1887500" y="1405436"/>
              <a:ext cx="1679262" cy="400109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</a:rPr>
                <a:t>αποθηκεύουμε</a:t>
              </a:r>
            </a:p>
          </p:txBody>
        </p:sp>
      </p:grpSp>
      <p:cxnSp>
        <p:nvCxnSpPr>
          <p:cNvPr id="7" name="Ευθύγραμμο βέλος σύνδεσης 3">
            <a:extLst>
              <a:ext uri="{FF2B5EF4-FFF2-40B4-BE49-F238E27FC236}">
                <a16:creationId xmlns:a16="http://schemas.microsoft.com/office/drawing/2014/main" id="{DB2EC374-7191-6F11-F0AE-4A29B3C1C452}"/>
              </a:ext>
            </a:extLst>
          </p:cNvPr>
          <p:cNvCxnSpPr>
            <a:cxnSpLocks/>
          </p:cNvCxnSpPr>
          <p:nvPr/>
        </p:nvCxnSpPr>
        <p:spPr>
          <a:xfrm flipH="1">
            <a:off x="4015992" y="987408"/>
            <a:ext cx="347382" cy="405699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ύγραμμο βέλος σύνδεσης 3">
            <a:extLst>
              <a:ext uri="{FF2B5EF4-FFF2-40B4-BE49-F238E27FC236}">
                <a16:creationId xmlns:a16="http://schemas.microsoft.com/office/drawing/2014/main" id="{D3089788-392E-E54E-2914-89919B9AD3A5}"/>
              </a:ext>
            </a:extLst>
          </p:cNvPr>
          <p:cNvCxnSpPr>
            <a:cxnSpLocks/>
          </p:cNvCxnSpPr>
          <p:nvPr/>
        </p:nvCxnSpPr>
        <p:spPr>
          <a:xfrm flipH="1" flipV="1">
            <a:off x="1525215" y="1671717"/>
            <a:ext cx="276523" cy="252604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56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76B2659-BF61-F6D9-BDF5-B353F0300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87409"/>
            <a:ext cx="7167716" cy="4883183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744942CD-DB89-3737-1C16-C2823FEC6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543050"/>
            <a:ext cx="670091" cy="4457700"/>
          </a:xfrm>
          <a:prstGeom prst="rect">
            <a:avLst/>
          </a:prstGeom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2721CF5C-B4F0-A3B5-8CAE-92D1DEADFB73}"/>
              </a:ext>
            </a:extLst>
          </p:cNvPr>
          <p:cNvSpPr/>
          <p:nvPr/>
        </p:nvSpPr>
        <p:spPr>
          <a:xfrm>
            <a:off x="0" y="5340760"/>
            <a:ext cx="641555" cy="46457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71E390-6FD7-918D-2B74-80F0269F39C6}"/>
              </a:ext>
            </a:extLst>
          </p:cNvPr>
          <p:cNvSpPr txBox="1"/>
          <p:nvPr/>
        </p:nvSpPr>
        <p:spPr>
          <a:xfrm>
            <a:off x="7246511" y="1466311"/>
            <a:ext cx="1795941" cy="71558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Όταν κάνουμε κλικ στο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εικονίδιο </a:t>
            </a:r>
            <a:r>
              <a:rPr lang="en-US" sz="1350" dirty="0"/>
              <a:t>“</a:t>
            </a:r>
            <a:r>
              <a:rPr lang="en-US" sz="1350" dirty="0">
                <a:solidFill>
                  <a:srgbClr val="C00000"/>
                </a:solidFill>
              </a:rPr>
              <a:t>Pages</a:t>
            </a:r>
            <a:r>
              <a:rPr lang="en-US" sz="1350" dirty="0"/>
              <a:t>”</a:t>
            </a:r>
            <a:r>
              <a:rPr lang="el-GR" sz="1350" dirty="0"/>
              <a:t> </a:t>
            </a:r>
          </a:p>
          <a:p>
            <a:endParaRPr lang="el-GR" sz="1350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14620BB0-3B99-26EB-B9B5-90F32D7BA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798" y="2004700"/>
            <a:ext cx="821646" cy="6215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FDC3E1-29E3-F61A-8D9B-BEB8E3A0AEAC}"/>
              </a:ext>
            </a:extLst>
          </p:cNvPr>
          <p:cNvSpPr txBox="1"/>
          <p:nvPr/>
        </p:nvSpPr>
        <p:spPr>
          <a:xfrm>
            <a:off x="7366768" y="2687949"/>
            <a:ext cx="1677190" cy="17543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εμφανίζονται σε 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μικρογραφία όλες οι 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διαφάνειες του </a:t>
            </a:r>
          </a:p>
          <a:p>
            <a:r>
              <a:rPr lang="el-GR" sz="1350" dirty="0">
                <a:solidFill>
                  <a:srgbClr val="C00000"/>
                </a:solidFill>
              </a:rPr>
              <a:t>παιχνιδιού μας.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Αλλάζοντας την </a:t>
            </a:r>
          </a:p>
          <a:p>
            <a:r>
              <a:rPr lang="el-GR" sz="1350" dirty="0">
                <a:solidFill>
                  <a:srgbClr val="C00000"/>
                </a:solidFill>
              </a:rPr>
              <a:t>προβολή της 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μικρογραφίας σε </a:t>
            </a:r>
            <a:endParaRPr lang="en-US" sz="1350" dirty="0">
              <a:solidFill>
                <a:srgbClr val="C00000"/>
              </a:solidFill>
            </a:endParaRPr>
          </a:p>
          <a:p>
            <a:r>
              <a:rPr lang="en-US" sz="1350" dirty="0">
                <a:solidFill>
                  <a:srgbClr val="C00000"/>
                </a:solidFill>
              </a:rPr>
              <a:t>List </a:t>
            </a:r>
            <a:r>
              <a:rPr lang="el-GR" sz="1350" dirty="0">
                <a:solidFill>
                  <a:srgbClr val="C00000"/>
                </a:solidFill>
              </a:rPr>
              <a:t>ή </a:t>
            </a:r>
            <a:r>
              <a:rPr lang="en-US" sz="1350" dirty="0">
                <a:solidFill>
                  <a:srgbClr val="C00000"/>
                </a:solidFill>
              </a:rPr>
              <a:t>Grid</a:t>
            </a:r>
            <a:r>
              <a:rPr lang="el-GR" sz="1350" dirty="0">
                <a:solidFill>
                  <a:srgbClr val="C00000"/>
                </a:solidFill>
              </a:rPr>
              <a:t>,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26402303-0F1C-D5B4-8375-84B8484EF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3838" y="4456159"/>
            <a:ext cx="1542569" cy="2456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4C5365F-9E2A-D445-9D60-CACA7D78807F}"/>
              </a:ext>
            </a:extLst>
          </p:cNvPr>
          <p:cNvSpPr txBox="1"/>
          <p:nvPr/>
        </p:nvSpPr>
        <p:spPr>
          <a:xfrm>
            <a:off x="7229712" y="4738809"/>
            <a:ext cx="1812740" cy="71558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επιλέγουμε  τον τύπο</a:t>
            </a:r>
          </a:p>
          <a:p>
            <a:r>
              <a:rPr lang="el-GR" sz="1350" dirty="0">
                <a:solidFill>
                  <a:srgbClr val="C00000"/>
                </a:solidFill>
              </a:rPr>
              <a:t>της  προβολής που μας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διευκολύνει</a:t>
            </a:r>
          </a:p>
        </p:txBody>
      </p:sp>
    </p:spTree>
    <p:extLst>
      <p:ext uri="{BB962C8B-B14F-4D97-AF65-F5344CB8AC3E}">
        <p14:creationId xmlns:p14="http://schemas.microsoft.com/office/powerpoint/2010/main" val="2509146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9E54FC1-0F47-B2F5-DA6E-8F9451E75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7441"/>
            <a:ext cx="9144000" cy="4863119"/>
          </a:xfrm>
          <a:prstGeom prst="rect">
            <a:avLst/>
          </a:prstGeom>
        </p:spPr>
      </p:pic>
      <p:sp>
        <p:nvSpPr>
          <p:cNvPr id="4" name="Οβάλ 3">
            <a:extLst>
              <a:ext uri="{FF2B5EF4-FFF2-40B4-BE49-F238E27FC236}">
                <a16:creationId xmlns:a16="http://schemas.microsoft.com/office/drawing/2014/main" id="{85B0F5C6-3695-057C-0E48-920571FF74C6}"/>
              </a:ext>
            </a:extLst>
          </p:cNvPr>
          <p:cNvSpPr/>
          <p:nvPr/>
        </p:nvSpPr>
        <p:spPr>
          <a:xfrm>
            <a:off x="1010264" y="2029747"/>
            <a:ext cx="1120878" cy="501446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94823F48-A5A6-2113-D035-5AC245040D88}"/>
              </a:ext>
            </a:extLst>
          </p:cNvPr>
          <p:cNvCxnSpPr>
            <a:cxnSpLocks/>
          </p:cNvCxnSpPr>
          <p:nvPr/>
        </p:nvCxnSpPr>
        <p:spPr>
          <a:xfrm flipH="1">
            <a:off x="2050027" y="837766"/>
            <a:ext cx="1091379" cy="126572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FA41C11-B887-5A74-A804-C5BC4F527D60}"/>
              </a:ext>
            </a:extLst>
          </p:cNvPr>
          <p:cNvSpPr txBox="1"/>
          <p:nvPr/>
        </p:nvSpPr>
        <p:spPr>
          <a:xfrm>
            <a:off x="2816943" y="569737"/>
            <a:ext cx="2737288" cy="30008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Πατώντας εδώ προσθέτουμε σελίδα</a:t>
            </a:r>
          </a:p>
        </p:txBody>
      </p:sp>
    </p:spTree>
    <p:extLst>
      <p:ext uri="{BB962C8B-B14F-4D97-AF65-F5344CB8AC3E}">
        <p14:creationId xmlns:p14="http://schemas.microsoft.com/office/powerpoint/2010/main" val="2560059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>
            <a:extLst>
              <a:ext uri="{FF2B5EF4-FFF2-40B4-BE49-F238E27FC236}">
                <a16:creationId xmlns:a16="http://schemas.microsoft.com/office/drawing/2014/main" id="{F45C0E7A-6564-BB47-D5CA-0C6272D997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097"/>
          <a:stretch/>
        </p:blipFill>
        <p:spPr>
          <a:xfrm>
            <a:off x="0" y="1149999"/>
            <a:ext cx="7580671" cy="4850751"/>
          </a:xfrm>
          <a:prstGeom prst="rect">
            <a:avLst/>
          </a:prstGeom>
        </p:spPr>
      </p:pic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80C9ED8F-53DA-ECDA-8683-F41013496B52}"/>
              </a:ext>
            </a:extLst>
          </p:cNvPr>
          <p:cNvGrpSpPr/>
          <p:nvPr/>
        </p:nvGrpSpPr>
        <p:grpSpPr>
          <a:xfrm>
            <a:off x="1688691" y="2003374"/>
            <a:ext cx="2596865" cy="793289"/>
            <a:chOff x="1828800" y="1621411"/>
            <a:chExt cx="3544572" cy="105771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B345A9-232D-E605-C843-EAC0314D71BC}"/>
                </a:ext>
              </a:extLst>
            </p:cNvPr>
            <p:cNvSpPr txBox="1"/>
            <p:nvPr/>
          </p:nvSpPr>
          <p:spPr>
            <a:xfrm>
              <a:off x="1828800" y="1621411"/>
              <a:ext cx="3544572" cy="400109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</a:rPr>
                <a:t>Μπορεί να είναι μία λευκή σελίδα</a:t>
              </a:r>
            </a:p>
          </p:txBody>
        </p:sp>
        <p:cxnSp>
          <p:nvCxnSpPr>
            <p:cNvPr id="9" name="Ευθύγραμμο βέλος σύνδεσης 8">
              <a:extLst>
                <a:ext uri="{FF2B5EF4-FFF2-40B4-BE49-F238E27FC236}">
                  <a16:creationId xmlns:a16="http://schemas.microsoft.com/office/drawing/2014/main" id="{18F28AF7-7192-1410-6EB5-6DB2445DFE5D}"/>
                </a:ext>
              </a:extLst>
            </p:cNvPr>
            <p:cNvCxnSpPr>
              <a:cxnSpLocks/>
            </p:cNvCxnSpPr>
            <p:nvPr/>
          </p:nvCxnSpPr>
          <p:spPr>
            <a:xfrm>
              <a:off x="3723588" y="1990743"/>
              <a:ext cx="986063" cy="688386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64C71B5-6B0F-ADC4-1097-E665053E88B4}"/>
              </a:ext>
            </a:extLst>
          </p:cNvPr>
          <p:cNvSpPr txBox="1"/>
          <p:nvPr/>
        </p:nvSpPr>
        <p:spPr>
          <a:xfrm>
            <a:off x="7580671" y="2003375"/>
            <a:ext cx="1507643" cy="133882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Ή να επιλέξουμε μία οποιαδήποτε έτοιμη σελίδα του ίδιου έργου ή από οποιοδήποτε άλλο έργο μας</a:t>
            </a:r>
          </a:p>
        </p:txBody>
      </p:sp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DCCDE97B-930A-7BAA-A105-6F47F283A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565" y="5416752"/>
            <a:ext cx="1861952" cy="354935"/>
          </a:xfrm>
          <a:prstGeom prst="rect">
            <a:avLst/>
          </a:prstGeom>
        </p:spPr>
      </p:pic>
      <p:grpSp>
        <p:nvGrpSpPr>
          <p:cNvPr id="20" name="Ομάδα 19">
            <a:extLst>
              <a:ext uri="{FF2B5EF4-FFF2-40B4-BE49-F238E27FC236}">
                <a16:creationId xmlns:a16="http://schemas.microsoft.com/office/drawing/2014/main" id="{54BA32D7-5603-C43D-C996-58EBA5F03CCD}"/>
              </a:ext>
            </a:extLst>
          </p:cNvPr>
          <p:cNvGrpSpPr/>
          <p:nvPr/>
        </p:nvGrpSpPr>
        <p:grpSpPr>
          <a:xfrm>
            <a:off x="7260998" y="4946975"/>
            <a:ext cx="1883006" cy="647245"/>
            <a:chOff x="9681328" y="5452966"/>
            <a:chExt cx="2510674" cy="86299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2E0DF78-DD28-B956-7ABA-68759625DC15}"/>
                </a:ext>
              </a:extLst>
            </p:cNvPr>
            <p:cNvSpPr txBox="1"/>
            <p:nvPr/>
          </p:nvSpPr>
          <p:spPr>
            <a:xfrm>
              <a:off x="10181811" y="5452966"/>
              <a:ext cx="2010191" cy="677108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l-GR" sz="135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</a:rPr>
                <a:t>Αφού επιλέξουμε, πατάμε </a:t>
              </a:r>
              <a:r>
                <a:rPr lang="en-US" sz="135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</a:rPr>
                <a:t>Add</a:t>
              </a:r>
              <a:endPara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endParaRPr>
            </a:p>
          </p:txBody>
        </p:sp>
        <p:cxnSp>
          <p:nvCxnSpPr>
            <p:cNvPr id="17" name="Ευθύγραμμο βέλος σύνδεσης 16">
              <a:extLst>
                <a:ext uri="{FF2B5EF4-FFF2-40B4-BE49-F238E27FC236}">
                  <a16:creationId xmlns:a16="http://schemas.microsoft.com/office/drawing/2014/main" id="{7112DF76-9827-CE81-7930-D3FC55E3D2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81328" y="6099297"/>
              <a:ext cx="500482" cy="216662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9765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EC3B-6ED4-A2E3-4366-4F7C0CA0F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314A505-87D9-200E-82B4-D2C99CC0DDD8}"/>
              </a:ext>
            </a:extLst>
          </p:cNvPr>
          <p:cNvSpPr txBox="1"/>
          <p:nvPr/>
        </p:nvSpPr>
        <p:spPr>
          <a:xfrm>
            <a:off x="895743" y="5446234"/>
            <a:ext cx="1887440" cy="5078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Όταν κάνουμε κλικ στο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εικονίδιο </a:t>
            </a:r>
            <a:r>
              <a:rPr lang="en-US" sz="1350" dirty="0">
                <a:solidFill>
                  <a:srgbClr val="C00000"/>
                </a:solidFill>
              </a:rPr>
              <a:t>“Background”</a:t>
            </a:r>
            <a:r>
              <a:rPr lang="el-GR" sz="135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8874AA-D5E1-FCFD-AB7F-2309983628A0}"/>
              </a:ext>
            </a:extLst>
          </p:cNvPr>
          <p:cNvSpPr txBox="1"/>
          <p:nvPr/>
        </p:nvSpPr>
        <p:spPr>
          <a:xfrm>
            <a:off x="3761570" y="5446234"/>
            <a:ext cx="4107708" cy="5078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μπορούμε αλλάξουμε το χρώμα ή/και την εικόνα του φόντου. 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523F639F-3861-4CF8-EA0B-33C89B1DB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90" y="857251"/>
            <a:ext cx="8052620" cy="4270328"/>
          </a:xfrm>
          <a:prstGeom prst="rect">
            <a:avLst/>
          </a:prstGeom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0E8163FF-A877-9035-0F2B-529AA27AAC39}"/>
              </a:ext>
            </a:extLst>
          </p:cNvPr>
          <p:cNvSpPr/>
          <p:nvPr/>
        </p:nvSpPr>
        <p:spPr>
          <a:xfrm>
            <a:off x="545690" y="4153721"/>
            <a:ext cx="536081" cy="495560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4316D4A5-D2DD-17DD-FB0C-7BCCBC3E9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016" y="5437672"/>
            <a:ext cx="644666" cy="49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354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1B84A4E-CFD0-76E7-E0CB-B9F380F76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45" y="857250"/>
            <a:ext cx="7638053" cy="4050000"/>
          </a:xfrm>
          <a:prstGeom prst="rect">
            <a:avLst/>
          </a:prstGeom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8E19C1A0-F812-F020-C907-7D675CF81FA9}"/>
              </a:ext>
            </a:extLst>
          </p:cNvPr>
          <p:cNvSpPr/>
          <p:nvPr/>
        </p:nvSpPr>
        <p:spPr>
          <a:xfrm>
            <a:off x="682645" y="3609324"/>
            <a:ext cx="512203" cy="394122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1A5083-B6CB-4E4B-D4D2-AC65FB051D92}"/>
              </a:ext>
            </a:extLst>
          </p:cNvPr>
          <p:cNvSpPr txBox="1"/>
          <p:nvPr/>
        </p:nvSpPr>
        <p:spPr>
          <a:xfrm>
            <a:off x="431277" y="5268995"/>
            <a:ext cx="1944278" cy="5078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b="1" dirty="0">
                <a:solidFill>
                  <a:srgbClr val="C00000"/>
                </a:solidFill>
              </a:rPr>
              <a:t>Όταν κάνουμε κλικ στο εικονίδιο </a:t>
            </a:r>
            <a:r>
              <a:rPr lang="en-US" sz="1350" b="1" dirty="0">
                <a:solidFill>
                  <a:srgbClr val="C00000"/>
                </a:solidFill>
              </a:rPr>
              <a:t>Insert</a:t>
            </a:r>
            <a:endParaRPr lang="el-GR" sz="1350" b="1" dirty="0">
              <a:solidFill>
                <a:srgbClr val="C00000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B753DC47-7050-30C6-30BC-9E510F32E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888" y="5139295"/>
            <a:ext cx="835936" cy="614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D4EFEE-4B03-A321-5B09-16E4D88023AE}"/>
              </a:ext>
            </a:extLst>
          </p:cNvPr>
          <p:cNvSpPr txBox="1"/>
          <p:nvPr/>
        </p:nvSpPr>
        <p:spPr>
          <a:xfrm>
            <a:off x="3987539" y="4957371"/>
            <a:ext cx="2009461" cy="113107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b="1" dirty="0">
                <a:solidFill>
                  <a:srgbClr val="C00000"/>
                </a:solidFill>
              </a:rPr>
              <a:t>μπορούμε να εισάγουμε:</a:t>
            </a:r>
          </a:p>
          <a:p>
            <a:r>
              <a:rPr lang="el-GR" sz="1350" b="1" dirty="0">
                <a:solidFill>
                  <a:srgbClr val="C00000"/>
                </a:solidFill>
              </a:rPr>
              <a:t>Α) εικόνα (</a:t>
            </a:r>
            <a:r>
              <a:rPr lang="en-US" sz="1350" b="1" dirty="0">
                <a:solidFill>
                  <a:srgbClr val="C00000"/>
                </a:solidFill>
              </a:rPr>
              <a:t>Image)</a:t>
            </a:r>
          </a:p>
          <a:p>
            <a:r>
              <a:rPr lang="el-GR" sz="1350" b="1" dirty="0">
                <a:solidFill>
                  <a:srgbClr val="C00000"/>
                </a:solidFill>
              </a:rPr>
              <a:t>Β) Ήχο (</a:t>
            </a:r>
            <a:r>
              <a:rPr lang="en-US" sz="1350" b="1" dirty="0">
                <a:solidFill>
                  <a:srgbClr val="C00000"/>
                </a:solidFill>
              </a:rPr>
              <a:t>Audio)</a:t>
            </a:r>
          </a:p>
          <a:p>
            <a:r>
              <a:rPr lang="el-GR" sz="1350" b="1" dirty="0">
                <a:solidFill>
                  <a:srgbClr val="C00000"/>
                </a:solidFill>
              </a:rPr>
              <a:t>Γ) </a:t>
            </a:r>
            <a:r>
              <a:rPr lang="en-US" sz="1350" b="1" dirty="0">
                <a:solidFill>
                  <a:srgbClr val="C00000"/>
                </a:solidFill>
              </a:rPr>
              <a:t>Video</a:t>
            </a:r>
          </a:p>
          <a:p>
            <a:r>
              <a:rPr lang="el-GR" sz="1350" b="1" dirty="0">
                <a:solidFill>
                  <a:srgbClr val="C00000"/>
                </a:solidFill>
              </a:rPr>
              <a:t>Δ) άλλου είδους </a:t>
            </a:r>
            <a:r>
              <a:rPr lang="en-US" sz="1350" b="1" dirty="0">
                <a:solidFill>
                  <a:srgbClr val="C00000"/>
                </a:solidFill>
              </a:rPr>
              <a:t>links</a:t>
            </a:r>
            <a:endParaRPr lang="el-GR" sz="135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2671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0BF6955-3833-DF4A-023F-965E063DB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6785"/>
            <a:ext cx="9144000" cy="4924430"/>
          </a:xfrm>
          <a:prstGeom prst="rect">
            <a:avLst/>
          </a:prstGeom>
        </p:spPr>
      </p:pic>
      <p:sp>
        <p:nvSpPr>
          <p:cNvPr id="4" name="Οβάλ 3">
            <a:extLst>
              <a:ext uri="{FF2B5EF4-FFF2-40B4-BE49-F238E27FC236}">
                <a16:creationId xmlns:a16="http://schemas.microsoft.com/office/drawing/2014/main" id="{47BDBBF0-D23E-B801-64AF-7B388D155776}"/>
              </a:ext>
            </a:extLst>
          </p:cNvPr>
          <p:cNvSpPr/>
          <p:nvPr/>
        </p:nvSpPr>
        <p:spPr>
          <a:xfrm>
            <a:off x="608029" y="2144009"/>
            <a:ext cx="473697" cy="28280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F485D1-F198-3A0E-0050-ABFD6C840276}"/>
              </a:ext>
            </a:extLst>
          </p:cNvPr>
          <p:cNvSpPr txBox="1"/>
          <p:nvPr/>
        </p:nvSpPr>
        <p:spPr>
          <a:xfrm>
            <a:off x="551468" y="3657011"/>
            <a:ext cx="1795806" cy="9233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b="1" dirty="0">
                <a:solidFill>
                  <a:srgbClr val="C00000"/>
                </a:solidFill>
              </a:rPr>
              <a:t>Μπορούμε να εισάγουμε εικόνα από τον υπολογιστή μας ή μέσω </a:t>
            </a:r>
            <a:r>
              <a:rPr lang="en-US" sz="1350" b="1" dirty="0">
                <a:solidFill>
                  <a:srgbClr val="C00000"/>
                </a:solidFill>
              </a:rPr>
              <a:t>link</a:t>
            </a:r>
            <a:endParaRPr lang="el-GR" sz="135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5138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B935CEE-CDED-35A2-8B36-546BC8628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9008"/>
            <a:ext cx="9144000" cy="4879984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4" name="Οβάλ 3">
            <a:extLst>
              <a:ext uri="{FF2B5EF4-FFF2-40B4-BE49-F238E27FC236}">
                <a16:creationId xmlns:a16="http://schemas.microsoft.com/office/drawing/2014/main" id="{08967880-F53C-C14A-1E74-B4DDA7ADDCF3}"/>
              </a:ext>
            </a:extLst>
          </p:cNvPr>
          <p:cNvSpPr/>
          <p:nvPr/>
        </p:nvSpPr>
        <p:spPr>
          <a:xfrm>
            <a:off x="1117077" y="2179360"/>
            <a:ext cx="445417" cy="28987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BFD4880F-4462-F627-6225-01D554D22987}"/>
              </a:ext>
            </a:extLst>
          </p:cNvPr>
          <p:cNvSpPr/>
          <p:nvPr/>
        </p:nvSpPr>
        <p:spPr>
          <a:xfrm>
            <a:off x="756501" y="3282296"/>
            <a:ext cx="1159497" cy="289874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18A3B897-4A12-9437-426D-0F16A637F224}"/>
              </a:ext>
            </a:extLst>
          </p:cNvPr>
          <p:cNvSpPr/>
          <p:nvPr/>
        </p:nvSpPr>
        <p:spPr>
          <a:xfrm>
            <a:off x="608029" y="5049821"/>
            <a:ext cx="1838227" cy="74236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96A450-539E-3CFB-34A7-FB9507A5D31D}"/>
              </a:ext>
            </a:extLst>
          </p:cNvPr>
          <p:cNvSpPr txBox="1"/>
          <p:nvPr/>
        </p:nvSpPr>
        <p:spPr>
          <a:xfrm>
            <a:off x="608029" y="3826693"/>
            <a:ext cx="1732175" cy="113107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b="1" dirty="0">
                <a:solidFill>
                  <a:srgbClr val="C00000"/>
                </a:solidFill>
              </a:rPr>
              <a:t>Στην ελεύθερη έκδοση, μπορούμε να προσθέσουμε ήχο μόνο μέσω </a:t>
            </a:r>
            <a:r>
              <a:rPr lang="en-US" sz="1350" b="1" dirty="0">
                <a:solidFill>
                  <a:srgbClr val="C00000"/>
                </a:solidFill>
              </a:rPr>
              <a:t>link </a:t>
            </a:r>
            <a:r>
              <a:rPr lang="el-GR" sz="1350" b="1" dirty="0">
                <a:solidFill>
                  <a:srgbClr val="C00000"/>
                </a:solidFill>
              </a:rPr>
              <a:t>ή μέσω ηχογράφησης </a:t>
            </a:r>
            <a:r>
              <a:rPr lang="el-GR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73664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1546276-04AE-9E12-B1D9-CEDC67598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6017"/>
            <a:ext cx="9144000" cy="4865966"/>
          </a:xfrm>
          <a:prstGeom prst="rect">
            <a:avLst/>
          </a:prstGeom>
        </p:spPr>
      </p:pic>
      <p:sp>
        <p:nvSpPr>
          <p:cNvPr id="4" name="Οβάλ 3">
            <a:extLst>
              <a:ext uri="{FF2B5EF4-FFF2-40B4-BE49-F238E27FC236}">
                <a16:creationId xmlns:a16="http://schemas.microsoft.com/office/drawing/2014/main" id="{97C56CC2-F872-99F6-2F56-780CA661D03A}"/>
              </a:ext>
            </a:extLst>
          </p:cNvPr>
          <p:cNvSpPr/>
          <p:nvPr/>
        </p:nvSpPr>
        <p:spPr>
          <a:xfrm>
            <a:off x="1527142" y="2172289"/>
            <a:ext cx="445417" cy="28987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E39D7C-EC96-7B8E-2830-3761F5A08DF7}"/>
              </a:ext>
            </a:extLst>
          </p:cNvPr>
          <p:cNvSpPr txBox="1"/>
          <p:nvPr/>
        </p:nvSpPr>
        <p:spPr>
          <a:xfrm>
            <a:off x="608029" y="3826693"/>
            <a:ext cx="1732175" cy="13388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b="1" dirty="0">
                <a:solidFill>
                  <a:srgbClr val="C00000"/>
                </a:solidFill>
              </a:rPr>
              <a:t>Στην ελεύθερη έκδοση, μπορούμε να προσθέσουμε βίντεο μόνο μέσω </a:t>
            </a:r>
            <a:r>
              <a:rPr lang="en-US" sz="1350" b="1" dirty="0">
                <a:solidFill>
                  <a:srgbClr val="C00000"/>
                </a:solidFill>
              </a:rPr>
              <a:t>link</a:t>
            </a:r>
            <a:r>
              <a:rPr lang="el-GR" sz="1350" b="1" dirty="0">
                <a:solidFill>
                  <a:srgbClr val="C00000"/>
                </a:solidFill>
              </a:rPr>
              <a:t> (π.χ. από το </a:t>
            </a:r>
            <a:r>
              <a:rPr lang="en-US" sz="1350" b="1" dirty="0" err="1">
                <a:solidFill>
                  <a:srgbClr val="C00000"/>
                </a:solidFill>
              </a:rPr>
              <a:t>Youtube</a:t>
            </a:r>
            <a:r>
              <a:rPr lang="en-US" sz="1350" b="1" dirty="0">
                <a:solidFill>
                  <a:srgbClr val="C00000"/>
                </a:solidFill>
              </a:rPr>
              <a:t>)</a:t>
            </a:r>
            <a:endParaRPr lang="el-GR" sz="1350" dirty="0"/>
          </a:p>
        </p:txBody>
      </p:sp>
    </p:spTree>
    <p:extLst>
      <p:ext uri="{BB962C8B-B14F-4D97-AF65-F5344CB8AC3E}">
        <p14:creationId xmlns:p14="http://schemas.microsoft.com/office/powerpoint/2010/main" val="24736726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252D1C5-E9A0-D11A-BB2B-D1073EF1C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1237"/>
            <a:ext cx="9144000" cy="4875526"/>
          </a:xfrm>
          <a:prstGeom prst="rect">
            <a:avLst/>
          </a:prstGeom>
        </p:spPr>
      </p:pic>
      <p:sp>
        <p:nvSpPr>
          <p:cNvPr id="4" name="Οβάλ 3">
            <a:extLst>
              <a:ext uri="{FF2B5EF4-FFF2-40B4-BE49-F238E27FC236}">
                <a16:creationId xmlns:a16="http://schemas.microsoft.com/office/drawing/2014/main" id="{DB72A082-CF6B-C257-3B0F-465A4A4BAA5B}"/>
              </a:ext>
            </a:extLst>
          </p:cNvPr>
          <p:cNvSpPr/>
          <p:nvPr/>
        </p:nvSpPr>
        <p:spPr>
          <a:xfrm>
            <a:off x="1986699" y="2186429"/>
            <a:ext cx="445417" cy="28987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10100485-8297-5F1D-EDF7-936E0D138BF1}"/>
              </a:ext>
            </a:extLst>
          </p:cNvPr>
          <p:cNvSpPr/>
          <p:nvPr/>
        </p:nvSpPr>
        <p:spPr>
          <a:xfrm>
            <a:off x="715258" y="2794459"/>
            <a:ext cx="1511825" cy="410066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8E81F937-1637-F848-BA52-A1B586B69CB3}"/>
              </a:ext>
            </a:extLst>
          </p:cNvPr>
          <p:cNvSpPr/>
          <p:nvPr/>
        </p:nvSpPr>
        <p:spPr>
          <a:xfrm>
            <a:off x="553824" y="4367103"/>
            <a:ext cx="1291474" cy="34331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</p:spTree>
    <p:extLst>
      <p:ext uri="{BB962C8B-B14F-4D97-AF65-F5344CB8AC3E}">
        <p14:creationId xmlns:p14="http://schemas.microsoft.com/office/powerpoint/2010/main" val="2629634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62671DF-0C50-4488-755A-2C56B1805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3479"/>
            <a:ext cx="9144000" cy="4851042"/>
          </a:xfrm>
          <a:prstGeom prst="rect">
            <a:avLst/>
          </a:prstGeom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3854F874-50E7-299B-A0AE-01BE89583778}"/>
              </a:ext>
            </a:extLst>
          </p:cNvPr>
          <p:cNvSpPr/>
          <p:nvPr/>
        </p:nvSpPr>
        <p:spPr>
          <a:xfrm>
            <a:off x="0" y="3863108"/>
            <a:ext cx="593889" cy="46457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</p:spTree>
    <p:extLst>
      <p:ext uri="{BB962C8B-B14F-4D97-AF65-F5344CB8AC3E}">
        <p14:creationId xmlns:p14="http://schemas.microsoft.com/office/powerpoint/2010/main" val="3456101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3462117-E09D-FC6E-EBD5-68A8C3CEC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8525"/>
            <a:ext cx="9144000" cy="4880951"/>
          </a:xfrm>
          <a:prstGeom prst="rect">
            <a:avLst/>
          </a:prstGeom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2D18DE72-1379-C578-C149-1AF0FA92BCB8}"/>
              </a:ext>
            </a:extLst>
          </p:cNvPr>
          <p:cNvSpPr/>
          <p:nvPr/>
        </p:nvSpPr>
        <p:spPr>
          <a:xfrm>
            <a:off x="0" y="3361131"/>
            <a:ext cx="593889" cy="46457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</p:spTree>
    <p:extLst>
      <p:ext uri="{BB962C8B-B14F-4D97-AF65-F5344CB8AC3E}">
        <p14:creationId xmlns:p14="http://schemas.microsoft.com/office/powerpoint/2010/main" val="3657087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A23446B-393A-87D3-D793-05AF16B95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3784"/>
            <a:ext cx="9144000" cy="4870433"/>
          </a:xfrm>
          <a:prstGeom prst="rect">
            <a:avLst/>
          </a:prstGeom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8E50D7D8-3A50-0B21-2B6C-EE9B30DD3097}"/>
              </a:ext>
            </a:extLst>
          </p:cNvPr>
          <p:cNvSpPr/>
          <p:nvPr/>
        </p:nvSpPr>
        <p:spPr>
          <a:xfrm>
            <a:off x="0" y="2951350"/>
            <a:ext cx="593889" cy="46457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</p:spTree>
    <p:extLst>
      <p:ext uri="{BB962C8B-B14F-4D97-AF65-F5344CB8AC3E}">
        <p14:creationId xmlns:p14="http://schemas.microsoft.com/office/powerpoint/2010/main" val="42801318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AED64C5C-CAA8-A6F3-1B9F-E6DE5497C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9976"/>
            <a:ext cx="9144000" cy="4858048"/>
          </a:xfrm>
          <a:prstGeom prst="rect">
            <a:avLst/>
          </a:prstGeom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4FEAF4C5-5E0E-480E-7C01-25CD76C6CEC8}"/>
              </a:ext>
            </a:extLst>
          </p:cNvPr>
          <p:cNvSpPr/>
          <p:nvPr/>
        </p:nvSpPr>
        <p:spPr>
          <a:xfrm>
            <a:off x="0" y="2449373"/>
            <a:ext cx="593889" cy="46457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</p:spTree>
    <p:extLst>
      <p:ext uri="{BB962C8B-B14F-4D97-AF65-F5344CB8AC3E}">
        <p14:creationId xmlns:p14="http://schemas.microsoft.com/office/powerpoint/2010/main" val="1416949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AD700606-DC89-7D27-6BA0-63B7C7398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5537"/>
            <a:ext cx="9144000" cy="4826927"/>
          </a:xfrm>
          <a:prstGeom prst="rect">
            <a:avLst/>
          </a:prstGeom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A4EEEC92-5C92-AD2C-1416-BD0DE66BC7A0}"/>
              </a:ext>
            </a:extLst>
          </p:cNvPr>
          <p:cNvSpPr/>
          <p:nvPr/>
        </p:nvSpPr>
        <p:spPr>
          <a:xfrm>
            <a:off x="0" y="2018093"/>
            <a:ext cx="593889" cy="46457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</p:spTree>
    <p:extLst>
      <p:ext uri="{BB962C8B-B14F-4D97-AF65-F5344CB8AC3E}">
        <p14:creationId xmlns:p14="http://schemas.microsoft.com/office/powerpoint/2010/main" val="26236173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80A00D2B-5F1E-694E-322E-375618A81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0772"/>
            <a:ext cx="9144000" cy="48364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3728FA-3417-B471-BE40-8B110B39A7AD}"/>
              </a:ext>
            </a:extLst>
          </p:cNvPr>
          <p:cNvSpPr txBox="1"/>
          <p:nvPr/>
        </p:nvSpPr>
        <p:spPr>
          <a:xfrm>
            <a:off x="3542122" y="3077262"/>
            <a:ext cx="4621971" cy="30008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Αν κάνουμε αριστερό κλικ πάνω σε οποιοδήποτε αντικείμενο…</a:t>
            </a:r>
          </a:p>
        </p:txBody>
      </p:sp>
    </p:spTree>
    <p:extLst>
      <p:ext uri="{BB962C8B-B14F-4D97-AF65-F5344CB8AC3E}">
        <p14:creationId xmlns:p14="http://schemas.microsoft.com/office/powerpoint/2010/main" val="10636565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0874589-551C-C698-7B28-CDDD35ED7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8363"/>
            <a:ext cx="9144000" cy="4881275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F1B71466-E57B-4E37-E91D-6ED4CFBA4492}"/>
              </a:ext>
            </a:extLst>
          </p:cNvPr>
          <p:cNvSpPr/>
          <p:nvPr/>
        </p:nvSpPr>
        <p:spPr>
          <a:xfrm>
            <a:off x="572678" y="1825854"/>
            <a:ext cx="3443141" cy="22624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15A59C8-9697-9D8E-3878-EEA98E68E138}"/>
              </a:ext>
            </a:extLst>
          </p:cNvPr>
          <p:cNvSpPr/>
          <p:nvPr/>
        </p:nvSpPr>
        <p:spPr>
          <a:xfrm>
            <a:off x="4998564" y="3204525"/>
            <a:ext cx="1527142" cy="33759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cxnSp>
        <p:nvCxnSpPr>
          <p:cNvPr id="9" name="Ευθύγραμμο βέλος σύνδεσης 8">
            <a:extLst>
              <a:ext uri="{FF2B5EF4-FFF2-40B4-BE49-F238E27FC236}">
                <a16:creationId xmlns:a16="http://schemas.microsoft.com/office/drawing/2014/main" id="{AB7F8603-BEA1-3895-9B8E-F7CAE8BCE9D0}"/>
              </a:ext>
            </a:extLst>
          </p:cNvPr>
          <p:cNvCxnSpPr>
            <a:cxnSpLocks/>
          </p:cNvCxnSpPr>
          <p:nvPr/>
        </p:nvCxnSpPr>
        <p:spPr>
          <a:xfrm flipH="1" flipV="1">
            <a:off x="3308807" y="2052097"/>
            <a:ext cx="509048" cy="93325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AF7685B-69A6-BDDC-8683-6B6961BB2BF4}"/>
              </a:ext>
            </a:extLst>
          </p:cNvPr>
          <p:cNvSpPr txBox="1"/>
          <p:nvPr/>
        </p:nvSpPr>
        <p:spPr>
          <a:xfrm>
            <a:off x="3506772" y="2985351"/>
            <a:ext cx="1448217" cy="13388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Αν τσεκάρουμε</a:t>
            </a:r>
          </a:p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το χεράκι, το </a:t>
            </a:r>
          </a:p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αντικείμενό μας</a:t>
            </a:r>
          </a:p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μπορεί να </a:t>
            </a:r>
            <a:r>
              <a:rPr lang="el-GR" sz="135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μετακι</a:t>
            </a:r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-</a:t>
            </a:r>
          </a:p>
          <a:p>
            <a:r>
              <a:rPr lang="el-GR" sz="135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νηθεί</a:t>
            </a:r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από τους</a:t>
            </a:r>
          </a:p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παίκτες .</a:t>
            </a:r>
          </a:p>
        </p:txBody>
      </p:sp>
    </p:spTree>
    <p:extLst>
      <p:ext uri="{BB962C8B-B14F-4D97-AF65-F5344CB8AC3E}">
        <p14:creationId xmlns:p14="http://schemas.microsoft.com/office/powerpoint/2010/main" val="32271350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452F7-56D4-3CEB-91CB-0E1D97E5F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A92C74A-DA26-0B3A-3331-7AE45972B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8363"/>
            <a:ext cx="9144000" cy="4881275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FC19802-7D9A-746E-1585-6242B68F9EA2}"/>
              </a:ext>
            </a:extLst>
          </p:cNvPr>
          <p:cNvSpPr/>
          <p:nvPr/>
        </p:nvSpPr>
        <p:spPr>
          <a:xfrm>
            <a:off x="4998564" y="3204525"/>
            <a:ext cx="311084" cy="33759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601483-7272-C771-E13A-12220ADD9464}"/>
              </a:ext>
            </a:extLst>
          </p:cNvPr>
          <p:cNvSpPr txBox="1"/>
          <p:nvPr/>
        </p:nvSpPr>
        <p:spPr>
          <a:xfrm>
            <a:off x="3711805" y="2674266"/>
            <a:ext cx="1180707" cy="258532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«κλειδώνει» το αντικείμενο στη συγκεκριμένη θέση και δεν μπορεί να μετακινηθεί ούτε κατά τη διάρκεια της επεξεργασίας από εμάς</a:t>
            </a:r>
          </a:p>
        </p:txBody>
      </p:sp>
    </p:spTree>
    <p:extLst>
      <p:ext uri="{BB962C8B-B14F-4D97-AF65-F5344CB8AC3E}">
        <p14:creationId xmlns:p14="http://schemas.microsoft.com/office/powerpoint/2010/main" val="24869148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58E743E-DD99-7492-82FB-53604054E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8860"/>
            <a:ext cx="9144000" cy="4860281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6FCB2C4-1260-2619-AF44-CA92F129C9E5}"/>
              </a:ext>
            </a:extLst>
          </p:cNvPr>
          <p:cNvSpPr/>
          <p:nvPr/>
        </p:nvSpPr>
        <p:spPr>
          <a:xfrm>
            <a:off x="5359139" y="3183314"/>
            <a:ext cx="311084" cy="33759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768F91-A7A5-1A79-3C72-49748D9C437F}"/>
              </a:ext>
            </a:extLst>
          </p:cNvPr>
          <p:cNvSpPr txBox="1"/>
          <p:nvPr/>
        </p:nvSpPr>
        <p:spPr>
          <a:xfrm>
            <a:off x="4605003" y="2836879"/>
            <a:ext cx="2171044" cy="30008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Προσθέτει </a:t>
            </a:r>
            <a:r>
              <a:rPr lang="el-GR" sz="135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διαδραστικότητα</a:t>
            </a:r>
            <a:endParaRPr lang="el-GR" sz="135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7825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0BB9A79-3F6B-CFA1-56D1-31856EAA9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1242"/>
            <a:ext cx="9144000" cy="4855517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E3071C8-A9AF-7A05-9917-72F5F942EEAE}"/>
              </a:ext>
            </a:extLst>
          </p:cNvPr>
          <p:cNvSpPr/>
          <p:nvPr/>
        </p:nvSpPr>
        <p:spPr>
          <a:xfrm>
            <a:off x="5620733" y="3183314"/>
            <a:ext cx="311084" cy="33759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B0E6B1-FCE8-2796-5906-FA1A390F1DC4}"/>
              </a:ext>
            </a:extLst>
          </p:cNvPr>
          <p:cNvSpPr txBox="1"/>
          <p:nvPr/>
        </p:nvSpPr>
        <p:spPr>
          <a:xfrm>
            <a:off x="4357782" y="2866375"/>
            <a:ext cx="2604944" cy="30008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Προσθέτει κίνηση στο αντικείμενο</a:t>
            </a:r>
          </a:p>
        </p:txBody>
      </p:sp>
    </p:spTree>
    <p:extLst>
      <p:ext uri="{BB962C8B-B14F-4D97-AF65-F5344CB8AC3E}">
        <p14:creationId xmlns:p14="http://schemas.microsoft.com/office/powerpoint/2010/main" val="12576476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8D762FEE-B1B3-8568-C845-99893E54B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9827"/>
            <a:ext cx="9144000" cy="4858346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EA37CE64-9253-C731-2133-C2CA711F1C49}"/>
              </a:ext>
            </a:extLst>
          </p:cNvPr>
          <p:cNvSpPr/>
          <p:nvPr/>
        </p:nvSpPr>
        <p:spPr>
          <a:xfrm>
            <a:off x="5915702" y="3205436"/>
            <a:ext cx="311084" cy="33759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847635-FE7F-A50A-3BD5-6D636692E4C0}"/>
              </a:ext>
            </a:extLst>
          </p:cNvPr>
          <p:cNvSpPr txBox="1"/>
          <p:nvPr/>
        </p:nvSpPr>
        <p:spPr>
          <a:xfrm>
            <a:off x="4711745" y="2720688"/>
            <a:ext cx="2647969" cy="50783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Δίνει τη δυνατότητα επεξεργασίας </a:t>
            </a:r>
          </a:p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της εικόνας του αντικειμένου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7467963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B14C936-0E5C-7FCB-161E-DFCA45089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7919"/>
            <a:ext cx="9144000" cy="482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505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AFBA73D-B1B4-D15E-B1FD-942D2049E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3625"/>
            <a:ext cx="9144000" cy="4850751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E301872-9EF4-63C4-181D-AF7BDCA74C25}"/>
              </a:ext>
            </a:extLst>
          </p:cNvPr>
          <p:cNvSpPr/>
          <p:nvPr/>
        </p:nvSpPr>
        <p:spPr>
          <a:xfrm>
            <a:off x="6156086" y="3254178"/>
            <a:ext cx="311084" cy="33759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AA852A-C68A-7462-83EC-8E1E46945412}"/>
              </a:ext>
            </a:extLst>
          </p:cNvPr>
          <p:cNvSpPr txBox="1"/>
          <p:nvPr/>
        </p:nvSpPr>
        <p:spPr>
          <a:xfrm>
            <a:off x="6546916" y="3107027"/>
            <a:ext cx="1336250" cy="50783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Αντικατάσταση της εικόνας</a:t>
            </a:r>
          </a:p>
        </p:txBody>
      </p:sp>
    </p:spTree>
    <p:extLst>
      <p:ext uri="{BB962C8B-B14F-4D97-AF65-F5344CB8AC3E}">
        <p14:creationId xmlns:p14="http://schemas.microsoft.com/office/powerpoint/2010/main" val="5319575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C7C100F-E92B-F822-9C0C-2798A4AA7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7919"/>
            <a:ext cx="9144000" cy="48221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A53C45-563C-E2B2-FFC9-7577A792FAC6}"/>
              </a:ext>
            </a:extLst>
          </p:cNvPr>
          <p:cNvSpPr txBox="1"/>
          <p:nvPr/>
        </p:nvSpPr>
        <p:spPr>
          <a:xfrm>
            <a:off x="3690594" y="2942931"/>
            <a:ext cx="1382851" cy="175432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Αν προσθέσω και άλλο στοιχείο, μπορώ να τα ομαδοποιήσω επιλέγοντας και τα δύο και </a:t>
            </a:r>
            <a:r>
              <a:rPr lang="el-GR" sz="135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κλικάρω</a:t>
            </a:r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εδώ</a:t>
            </a:r>
          </a:p>
        </p:txBody>
      </p:sp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2155F751-BDA3-7754-2BB8-607EF9710AA1}"/>
              </a:ext>
            </a:extLst>
          </p:cNvPr>
          <p:cNvCxnSpPr>
            <a:cxnSpLocks/>
          </p:cNvCxnSpPr>
          <p:nvPr/>
        </p:nvCxnSpPr>
        <p:spPr>
          <a:xfrm flipV="1">
            <a:off x="5073445" y="3428999"/>
            <a:ext cx="538316" cy="7308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4447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F84EE02-E610-7E87-D28D-F9F702E03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5537"/>
            <a:ext cx="9144000" cy="482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19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5A0B3-EE2A-CEE7-9E6B-8A99FC411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226E62C3-2203-9143-AFD3-6FCE170C0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012812A-0FCE-DBF0-A8D4-C6B4B0A1A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562310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87343B-E06F-B746-A9FE-A2332A8B4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556" y="762001"/>
            <a:ext cx="3117384" cy="1708244"/>
          </a:xfrm>
        </p:spPr>
        <p:txBody>
          <a:bodyPr anchor="ctr">
            <a:normAutofit/>
          </a:bodyPr>
          <a:lstStyle/>
          <a:p>
            <a:r>
              <a:rPr lang="en-US" sz="3600" b="1"/>
              <a:t>Extensions </a:t>
            </a:r>
            <a:r>
              <a:rPr lang="el-GR" sz="3600" b="1"/>
              <a:t>στο </a:t>
            </a:r>
            <a:r>
              <a:rPr lang="en-US" sz="3600" b="1"/>
              <a:t>Genially</a:t>
            </a:r>
            <a:endParaRPr lang="en-US" sz="3500" dirty="0"/>
          </a:p>
        </p:txBody>
      </p:sp>
      <p:pic>
        <p:nvPicPr>
          <p:cNvPr id="5" name="Picture 4" descr="Dice and pins on a board game">
            <a:extLst>
              <a:ext uri="{FF2B5EF4-FFF2-40B4-BE49-F238E27FC236}">
                <a16:creationId xmlns:a16="http://schemas.microsoft.com/office/drawing/2014/main" id="{ABDA51EE-991A-5157-5A3E-AE9D2AEF24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30" r="38437"/>
          <a:stretch/>
        </p:blipFill>
        <p:spPr>
          <a:xfrm>
            <a:off x="20" y="-2"/>
            <a:ext cx="4571980" cy="685800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B94AB-3FD2-2248-5477-2E5E03BF8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2030" y="2034540"/>
            <a:ext cx="3750280" cy="4823459"/>
          </a:xfrm>
        </p:spPr>
        <p:txBody>
          <a:bodyPr anchor="ctr">
            <a:normAutofit fontScale="70000" lnSpcReduction="20000"/>
          </a:bodyPr>
          <a:lstStyle/>
          <a:p>
            <a:r>
              <a:rPr lang="el-GR" sz="2300" dirty="0"/>
              <a:t>Στο </a:t>
            </a:r>
            <a:r>
              <a:rPr lang="el-GR" sz="2300" b="1" dirty="0" err="1"/>
              <a:t>Genially</a:t>
            </a:r>
            <a:r>
              <a:rPr lang="el-GR" sz="2300" dirty="0"/>
              <a:t>, τα </a:t>
            </a:r>
            <a:r>
              <a:rPr lang="el-GR" sz="2300" b="1" dirty="0" err="1"/>
              <a:t>extensions</a:t>
            </a:r>
            <a:r>
              <a:rPr lang="el-GR" sz="2300" dirty="0"/>
              <a:t> (επεκτάσεις) είναι πρόσθετα εργαλεία που επιτρέπουν στους χρήστες να ενσωματώσουν επιπλέον λειτουργίες στις δημιουργίες τους. Αυτές οι επεκτάσεις είναι ουσιαστικά αντικείμενα με κώδικα και μπορούν να προσθέσουν </a:t>
            </a:r>
            <a:r>
              <a:rPr lang="el-GR" sz="2300" dirty="0" err="1"/>
              <a:t>διαδραστικότητα</a:t>
            </a:r>
            <a:r>
              <a:rPr lang="el-GR" sz="2300" dirty="0"/>
              <a:t> σε αυτό που φτιάχνουμε. </a:t>
            </a:r>
          </a:p>
          <a:p>
            <a:pPr marL="0" indent="0">
              <a:buNone/>
            </a:pPr>
            <a:r>
              <a:rPr lang="el-GR" sz="2300" dirty="0"/>
              <a:t>  Π.χ. </a:t>
            </a:r>
          </a:p>
          <a:p>
            <a:pPr>
              <a:buFontTx/>
              <a:buChar char="-"/>
            </a:pPr>
            <a:r>
              <a:rPr lang="en-US" sz="2300" dirty="0"/>
              <a:t>Extension </a:t>
            </a:r>
            <a:r>
              <a:rPr lang="el-GR" sz="2300" dirty="0"/>
              <a:t>που μετατρέπει μία εικόνα σε παζλ και δίνει τη δυνατότητα στον χρήστη όταν ολοκληρώσει το παζλ να πάρει ανατροφοδότηση</a:t>
            </a:r>
          </a:p>
          <a:p>
            <a:pPr>
              <a:buFontTx/>
              <a:buChar char="-"/>
            </a:pPr>
            <a:r>
              <a:rPr lang="en-US" sz="2300" dirty="0"/>
              <a:t>Extension </a:t>
            </a:r>
            <a:r>
              <a:rPr lang="el-GR" sz="2300" dirty="0"/>
              <a:t>συμπλήρωσης κειμένου, </a:t>
            </a:r>
            <a:r>
              <a:rPr lang="en-US" sz="2300" dirty="0"/>
              <a:t>drag and drop, </a:t>
            </a:r>
            <a:r>
              <a:rPr lang="el-GR" sz="2300" dirty="0"/>
              <a:t>αντιστοίχισης, χρονόμετρο και πάρα πολλά άλλα.</a:t>
            </a: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8363539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AF65DB-BF5C-5C80-1AE7-1D9C3A4BD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384350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CE2867-4C72-FA87-80AF-3E84C343D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43467"/>
            <a:ext cx="2213403" cy="5571066"/>
          </a:xfrm>
        </p:spPr>
        <p:txBody>
          <a:bodyPr>
            <a:normAutofit/>
          </a:bodyPr>
          <a:lstStyle/>
          <a:p>
            <a:r>
              <a:rPr lang="el-GR" sz="3100" b="1">
                <a:solidFill>
                  <a:srgbClr val="FFFFFF"/>
                </a:solidFill>
              </a:rPr>
              <a:t>Τι κερδίζουμε με τα </a:t>
            </a:r>
            <a:r>
              <a:rPr lang="en-US" sz="3100" b="1">
                <a:solidFill>
                  <a:srgbClr val="FFFFFF"/>
                </a:solidFill>
              </a:rPr>
              <a:t>extensions;</a:t>
            </a:r>
            <a:endParaRPr lang="en-US" sz="3100">
              <a:solidFill>
                <a:srgbClr val="FFFFFF"/>
              </a:solidFill>
            </a:endParaRPr>
          </a:p>
        </p:txBody>
      </p:sp>
      <p:graphicFrame>
        <p:nvGraphicFramePr>
          <p:cNvPr id="37" name="Content Placeholder 2">
            <a:extLst>
              <a:ext uri="{FF2B5EF4-FFF2-40B4-BE49-F238E27FC236}">
                <a16:creationId xmlns:a16="http://schemas.microsoft.com/office/drawing/2014/main" id="{314C6D83-0721-B0B3-D3C5-04BDF8B6A5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7526946"/>
              </p:ext>
            </p:extLst>
          </p:nvPr>
        </p:nvGraphicFramePr>
        <p:xfrm>
          <a:off x="3905730" y="643466"/>
          <a:ext cx="4718785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95148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82F4EB-57BA-F329-5035-560AC27B6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794604" y="-1108988"/>
            <a:ext cx="5384871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DC66E5-5F41-0AA9-B4D5-66E969AB5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4" y="673770"/>
            <a:ext cx="2733367" cy="241448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300" b="1">
                <a:solidFill>
                  <a:srgbClr val="FFFFFF"/>
                </a:solidFill>
              </a:rPr>
              <a:t>Έτοιμα </a:t>
            </a:r>
            <a:r>
              <a:rPr lang="en-US" sz="3300" b="1">
                <a:solidFill>
                  <a:srgbClr val="FFFFFF"/>
                </a:solidFill>
              </a:rPr>
              <a:t>extensions </a:t>
            </a:r>
            <a:r>
              <a:rPr lang="el-GR" sz="3300" b="1">
                <a:solidFill>
                  <a:srgbClr val="FFFFFF"/>
                </a:solidFill>
              </a:rPr>
              <a:t>και γενικές οδηγίες βρίσκουμε:</a:t>
            </a:r>
            <a:endParaRPr lang="en-US" sz="33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97C7-8C3B-3D23-5282-D6E967A58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857" y="3088258"/>
            <a:ext cx="3941065" cy="2572506"/>
          </a:xfrm>
        </p:spPr>
        <p:txBody>
          <a:bodyPr>
            <a:normAutofit/>
          </a:bodyPr>
          <a:lstStyle/>
          <a:p>
            <a:r>
              <a:rPr lang="en-US" sz="1900" dirty="0">
                <a:hlinkClick r:id="rId2"/>
              </a:rPr>
              <a:t>https://view.genially.com/622c748c8c4c780013c4ee30/interactive-content-extensions-genially</a:t>
            </a:r>
            <a:endParaRPr lang="el-GR" sz="1900" dirty="0"/>
          </a:p>
          <a:p>
            <a:r>
              <a:rPr lang="en-US" sz="1900" dirty="0">
                <a:hlinkClick r:id="rId3"/>
              </a:rPr>
              <a:t>https://view.genially.com/5f3ba271df60d90d8a0efda6/interactive-content-scape-tools-for-genially</a:t>
            </a:r>
            <a:endParaRPr lang="en-US" sz="1900" dirty="0"/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0863587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483ABA-1D84-8CFF-F1CA-4BF110EB1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9FE503-F12E-467F-408A-7A47CA77A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l-GR" b="1">
                <a:solidFill>
                  <a:srgbClr val="FFFFFF"/>
                </a:solidFill>
              </a:rPr>
              <a:t>Αντί επιλόγου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1A78E-9871-2E31-65AC-0A8E2D4C1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sz="2200" b="1"/>
              <a:t>Τολμήστε να δοκιμάσετε κάτι νέο!</a:t>
            </a:r>
            <a:r>
              <a:rPr lang="el-GR" sz="2200"/>
              <a:t> Ξεκινήστε με αυτά τα βήματα, πειραματιστείτε, προσαρμόστε τους γρίφους στις ανάγκες της τάξης σας και δείτε τη διαφορά.</a:t>
            </a:r>
          </a:p>
          <a:p>
            <a:pPr marL="0" indent="0">
              <a:lnSpc>
                <a:spcPct val="90000"/>
              </a:lnSpc>
              <a:buNone/>
            </a:pPr>
            <a:endParaRPr lang="el-GR" sz="2200"/>
          </a:p>
          <a:p>
            <a:pPr marL="0" indent="0">
              <a:lnSpc>
                <a:spcPct val="90000"/>
              </a:lnSpc>
              <a:buNone/>
            </a:pPr>
            <a:r>
              <a:rPr lang="el-GR" sz="2200"/>
              <a:t> Η μάθηση δεν χρειάζεται να είναι βαρετή – μπορεί να είναι ένα </a:t>
            </a:r>
            <a:r>
              <a:rPr lang="el-GR" sz="2200" b="1"/>
              <a:t>παιχνίδι, μια πρόκληση, μια συναρπαστική διαδρομή προς τη γνώση</a:t>
            </a:r>
            <a:r>
              <a:rPr lang="el-GR" sz="2200"/>
              <a:t>!</a:t>
            </a:r>
          </a:p>
          <a:p>
            <a:pPr marL="0" indent="0">
              <a:lnSpc>
                <a:spcPct val="90000"/>
              </a:lnSpc>
              <a:buNone/>
            </a:pPr>
            <a:endParaRPr lang="el-GR" sz="2200"/>
          </a:p>
          <a:p>
            <a:pPr marL="0" indent="0">
              <a:lnSpc>
                <a:spcPct val="90000"/>
              </a:lnSpc>
              <a:buNone/>
            </a:pPr>
            <a:endParaRPr lang="el-GR" sz="2200"/>
          </a:p>
          <a:p>
            <a:pPr marL="0" indent="0">
              <a:lnSpc>
                <a:spcPct val="90000"/>
              </a:lnSpc>
              <a:buNone/>
            </a:pPr>
            <a:r>
              <a:rPr lang="el-GR" sz="2200" b="1"/>
              <a:t>Εσείς έχετε το κλειδί. Ανοίξτε την πόρτα στη δημιουργικότητα και ξεκινήστε το ταξίδι!</a:t>
            </a:r>
            <a:endParaRPr lang="el-GR" sz="2200"/>
          </a:p>
          <a:p>
            <a:pPr>
              <a:lnSpc>
                <a:spcPct val="90000"/>
              </a:lnSpc>
            </a:pP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31142096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with a beard&#10;&#10;Description automatically generated">
            <a:extLst>
              <a:ext uri="{FF2B5EF4-FFF2-40B4-BE49-F238E27FC236}">
                <a16:creationId xmlns:a16="http://schemas.microsoft.com/office/drawing/2014/main" id="{FA6C59EB-A2D1-0588-382C-5B534AF351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687138"/>
            <a:ext cx="8229600" cy="4120836"/>
          </a:xfrm>
        </p:spPr>
      </p:pic>
    </p:spTree>
    <p:extLst>
      <p:ext uri="{BB962C8B-B14F-4D97-AF65-F5344CB8AC3E}">
        <p14:creationId xmlns:p14="http://schemas.microsoft.com/office/powerpoint/2010/main" val="39161743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-up of a keyboard&#10;&#10;Description automatically generated">
            <a:extLst>
              <a:ext uri="{FF2B5EF4-FFF2-40B4-BE49-F238E27FC236}">
                <a16:creationId xmlns:a16="http://schemas.microsoft.com/office/drawing/2014/main" id="{403FC5EE-647C-5B21-2954-02AC1F2E2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6275" b="22841"/>
          <a:stretch/>
        </p:blipFill>
        <p:spPr>
          <a:xfrm>
            <a:off x="0" y="42247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3BE6E6-8C92-5A20-C082-9D2AD51E4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3583858"/>
            <a:ext cx="8472330" cy="2621679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14300" indent="0" defTabSz="914400">
              <a:lnSpc>
                <a:spcPct val="90000"/>
              </a:lnSpc>
              <a:buNone/>
            </a:pPr>
            <a:endParaRPr lang="el-GR" sz="2000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l-GR" sz="2000" dirty="0"/>
              <a:t>Για οποιαδήποτε απορία ή διευκρίνηση επικοινωνήστε στο </a:t>
            </a:r>
            <a:r>
              <a:rPr lang="en-US" sz="2000" dirty="0"/>
              <a:t>email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2000" dirty="0" err="1"/>
              <a:t>b_konstantopoulou@hotmail.com</a:t>
            </a:r>
            <a:endParaRPr lang="el-GR" sz="2000" dirty="0"/>
          </a:p>
          <a:p>
            <a:pPr marL="114300" indent="0" defTabSz="914400">
              <a:lnSpc>
                <a:spcPct val="90000"/>
              </a:lnSpc>
              <a:buNone/>
            </a:pPr>
            <a:endParaRPr lang="el-GR" sz="2000" dirty="0"/>
          </a:p>
          <a:p>
            <a:pPr marL="114300" indent="0" defTabSz="914400">
              <a:lnSpc>
                <a:spcPct val="90000"/>
              </a:lnSpc>
              <a:buNone/>
            </a:pPr>
            <a:endParaRPr lang="el-GR" sz="2000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2000" dirty="0" err="1"/>
              <a:t>Ε</a:t>
            </a:r>
            <a:r>
              <a:rPr lang="en-US" sz="2000" dirty="0"/>
              <a:t>π</a:t>
            </a:r>
            <a:r>
              <a:rPr lang="en-US" sz="2000" dirty="0" err="1"/>
              <a:t>ιμέλει</a:t>
            </a:r>
            <a:r>
              <a:rPr lang="en-US" sz="2000" dirty="0"/>
              <a:t>α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2000" dirty="0" err="1"/>
              <a:t>Κωνστ</a:t>
            </a:r>
            <a:r>
              <a:rPr lang="en-US" sz="2000" dirty="0"/>
              <a:t>α</a:t>
            </a:r>
            <a:r>
              <a:rPr lang="en-US" sz="2000" dirty="0" err="1"/>
              <a:t>ντο</a:t>
            </a:r>
            <a:r>
              <a:rPr lang="en-US" sz="2000" dirty="0"/>
              <a:t>π</a:t>
            </a:r>
            <a:r>
              <a:rPr lang="en-US" sz="2000" dirty="0" err="1"/>
              <a:t>ούλου</a:t>
            </a:r>
            <a:r>
              <a:rPr lang="en-US" sz="2000" dirty="0"/>
              <a:t> </a:t>
            </a:r>
            <a:r>
              <a:rPr lang="en-US" sz="2000" dirty="0" err="1"/>
              <a:t>Β</a:t>
            </a:r>
            <a:r>
              <a:rPr lang="en-US" sz="2000" dirty="0"/>
              <a:t>α</a:t>
            </a:r>
            <a:r>
              <a:rPr lang="en-US" sz="2000" dirty="0" err="1"/>
              <a:t>σιλική</a:t>
            </a:r>
            <a:r>
              <a:rPr lang="en-US" sz="2000" dirty="0"/>
              <a:t> ΠΕ03.50 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2000" dirty="0"/>
              <a:t>MSc e-Learning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145F4C-343E-3728-D999-DF7920DBB364}"/>
              </a:ext>
            </a:extLst>
          </p:cNvPr>
          <p:cNvSpPr txBox="1"/>
          <p:nvPr/>
        </p:nvSpPr>
        <p:spPr>
          <a:xfrm>
            <a:off x="6703909" y="6657945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butismileanyway.wordpress.com/2015/03/27/thank-you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761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16105</TotalTime>
  <Words>1555</Words>
  <Application>Microsoft Macintosh PowerPoint</Application>
  <PresentationFormat>On-screen Show (4:3)</PresentationFormat>
  <Paragraphs>147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Times New Roman</vt:lpstr>
      <vt:lpstr>Office Theme</vt:lpstr>
      <vt:lpstr>Εισαγωγή</vt:lpstr>
      <vt:lpstr>PowerPoint Presentation</vt:lpstr>
      <vt:lpstr>Τι είναι τα δωμάτια διαφυγής (escape rooms);</vt:lpstr>
      <vt:lpstr>Ψηφιακά δωμάτια διαφυγής (Digital escape rooms-Deers)</vt:lpstr>
      <vt:lpstr>Χαρακτηριστικά ενός ελκυστικού ψηφιακού escape room.</vt:lpstr>
      <vt:lpstr>Βασικά στοιχεία δημιουργίας ενός ψηφιακού escape room.</vt:lpstr>
      <vt:lpstr>Σχεδιασμός κι εφαρμογή ενός εκπαιδευτικού παιχνιδιού απόδρασης</vt:lpstr>
      <vt:lpstr>PowerPoint Presentation</vt:lpstr>
      <vt:lpstr>Genial.ly https://genially.com/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Επιλογή προτύπων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Extensions στο Genially</vt:lpstr>
      <vt:lpstr>Τι κερδίζουμε με τα extensions;</vt:lpstr>
      <vt:lpstr>Έτοιμα extensions και γενικές οδηγίες βρίσκουμε:</vt:lpstr>
      <vt:lpstr>Αντί επιλόγου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VASILIKI KONSTANTOPOULOU</cp:lastModifiedBy>
  <cp:revision>7</cp:revision>
  <dcterms:created xsi:type="dcterms:W3CDTF">2013-01-27T09:14:16Z</dcterms:created>
  <dcterms:modified xsi:type="dcterms:W3CDTF">2025-03-22T08:43:05Z</dcterms:modified>
  <cp:category/>
</cp:coreProperties>
</file>