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4" r:id="rId5"/>
    <p:sldId id="263" r:id="rId6"/>
    <p:sldId id="265" r:id="rId7"/>
    <p:sldId id="257" r:id="rId8"/>
    <p:sldId id="258" r:id="rId9"/>
    <p:sldId id="259" r:id="rId10"/>
    <p:sldId id="260" r:id="rId11"/>
    <p:sldId id="266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05C3-67DC-4779-8701-A7D916DD9DD0}" type="datetimeFigureOut">
              <a:rPr lang="el-GR" smtClean="0"/>
              <a:t>16/1/2015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45-B875-40FE-8C90-559DE0F579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1925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05C3-67DC-4779-8701-A7D916DD9DD0}" type="datetimeFigureOut">
              <a:rPr lang="el-GR" smtClean="0"/>
              <a:t>16/1/2015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45-B875-40FE-8C90-559DE0F579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9577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05C3-67DC-4779-8701-A7D916DD9DD0}" type="datetimeFigureOut">
              <a:rPr lang="el-GR" smtClean="0"/>
              <a:t>16/1/2015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45-B875-40FE-8C90-559DE0F579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9831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05C3-67DC-4779-8701-A7D916DD9DD0}" type="datetimeFigureOut">
              <a:rPr lang="el-GR" smtClean="0"/>
              <a:t>16/1/2015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45-B875-40FE-8C90-559DE0F579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9538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05C3-67DC-4779-8701-A7D916DD9DD0}" type="datetimeFigureOut">
              <a:rPr lang="el-GR" smtClean="0"/>
              <a:t>16/1/2015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45-B875-40FE-8C90-559DE0F579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0915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05C3-67DC-4779-8701-A7D916DD9DD0}" type="datetimeFigureOut">
              <a:rPr lang="el-GR" smtClean="0"/>
              <a:t>16/1/2015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45-B875-40FE-8C90-559DE0F579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311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05C3-67DC-4779-8701-A7D916DD9DD0}" type="datetimeFigureOut">
              <a:rPr lang="el-GR" smtClean="0"/>
              <a:t>16/1/2015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45-B875-40FE-8C90-559DE0F579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1816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05C3-67DC-4779-8701-A7D916DD9DD0}" type="datetimeFigureOut">
              <a:rPr lang="el-GR" smtClean="0"/>
              <a:t>16/1/2015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45-B875-40FE-8C90-559DE0F579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7454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05C3-67DC-4779-8701-A7D916DD9DD0}" type="datetimeFigureOut">
              <a:rPr lang="el-GR" smtClean="0"/>
              <a:t>16/1/2015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45-B875-40FE-8C90-559DE0F579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9787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05C3-67DC-4779-8701-A7D916DD9DD0}" type="datetimeFigureOut">
              <a:rPr lang="el-GR" smtClean="0"/>
              <a:t>16/1/2015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45-B875-40FE-8C90-559DE0F579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199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05C3-67DC-4779-8701-A7D916DD9DD0}" type="datetimeFigureOut">
              <a:rPr lang="el-GR" smtClean="0"/>
              <a:t>16/1/2015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45-B875-40FE-8C90-559DE0F579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7304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3000">
              <a:srgbClr val="7030A0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605C3-67DC-4779-8701-A7D916DD9DD0}" type="datetimeFigureOut">
              <a:rPr lang="el-GR" smtClean="0"/>
              <a:t>16/1/2015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53A45-B875-40FE-8C90-559DE0F579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21697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gif"/><Relationship Id="rId5" Type="http://schemas.openxmlformats.org/officeDocument/2006/relationships/image" Target="../media/image2.gif"/><Relationship Id="rId4" Type="http://schemas.openxmlformats.org/officeDocument/2006/relationships/image" Target="../media/image1.pn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gif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1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vids.99frums.biz/search?v=CQ3LhWoEzX0&amp;q=The%20Ant%20and%20the%20Cricket#!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7IMZ_Xa76Qc" TargetMode="External"/><Relationship Id="rId5" Type="http://schemas.openxmlformats.org/officeDocument/2006/relationships/image" Target="../media/image24.jpeg"/><Relationship Id="rId4" Type="http://schemas.openxmlformats.org/officeDocument/2006/relationships/hyperlink" Target="http://www.bing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86" y="673155"/>
            <a:ext cx="10503352" cy="4058005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20" y="5021410"/>
            <a:ext cx="3315269" cy="1657635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2370514" y="5921061"/>
            <a:ext cx="21129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winter</a:t>
            </a:r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0934" y="833027"/>
            <a:ext cx="1133059" cy="1374949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873" y="5074169"/>
            <a:ext cx="3575229" cy="1604875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8274431" y="5388562"/>
            <a:ext cx="26173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summer</a:t>
            </a:r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aintStrok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11703" y="253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89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2844109" y="0"/>
            <a:ext cx="5731056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The four seasons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491" y="3947495"/>
            <a:ext cx="2371658" cy="2140277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656" y="811772"/>
            <a:ext cx="2257425" cy="1885950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330" y="4205496"/>
            <a:ext cx="1712891" cy="1858123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978" y="1101228"/>
            <a:ext cx="2620449" cy="1869254"/>
          </a:xfrm>
          <a:prstGeom prst="rect">
            <a:avLst/>
          </a:prstGeom>
        </p:spPr>
      </p:pic>
      <p:sp>
        <p:nvSpPr>
          <p:cNvPr id="11" name="Ορθογώνιο 10"/>
          <p:cNvSpPr/>
          <p:nvPr/>
        </p:nvSpPr>
        <p:spPr>
          <a:xfrm>
            <a:off x="1261195" y="2508817"/>
            <a:ext cx="21483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spring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7104931" y="2768557"/>
            <a:ext cx="26725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summer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7572903" y="5945058"/>
            <a:ext cx="22557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winter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1397967" y="5934670"/>
            <a:ext cx="24881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autumn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3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3694884" y="79650"/>
            <a:ext cx="42098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 love spring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403" y="1211858"/>
            <a:ext cx="3729776" cy="4921519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657" y="1096705"/>
            <a:ext cx="2679440" cy="2652646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751" y="3843076"/>
            <a:ext cx="2741421" cy="22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3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018" y="1240665"/>
            <a:ext cx="4219174" cy="5093236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3432794" y="79650"/>
            <a:ext cx="47339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 love summer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64" y="1703417"/>
            <a:ext cx="5367537" cy="1610261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79" y="3774404"/>
            <a:ext cx="3160065" cy="225418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307" y="2611863"/>
            <a:ext cx="1076325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1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3524969" y="79650"/>
            <a:ext cx="45496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 love autumn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053" y="1278406"/>
            <a:ext cx="3645351" cy="23351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204" y="1278406"/>
            <a:ext cx="3897201" cy="519626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340" y="3876540"/>
            <a:ext cx="2202775" cy="220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34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3641188" y="79650"/>
            <a:ext cx="43172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 love </a:t>
            </a:r>
            <a:r>
              <a:rPr lang="en-US" sz="54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winter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791" y="1247678"/>
            <a:ext cx="5945957" cy="5024333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549" y="4678517"/>
            <a:ext cx="1593494" cy="1593494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55" y="4189390"/>
            <a:ext cx="3810000" cy="190500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449" y="1002980"/>
            <a:ext cx="1579270" cy="20163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52851" y="5475264"/>
            <a:ext cx="3103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It is snowing</a:t>
            </a:r>
            <a:endParaRPr lang="el-GR" sz="32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32586" y="3019369"/>
            <a:ext cx="2099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snowman</a:t>
            </a:r>
            <a:endParaRPr lang="el-GR" sz="32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56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80" y="566656"/>
            <a:ext cx="10488497" cy="49439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9244" y="5510573"/>
            <a:ext cx="8358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It’s snowing </a:t>
            </a:r>
            <a:r>
              <a:rPr lang="el-GR" sz="3600" dirty="0" smtClean="0">
                <a:latin typeface="Comic Sans MS" panose="030F0702030302020204" pitchFamily="66" charset="0"/>
              </a:rPr>
              <a:t>= </a:t>
            </a:r>
            <a:r>
              <a:rPr lang="el-GR" sz="36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χιονίζει</a:t>
            </a:r>
          </a:p>
          <a:p>
            <a:r>
              <a:rPr lang="en-US" sz="36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The sky is blue </a:t>
            </a:r>
            <a:r>
              <a:rPr lang="el-GR" sz="36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= </a:t>
            </a:r>
            <a:r>
              <a:rPr lang="el-GR" sz="36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Ο ουρανός είναι μπλε</a:t>
            </a:r>
            <a:endParaRPr lang="el-GR" sz="36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003050" y="5717773"/>
            <a:ext cx="2804102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2060"/>
                </a:solidFill>
              </a:rPr>
              <a:t>sun</a:t>
            </a:r>
            <a:r>
              <a:rPr lang="en-US" sz="4400" dirty="0" smtClean="0"/>
              <a:t> </a:t>
            </a:r>
            <a:r>
              <a:rPr lang="el-GR" sz="4400" dirty="0" smtClean="0"/>
              <a:t>= </a:t>
            </a:r>
            <a:r>
              <a:rPr lang="el-GR" sz="4400" dirty="0" smtClean="0">
                <a:solidFill>
                  <a:srgbClr val="C00000"/>
                </a:solidFill>
              </a:rPr>
              <a:t>ήλιος</a:t>
            </a:r>
            <a:endParaRPr lang="el-GR" sz="4400" dirty="0">
              <a:solidFill>
                <a:srgbClr val="C00000"/>
              </a:solidFill>
            </a:endParaRPr>
          </a:p>
        </p:txBody>
      </p:sp>
      <p:pic>
        <p:nvPicPr>
          <p:cNvPr id="5" name="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86128" y="546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2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55" y="537867"/>
            <a:ext cx="10296394" cy="4670237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180542" y="5341203"/>
            <a:ext cx="524656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lots of food </a:t>
            </a:r>
            <a:r>
              <a:rPr lang="el-GR" sz="3600" b="0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 </a:t>
            </a:r>
            <a:r>
              <a:rPr lang="el-GR" sz="36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πολύ</a:t>
            </a:r>
            <a:r>
              <a:rPr lang="el-GR" sz="3600" b="0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36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φαγητό</a:t>
            </a:r>
            <a:endParaRPr lang="el-GR" sz="36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5605629" y="5448925"/>
            <a:ext cx="5890972" cy="1077218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Please give me some food</a:t>
            </a:r>
            <a:r>
              <a:rPr lang="el-GR" sz="320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</a:p>
          <a:p>
            <a:pPr algn="ctr"/>
            <a:r>
              <a:rPr lang="el-GR" sz="32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Παρακαλώ δώσε μου λίγο φαγητό</a:t>
            </a:r>
            <a:endParaRPr lang="el-GR" sz="32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42892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05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40" y="681629"/>
            <a:ext cx="10801507" cy="45192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5322627"/>
            <a:ext cx="6660107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lazy</a:t>
            </a:r>
            <a:r>
              <a:rPr lang="el-GR" sz="2800" dirty="0" smtClean="0">
                <a:latin typeface="Comic Sans MS" panose="030F0702030302020204" pitchFamily="66" charset="0"/>
              </a:rPr>
              <a:t> = </a:t>
            </a:r>
            <a:r>
              <a:rPr lang="el-GR" sz="28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τεμπέλης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you play all day </a:t>
            </a:r>
            <a:r>
              <a:rPr lang="el-GR" sz="2800" dirty="0" smtClean="0">
                <a:latin typeface="Comic Sans MS" panose="030F0702030302020204" pitchFamily="66" charset="0"/>
              </a:rPr>
              <a:t>= </a:t>
            </a:r>
            <a:r>
              <a:rPr lang="el-GR" sz="28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παίζεις όλη μέρα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for a rainy day</a:t>
            </a:r>
            <a:r>
              <a:rPr lang="el-GR" sz="2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l-GR" sz="2800" dirty="0" smtClean="0">
                <a:latin typeface="Comic Sans MS" panose="030F0702030302020204" pitchFamily="66" charset="0"/>
              </a:rPr>
              <a:t>= </a:t>
            </a:r>
            <a:r>
              <a:rPr lang="el-GR" sz="28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για τις δύσκολες μέρες</a:t>
            </a:r>
            <a:endParaRPr lang="el-GR" sz="28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70293" y="5390866"/>
            <a:ext cx="406703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You are right</a:t>
            </a:r>
            <a:r>
              <a:rPr lang="el-GR" sz="2800" dirty="0" smtClean="0">
                <a:solidFill>
                  <a:srgbClr val="FF0000"/>
                </a:solidFill>
              </a:rPr>
              <a:t> </a:t>
            </a:r>
            <a:r>
              <a:rPr lang="el-GR" sz="2800" dirty="0" smtClean="0"/>
              <a:t>= </a:t>
            </a:r>
            <a:r>
              <a:rPr lang="el-GR" sz="2800" dirty="0" smtClean="0">
                <a:solidFill>
                  <a:srgbClr val="002060"/>
                </a:solidFill>
              </a:rPr>
              <a:t>Έχεις δίκιο </a:t>
            </a:r>
            <a:endParaRPr lang="el-GR" sz="2800" dirty="0">
              <a:solidFill>
                <a:srgbClr val="002060"/>
              </a:solidFill>
            </a:endParaRPr>
          </a:p>
        </p:txBody>
      </p:sp>
      <p:pic>
        <p:nvPicPr>
          <p:cNvPr id="3" name="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81394" y="720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35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2894325" y="-107387"/>
            <a:ext cx="544168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 ant and the cricket</a:t>
            </a:r>
            <a:endParaRPr lang="el-GR" sz="440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Picture 4-aSDesktop-2AGLicenseInfo"/>
          <p:cNvSpPr txBox="1"/>
          <p:nvPr/>
        </p:nvSpPr>
        <p:spPr>
          <a:xfrm>
            <a:off x="0" y="6633290"/>
            <a:ext cx="846386" cy="246221"/>
          </a:xfrm>
          <a:prstGeom prst="rect">
            <a:avLst/>
          </a:prstGeom>
          <a:pattFill prst="pct5">
            <a:fgClr>
              <a:srgbClr val="D3D3D3">
                <a:alpha val="70000"/>
              </a:srgbClr>
            </a:fgClr>
            <a:bgClr>
              <a:srgbClr val="D3D3D3">
                <a:alpha val="70000"/>
              </a:srgbClr>
            </a:bgClr>
          </a:pattFill>
        </p:spPr>
        <p:txBody>
          <a:bodyPr vert="horz" wrap="none" lIns="0" rIns="0" rtlCol="0" anchor="ctr">
            <a:spAutoFit/>
          </a:bodyPr>
          <a:lstStyle/>
          <a:p>
            <a:r>
              <a:rPr lang="en-US" sz="1000" smtClean="0"/>
              <a:t>*Image </a:t>
            </a:r>
            <a:r>
              <a:rPr lang="en-US" sz="1000" smtClean="0">
                <a:hlinkClick r:id="rId3"/>
              </a:rPr>
              <a:t>via</a:t>
            </a:r>
            <a:r>
              <a:rPr lang="en-US" sz="1000" smtClean="0"/>
              <a:t> </a:t>
            </a:r>
            <a:r>
              <a:rPr lang="en-US" sz="1000" smtClean="0">
                <a:hlinkClick r:id="rId4"/>
              </a:rPr>
              <a:t>Bing</a:t>
            </a:r>
            <a:r>
              <a:rPr lang="en-US" sz="1000" smtClean="0"/>
              <a:t> </a:t>
            </a:r>
            <a:endParaRPr lang="el-GR" sz="1000"/>
          </a:p>
        </p:txBody>
      </p:sp>
      <p:pic>
        <p:nvPicPr>
          <p:cNvPr id="9" name="7IMZ_Xa76Qc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039569" y="662054"/>
            <a:ext cx="10319597" cy="580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45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122" y="103031"/>
            <a:ext cx="6858000" cy="66583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031" y="1622738"/>
            <a:ext cx="29750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let’s learn </a:t>
            </a:r>
          </a:p>
          <a:p>
            <a:pPr algn="ctr"/>
            <a:r>
              <a:rPr lang="en-US" sz="4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English</a:t>
            </a:r>
            <a:endParaRPr lang="el-GR" sz="44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646" y="2346013"/>
            <a:ext cx="1304925" cy="123825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6" y="2566393"/>
            <a:ext cx="2490229" cy="1731651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960" y="2518814"/>
            <a:ext cx="2490229" cy="17316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326" y="855802"/>
            <a:ext cx="23742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Thank you kids</a:t>
            </a:r>
            <a:endParaRPr lang="el-GR" sz="36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50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101</Words>
  <Application>Microsoft Office PowerPoint</Application>
  <PresentationFormat>Ευρεία οθόνη</PresentationFormat>
  <Paragraphs>28</Paragraphs>
  <Slides>11</Slides>
  <Notes>0</Notes>
  <HiddenSlides>0</HiddenSlides>
  <MMClips>5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Konstantinos Papadamos</dc:creator>
  <cp:lastModifiedBy>Konstantinos Papadamos</cp:lastModifiedBy>
  <cp:revision>16</cp:revision>
  <dcterms:created xsi:type="dcterms:W3CDTF">2015-01-15T18:09:35Z</dcterms:created>
  <dcterms:modified xsi:type="dcterms:W3CDTF">2015-01-16T21:42:46Z</dcterms:modified>
</cp:coreProperties>
</file>