
<file path=[Content_Types].xml><?xml version="1.0" encoding="utf-8"?>
<Types xmlns="http://schemas.openxmlformats.org/package/2006/content-types">
  <Default Extension="png" ContentType="image/png"/>
  <Default Extension="mp3" ContentType="audio/unknown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1" r:id="rId2"/>
    <p:sldId id="256" r:id="rId3"/>
    <p:sldId id="257" r:id="rId4"/>
    <p:sldId id="258" r:id="rId5"/>
    <p:sldId id="259" r:id="rId6"/>
    <p:sldId id="260" r:id="rId7"/>
    <p:sldId id="263" r:id="rId8"/>
    <p:sldId id="264" r:id="rId9"/>
    <p:sldId id="262" r:id="rId10"/>
  </p:sldIdLst>
  <p:sldSz cx="9144000" cy="6858000" type="screen4x3"/>
  <p:notesSz cx="6858000" cy="9144000"/>
  <p:defaultTextStyle>
    <a:defPPr>
      <a:defRPr lang="el-G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7" d="100"/>
          <a:sy n="87" d="100"/>
        </p:scale>
        <p:origin x="-1062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Διαφάνεια τίτλο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Υπότιτλος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l-GR" smtClean="0"/>
              <a:t>Στυλ κύριου υπότιτλου</a:t>
            </a:r>
            <a:endParaRPr lang="el-GR"/>
          </a:p>
        </p:txBody>
      </p:sp>
      <p:sp>
        <p:nvSpPr>
          <p:cNvPr id="4" name="Θέση ημερομηνίας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42E752-AC43-47A2-97B6-8BC0502CC7D2}" type="datetimeFigureOut">
              <a:rPr lang="el-GR" smtClean="0"/>
              <a:t>7/5/2015</a:t>
            </a:fld>
            <a:endParaRPr lang="el-GR"/>
          </a:p>
        </p:txBody>
      </p:sp>
      <p:sp>
        <p:nvSpPr>
          <p:cNvPr id="5" name="Θέση υποσέλιδου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Θέση αριθμού διαφάνειας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912A3B-09EA-4B47-8286-762471224D16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57321270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Τίτλος και Περιεχό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Θέση ημερομηνίας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42E752-AC43-47A2-97B6-8BC0502CC7D2}" type="datetimeFigureOut">
              <a:rPr lang="el-GR" smtClean="0"/>
              <a:t>7/5/2015</a:t>
            </a:fld>
            <a:endParaRPr lang="el-GR"/>
          </a:p>
        </p:txBody>
      </p:sp>
      <p:sp>
        <p:nvSpPr>
          <p:cNvPr id="5" name="Θέση υποσέλιδου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Θέση αριθμού διαφάνειας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912A3B-09EA-4B47-8286-762471224D16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73392592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Κεφαλίδα ενότητα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Θέση κειμένου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</p:txBody>
      </p:sp>
      <p:sp>
        <p:nvSpPr>
          <p:cNvPr id="4" name="Θέση ημερομηνίας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42E752-AC43-47A2-97B6-8BC0502CC7D2}" type="datetimeFigureOut">
              <a:rPr lang="el-GR" smtClean="0"/>
              <a:t>7/5/2015</a:t>
            </a:fld>
            <a:endParaRPr lang="el-GR"/>
          </a:p>
        </p:txBody>
      </p:sp>
      <p:sp>
        <p:nvSpPr>
          <p:cNvPr id="5" name="Θέση υποσέλιδου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Θέση αριθμού διαφάνειας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912A3B-09EA-4B47-8286-762471224D16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1682243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Δύο περιεχόμεν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Θέση περιεχομένου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Θέση περιεχομένου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5" name="Θέση ημερομηνίας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42E752-AC43-47A2-97B6-8BC0502CC7D2}" type="datetimeFigureOut">
              <a:rPr lang="el-GR" smtClean="0"/>
              <a:t>7/5/2015</a:t>
            </a:fld>
            <a:endParaRPr lang="el-GR"/>
          </a:p>
        </p:txBody>
      </p:sp>
      <p:sp>
        <p:nvSpPr>
          <p:cNvPr id="6" name="Θέση υποσέλιδου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Θέση αριθμού διαφάνειας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912A3B-09EA-4B47-8286-762471224D16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3807608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Σύγκρισ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Θέση κειμένου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</p:txBody>
      </p:sp>
      <p:sp>
        <p:nvSpPr>
          <p:cNvPr id="4" name="Θέση περιεχομένου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5" name="Θέση κειμένου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</p:txBody>
      </p:sp>
      <p:sp>
        <p:nvSpPr>
          <p:cNvPr id="6" name="Θέση περιεχομένου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7" name="Θέση ημερομηνίας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42E752-AC43-47A2-97B6-8BC0502CC7D2}" type="datetimeFigureOut">
              <a:rPr lang="el-GR" smtClean="0"/>
              <a:t>7/5/2015</a:t>
            </a:fld>
            <a:endParaRPr lang="el-GR"/>
          </a:p>
        </p:txBody>
      </p:sp>
      <p:sp>
        <p:nvSpPr>
          <p:cNvPr id="8" name="Θέση υποσέλιδου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9" name="Θέση αριθμού διαφάνειας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912A3B-09EA-4B47-8286-762471224D16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8703809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Μόνο τίτλο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Θέση ημερομηνίας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42E752-AC43-47A2-97B6-8BC0502CC7D2}" type="datetimeFigureOut">
              <a:rPr lang="el-GR" smtClean="0"/>
              <a:t>7/5/2015</a:t>
            </a:fld>
            <a:endParaRPr lang="el-GR"/>
          </a:p>
        </p:txBody>
      </p:sp>
      <p:sp>
        <p:nvSpPr>
          <p:cNvPr id="4" name="Θέση υποσέλιδου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5" name="Θέση αριθμού διαφάνειας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912A3B-09EA-4B47-8286-762471224D16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42894202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Κενή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ημερομηνίας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42E752-AC43-47A2-97B6-8BC0502CC7D2}" type="datetimeFigureOut">
              <a:rPr lang="el-GR" smtClean="0"/>
              <a:t>7/5/2015</a:t>
            </a:fld>
            <a:endParaRPr lang="el-GR"/>
          </a:p>
        </p:txBody>
      </p:sp>
      <p:sp>
        <p:nvSpPr>
          <p:cNvPr id="3" name="Θέση υποσέλιδου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912A3B-09EA-4B47-8286-762471224D16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7144815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Περιεχόμενο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Θέση κειμένου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</p:txBody>
      </p:sp>
      <p:sp>
        <p:nvSpPr>
          <p:cNvPr id="5" name="Θέση ημερομηνίας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42E752-AC43-47A2-97B6-8BC0502CC7D2}" type="datetimeFigureOut">
              <a:rPr lang="el-GR" smtClean="0"/>
              <a:t>7/5/2015</a:t>
            </a:fld>
            <a:endParaRPr lang="el-GR"/>
          </a:p>
        </p:txBody>
      </p:sp>
      <p:sp>
        <p:nvSpPr>
          <p:cNvPr id="6" name="Θέση υποσέλιδου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Θέση αριθμού διαφάνειας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912A3B-09EA-4B47-8286-762471224D16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1607820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Εικόνα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Θέση εικόνας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l-GR"/>
          </a:p>
        </p:txBody>
      </p:sp>
      <p:sp>
        <p:nvSpPr>
          <p:cNvPr id="4" name="Θέση κειμένου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</p:txBody>
      </p:sp>
      <p:sp>
        <p:nvSpPr>
          <p:cNvPr id="5" name="Θέση ημερομηνίας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42E752-AC43-47A2-97B6-8BC0502CC7D2}" type="datetimeFigureOut">
              <a:rPr lang="el-GR" smtClean="0"/>
              <a:t>7/5/2015</a:t>
            </a:fld>
            <a:endParaRPr lang="el-GR"/>
          </a:p>
        </p:txBody>
      </p:sp>
      <p:sp>
        <p:nvSpPr>
          <p:cNvPr id="6" name="Θέση υποσέλιδου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Θέση αριθμού διαφάνειας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912A3B-09EA-4B47-8286-762471224D16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923790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Τίτλος και Κατακόρυφο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Θέση κατακόρυφου κειμένου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Θέση ημερομηνίας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42E752-AC43-47A2-97B6-8BC0502CC7D2}" type="datetimeFigureOut">
              <a:rPr lang="el-GR" smtClean="0"/>
              <a:t>7/5/2015</a:t>
            </a:fld>
            <a:endParaRPr lang="el-GR"/>
          </a:p>
        </p:txBody>
      </p:sp>
      <p:sp>
        <p:nvSpPr>
          <p:cNvPr id="5" name="Θέση υποσέλιδου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Θέση αριθμού διαφάνειας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912A3B-09EA-4B47-8286-762471224D16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70785586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Κατακόρυφος τίτλος και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Κατακόρυφος τίτλος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Θέση κατακόρυφου κειμένου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Θέση ημερομηνίας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42E752-AC43-47A2-97B6-8BC0502CC7D2}" type="datetimeFigureOut">
              <a:rPr lang="el-GR" smtClean="0"/>
              <a:t>7/5/2015</a:t>
            </a:fld>
            <a:endParaRPr lang="el-GR"/>
          </a:p>
        </p:txBody>
      </p:sp>
      <p:sp>
        <p:nvSpPr>
          <p:cNvPr id="5" name="Θέση υποσέλιδου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Θέση αριθμού διαφάνειας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912A3B-09EA-4B47-8286-762471224D16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4355086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2D0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τίτλου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Θέση κειμένου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Θέση ημερομηνίας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742E752-AC43-47A2-97B6-8BC0502CC7D2}" type="datetimeFigureOut">
              <a:rPr lang="el-GR" smtClean="0"/>
              <a:t>7/5/2015</a:t>
            </a:fld>
            <a:endParaRPr lang="el-GR"/>
          </a:p>
        </p:txBody>
      </p:sp>
      <p:sp>
        <p:nvSpPr>
          <p:cNvPr id="5" name="Θέση υποσέλιδου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l-GR"/>
          </a:p>
        </p:txBody>
      </p:sp>
      <p:sp>
        <p:nvSpPr>
          <p:cNvPr id="6" name="Θέση αριθμού διαφάνειας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E912A3B-09EA-4B47-8286-762471224D16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0419422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l-G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5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4.gif"/><Relationship Id="rId5" Type="http://schemas.openxmlformats.org/officeDocument/2006/relationships/image" Target="../media/image3.jpeg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5" Type="http://schemas.openxmlformats.org/officeDocument/2006/relationships/image" Target="../media/image5.png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3.mp3"/><Relationship Id="rId1" Type="http://schemas.microsoft.com/office/2007/relationships/media" Target="../media/media3.mp3"/><Relationship Id="rId5" Type="http://schemas.openxmlformats.org/officeDocument/2006/relationships/image" Target="../media/image5.png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4.mp3"/><Relationship Id="rId1" Type="http://schemas.microsoft.com/office/2007/relationships/media" Target="../media/media4.mp3"/><Relationship Id="rId5" Type="http://schemas.openxmlformats.org/officeDocument/2006/relationships/image" Target="../media/image5.png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5.mp3"/><Relationship Id="rId1" Type="http://schemas.microsoft.com/office/2007/relationships/media" Target="../media/media5.mp3"/><Relationship Id="rId5" Type="http://schemas.openxmlformats.org/officeDocument/2006/relationships/image" Target="../media/image5.png"/><Relationship Id="rId4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gif"/><Relationship Id="rId2" Type="http://schemas.openxmlformats.org/officeDocument/2006/relationships/image" Target="../media/image14.gif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7.gif"/><Relationship Id="rId4" Type="http://schemas.openxmlformats.org/officeDocument/2006/relationships/image" Target="../media/image16.gi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gif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0.gi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Ορθογώνιο 1"/>
          <p:cNvSpPr/>
          <p:nvPr/>
        </p:nvSpPr>
        <p:spPr>
          <a:xfrm>
            <a:off x="4110049" y="0"/>
            <a:ext cx="500650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5400" b="1" cap="none" spc="50" dirty="0" smtClean="0">
                <a:ln w="11430"/>
                <a:solidFill>
                  <a:srgbClr val="FFFF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Unit 6. Lesson 2.</a:t>
            </a:r>
            <a:endParaRPr lang="el-GR" sz="5400" b="1" cap="none" spc="50" dirty="0">
              <a:ln w="11430"/>
              <a:solidFill>
                <a:srgbClr val="FFFF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95536" y="3717032"/>
            <a:ext cx="5341370" cy="584775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en-US" sz="3200" dirty="0" smtClean="0">
                <a:solidFill>
                  <a:srgbClr val="002060"/>
                </a:solidFill>
                <a:latin typeface="Comic Sans MS" pitchFamily="66" charset="0"/>
              </a:rPr>
              <a:t>The emperor’s special suit.</a:t>
            </a:r>
            <a:endParaRPr lang="el-GR" sz="3200" dirty="0">
              <a:solidFill>
                <a:srgbClr val="002060"/>
              </a:solidFill>
              <a:latin typeface="Comic Sans MS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615330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Εικόνα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76672"/>
            <a:ext cx="9144000" cy="4104456"/>
          </a:xfrm>
          <a:prstGeom prst="rect">
            <a:avLst/>
          </a:prstGeom>
        </p:spPr>
      </p:pic>
      <p:pic>
        <p:nvPicPr>
          <p:cNvPr id="1026" name="Picture 2" descr="http://i01.i.aliimg.com/wsphoto/v0/32239144067_1/2015-Am-Nk-handmade-Special-Offer-Regular-terno-noivo-cinza-mens-suit-double-breasted-Wool-Tuxedo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4581128"/>
            <a:ext cx="1224136" cy="21734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Ορθογώνιο 2"/>
          <p:cNvSpPr/>
          <p:nvPr/>
        </p:nvSpPr>
        <p:spPr>
          <a:xfrm>
            <a:off x="2244373" y="5206196"/>
            <a:ext cx="611738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5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This is a special suit.</a:t>
            </a:r>
            <a:endParaRPr lang="el-GR" sz="5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pic>
        <p:nvPicPr>
          <p:cNvPr id="4" name="Εικόνα 3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9752" y="620688"/>
            <a:ext cx="1304925" cy="1238250"/>
          </a:xfrm>
          <a:prstGeom prst="rect">
            <a:avLst/>
          </a:prstGeom>
        </p:spPr>
      </p:pic>
      <p:pic>
        <p:nvPicPr>
          <p:cNvPr id="5" name="1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3927241" y="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49159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9390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Εικόνα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2084"/>
            <a:ext cx="9144000" cy="5085148"/>
          </a:xfrm>
          <a:prstGeom prst="rect">
            <a:avLst/>
          </a:prstGeom>
        </p:spPr>
      </p:pic>
      <p:pic>
        <p:nvPicPr>
          <p:cNvPr id="3" name="2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4427984" y="-21771"/>
            <a:ext cx="609600" cy="609600"/>
          </a:xfrm>
          <a:prstGeom prst="rect">
            <a:avLst/>
          </a:prstGeom>
        </p:spPr>
      </p:pic>
      <p:sp>
        <p:nvSpPr>
          <p:cNvPr id="4" name="Ορθογώνιο 3"/>
          <p:cNvSpPr/>
          <p:nvPr/>
        </p:nvSpPr>
        <p:spPr>
          <a:xfrm>
            <a:off x="174738" y="5733256"/>
            <a:ext cx="8563691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4000" b="1" cap="none" spc="50" dirty="0" smtClean="0">
                <a:ln w="11430"/>
                <a:solidFill>
                  <a:srgbClr val="00206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I want to see them </a:t>
            </a:r>
            <a:r>
              <a:rPr lang="el-GR" sz="4000" b="1" cap="none" spc="50" dirty="0" smtClean="0">
                <a:ln w="11430"/>
                <a:solidFill>
                  <a:srgbClr val="00206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= </a:t>
            </a:r>
            <a:r>
              <a:rPr lang="el-GR" sz="4000" b="1" cap="none" spc="50" dirty="0" smtClean="0">
                <a:ln w="11430"/>
                <a:solidFill>
                  <a:srgbClr val="C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Θέλω να τους δω</a:t>
            </a:r>
            <a:endParaRPr lang="el-GR" sz="4000" b="1" cap="none" spc="50" dirty="0">
              <a:ln w="11430"/>
              <a:solidFill>
                <a:srgbClr val="C000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4055989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7632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Εικόνα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09600"/>
            <a:ext cx="9144000" cy="4619600"/>
          </a:xfrm>
          <a:prstGeom prst="rect">
            <a:avLst/>
          </a:prstGeom>
        </p:spPr>
      </p:pic>
      <p:pic>
        <p:nvPicPr>
          <p:cNvPr id="3" name="3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4355976" y="0"/>
            <a:ext cx="609600" cy="609600"/>
          </a:xfrm>
          <a:prstGeom prst="rect">
            <a:avLst/>
          </a:prstGeom>
        </p:spPr>
      </p:pic>
      <p:sp>
        <p:nvSpPr>
          <p:cNvPr id="4" name="Ορθογώνιο 3"/>
          <p:cNvSpPr/>
          <p:nvPr/>
        </p:nvSpPr>
        <p:spPr>
          <a:xfrm>
            <a:off x="1698517" y="5107731"/>
            <a:ext cx="5314917" cy="175432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5400" b="1" cap="none" spc="50" dirty="0" smtClean="0">
                <a:ln w="11430"/>
                <a:solidFill>
                  <a:srgbClr val="00206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perfect</a:t>
            </a:r>
            <a:r>
              <a:rPr lang="el-GR" sz="5400" b="1" cap="none" spc="50" dirty="0" smtClean="0">
                <a:ln w="11430"/>
                <a:solidFill>
                  <a:srgbClr val="00206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!</a:t>
            </a:r>
            <a:r>
              <a:rPr lang="en-US" sz="5400" b="1" cap="none" spc="50" dirty="0" smtClean="0">
                <a:ln w="11430"/>
                <a:solidFill>
                  <a:srgbClr val="00206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</a:t>
            </a:r>
            <a:r>
              <a:rPr lang="el-GR" sz="5400" b="1" cap="none" spc="50" dirty="0" smtClean="0">
                <a:ln w="11430"/>
                <a:solidFill>
                  <a:srgbClr val="00206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= </a:t>
            </a:r>
            <a:r>
              <a:rPr lang="el-GR" sz="5400" b="1" cap="none" spc="50" dirty="0" smtClean="0">
                <a:ln w="11430"/>
                <a:solidFill>
                  <a:srgbClr val="C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τέλεια!</a:t>
            </a:r>
          </a:p>
          <a:p>
            <a:r>
              <a:rPr lang="en-US" sz="5400" b="1" spc="50" dirty="0" smtClean="0">
                <a:ln w="11430"/>
                <a:solidFill>
                  <a:srgbClr val="00206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wear=</a:t>
            </a:r>
            <a:r>
              <a:rPr lang="el-GR" sz="5400" b="1" spc="50" dirty="0" smtClean="0">
                <a:ln w="11430"/>
                <a:solidFill>
                  <a:srgbClr val="00206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</a:t>
            </a:r>
            <a:r>
              <a:rPr lang="el-GR" sz="5400" b="1" spc="50" dirty="0" smtClean="0">
                <a:ln w="11430"/>
                <a:solidFill>
                  <a:srgbClr val="C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φοράω</a:t>
            </a:r>
            <a:endParaRPr lang="el-GR" sz="5400" b="1" cap="none" spc="50" dirty="0">
              <a:ln w="11430"/>
              <a:solidFill>
                <a:srgbClr val="C000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0497866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5772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Εικόνα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08789"/>
            <a:ext cx="8980953" cy="4392488"/>
          </a:xfrm>
          <a:prstGeom prst="rect">
            <a:avLst/>
          </a:prstGeom>
        </p:spPr>
      </p:pic>
      <p:pic>
        <p:nvPicPr>
          <p:cNvPr id="3" name="4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4244616" y="10886"/>
            <a:ext cx="609600" cy="609600"/>
          </a:xfrm>
          <a:prstGeom prst="rect">
            <a:avLst/>
          </a:prstGeom>
        </p:spPr>
      </p:pic>
      <p:sp>
        <p:nvSpPr>
          <p:cNvPr id="4" name="Ορθογώνιο 3"/>
          <p:cNvSpPr/>
          <p:nvPr/>
        </p:nvSpPr>
        <p:spPr>
          <a:xfrm>
            <a:off x="1766333" y="5001277"/>
            <a:ext cx="5448286" cy="175432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sz="5400" b="1" cap="none" spc="50" dirty="0" smtClean="0">
                <a:ln w="11430"/>
                <a:solidFill>
                  <a:srgbClr val="00206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ready</a:t>
            </a:r>
            <a:r>
              <a:rPr lang="el-GR" sz="5400" b="1" cap="none" spc="50" dirty="0" smtClean="0">
                <a:ln w="11430"/>
                <a:solidFill>
                  <a:srgbClr val="00206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= </a:t>
            </a:r>
            <a:r>
              <a:rPr lang="el-GR" sz="5400" b="1" cap="none" spc="50" dirty="0" smtClean="0">
                <a:ln w="11430"/>
                <a:solidFill>
                  <a:srgbClr val="C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έτοιμος  </a:t>
            </a:r>
          </a:p>
          <a:p>
            <a:r>
              <a:rPr lang="en-US" sz="5400" b="1" cap="none" spc="50" dirty="0" smtClean="0">
                <a:ln w="11430"/>
                <a:solidFill>
                  <a:srgbClr val="00206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need</a:t>
            </a:r>
            <a:r>
              <a:rPr lang="el-GR" sz="5400" b="1" cap="none" spc="50" dirty="0" smtClean="0">
                <a:ln w="11430"/>
                <a:solidFill>
                  <a:srgbClr val="00206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= </a:t>
            </a:r>
            <a:r>
              <a:rPr lang="el-GR" sz="5400" b="1" cap="none" spc="50" dirty="0" smtClean="0">
                <a:ln w="11430"/>
                <a:solidFill>
                  <a:srgbClr val="C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χρειάζομαι</a:t>
            </a:r>
            <a:endParaRPr lang="el-GR" sz="5400" b="1" cap="none" spc="50" dirty="0">
              <a:ln w="11430"/>
              <a:solidFill>
                <a:srgbClr val="C000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2415756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2807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Εικόνα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09600"/>
            <a:ext cx="9144000" cy="4468258"/>
          </a:xfrm>
          <a:prstGeom prst="rect">
            <a:avLst/>
          </a:prstGeom>
        </p:spPr>
      </p:pic>
      <p:pic>
        <p:nvPicPr>
          <p:cNvPr id="3" name="5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4427984" y="0"/>
            <a:ext cx="609600" cy="609600"/>
          </a:xfrm>
          <a:prstGeom prst="rect">
            <a:avLst/>
          </a:prstGeom>
        </p:spPr>
      </p:pic>
      <p:sp>
        <p:nvSpPr>
          <p:cNvPr id="4" name="Ορθογώνιο 3"/>
          <p:cNvSpPr/>
          <p:nvPr/>
        </p:nvSpPr>
        <p:spPr>
          <a:xfrm>
            <a:off x="1574878" y="5085148"/>
            <a:ext cx="5962465" cy="175432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5400" b="1" cap="none" spc="50" dirty="0" smtClean="0">
                <a:ln w="11430"/>
                <a:solidFill>
                  <a:srgbClr val="00206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What do you think?</a:t>
            </a:r>
          </a:p>
          <a:p>
            <a:pPr algn="ctr"/>
            <a:r>
              <a:rPr lang="el-GR" sz="5400" b="1" spc="50" dirty="0" smtClean="0">
                <a:ln w="11430"/>
                <a:solidFill>
                  <a:srgbClr val="C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Τι νομίζεις;</a:t>
            </a:r>
            <a:endParaRPr lang="el-GR" sz="5400" b="1" cap="none" spc="50" dirty="0">
              <a:ln w="11430"/>
              <a:solidFill>
                <a:srgbClr val="C000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5565251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029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Ορθογώνιο 1"/>
          <p:cNvSpPr/>
          <p:nvPr/>
        </p:nvSpPr>
        <p:spPr>
          <a:xfrm>
            <a:off x="0" y="212039"/>
            <a:ext cx="323999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5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This is a …</a:t>
            </a:r>
            <a:endParaRPr lang="el-GR" sz="5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3" name="Ορθογώνιο 2"/>
          <p:cNvSpPr/>
          <p:nvPr/>
        </p:nvSpPr>
        <p:spPr>
          <a:xfrm>
            <a:off x="-32852" y="1628800"/>
            <a:ext cx="329609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5400" b="1" cap="none" spc="50" dirty="0" smtClean="0">
                <a:ln w="11430"/>
                <a:solidFill>
                  <a:srgbClr val="00206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That is a …</a:t>
            </a:r>
            <a:endParaRPr lang="el-GR" sz="5400" b="1" cap="none" spc="50" dirty="0">
              <a:ln w="11430"/>
              <a:solidFill>
                <a:srgbClr val="00206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4" name="Ορθογώνιο 3"/>
          <p:cNvSpPr/>
          <p:nvPr/>
        </p:nvSpPr>
        <p:spPr>
          <a:xfrm>
            <a:off x="-56405" y="3877824"/>
            <a:ext cx="386702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5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These are ….</a:t>
            </a:r>
            <a:endParaRPr lang="el-GR" sz="5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5" name="Ορθογώνιο 4"/>
          <p:cNvSpPr/>
          <p:nvPr/>
        </p:nvSpPr>
        <p:spPr>
          <a:xfrm>
            <a:off x="46488" y="5448773"/>
            <a:ext cx="377404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5400" b="1" cap="none" spc="50" dirty="0" smtClean="0">
                <a:ln w="11430"/>
                <a:solidFill>
                  <a:srgbClr val="00206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Those are ...</a:t>
            </a:r>
            <a:endParaRPr lang="el-GR" sz="5400" b="1" cap="none" spc="50" dirty="0">
              <a:ln w="11430"/>
              <a:solidFill>
                <a:srgbClr val="00206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pic>
        <p:nvPicPr>
          <p:cNvPr id="6" name="Εικόνα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32029" y="3877824"/>
            <a:ext cx="1409524" cy="1123810"/>
          </a:xfrm>
          <a:prstGeom prst="rect">
            <a:avLst/>
          </a:prstGeom>
        </p:spPr>
      </p:pic>
      <p:pic>
        <p:nvPicPr>
          <p:cNvPr id="7" name="Εικόνα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88224" y="1778085"/>
            <a:ext cx="824441" cy="997574"/>
          </a:xfrm>
          <a:prstGeom prst="rect">
            <a:avLst/>
          </a:prstGeom>
        </p:spPr>
      </p:pic>
      <p:pic>
        <p:nvPicPr>
          <p:cNvPr id="8" name="Εικόνα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43395" y="5393620"/>
            <a:ext cx="866126" cy="1295238"/>
          </a:xfrm>
          <a:prstGeom prst="rect">
            <a:avLst/>
          </a:prstGeom>
        </p:spPr>
      </p:pic>
      <p:pic>
        <p:nvPicPr>
          <p:cNvPr id="9" name="Εικόνα 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89172" y="83347"/>
            <a:ext cx="742857" cy="1180713"/>
          </a:xfrm>
          <a:prstGeom prst="rect">
            <a:avLst/>
          </a:prstGeom>
        </p:spPr>
      </p:pic>
      <p:cxnSp>
        <p:nvCxnSpPr>
          <p:cNvPr id="11" name="Ευθύγραμμο βέλος σύνδεσης 10"/>
          <p:cNvCxnSpPr/>
          <p:nvPr/>
        </p:nvCxnSpPr>
        <p:spPr>
          <a:xfrm>
            <a:off x="3239990" y="836712"/>
            <a:ext cx="449182" cy="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3" name="Ευθύγραμμο βέλος σύνδεσης 12"/>
          <p:cNvCxnSpPr/>
          <p:nvPr/>
        </p:nvCxnSpPr>
        <p:spPr>
          <a:xfrm>
            <a:off x="3464581" y="2276872"/>
            <a:ext cx="2952328" cy="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5" name="Ευθύγραμμο βέλος σύνδεσης 14"/>
          <p:cNvCxnSpPr/>
          <p:nvPr/>
        </p:nvCxnSpPr>
        <p:spPr>
          <a:xfrm>
            <a:off x="3810616" y="4509120"/>
            <a:ext cx="449182" cy="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6" name="Ευθύγραμμο βέλος σύνδεσης 15"/>
          <p:cNvCxnSpPr/>
          <p:nvPr/>
        </p:nvCxnSpPr>
        <p:spPr>
          <a:xfrm>
            <a:off x="3689172" y="6093296"/>
            <a:ext cx="3006002" cy="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4452715" y="427483"/>
            <a:ext cx="136815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smtClean="0">
                <a:solidFill>
                  <a:srgbClr val="C00000"/>
                </a:solidFill>
              </a:rPr>
              <a:t>bag</a:t>
            </a:r>
            <a:endParaRPr lang="el-GR" sz="4000" b="1" dirty="0">
              <a:solidFill>
                <a:srgbClr val="C00000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7596336" y="1922929"/>
            <a:ext cx="136815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smtClean="0">
                <a:solidFill>
                  <a:srgbClr val="002060"/>
                </a:solidFill>
              </a:rPr>
              <a:t>chair</a:t>
            </a:r>
            <a:endParaRPr lang="el-GR" sz="4000" b="1" dirty="0">
              <a:solidFill>
                <a:srgbClr val="002060"/>
              </a:solidFill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5829586" y="4073186"/>
            <a:ext cx="136815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smtClean="0">
                <a:solidFill>
                  <a:srgbClr val="C00000"/>
                </a:solidFill>
              </a:rPr>
              <a:t>shirts</a:t>
            </a:r>
            <a:endParaRPr lang="el-GR" sz="4000" b="1" dirty="0">
              <a:solidFill>
                <a:srgbClr val="C00000"/>
              </a:solidFill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7609521" y="5687296"/>
            <a:ext cx="136815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smtClean="0">
                <a:solidFill>
                  <a:srgbClr val="002060"/>
                </a:solidFill>
              </a:rPr>
              <a:t>suits</a:t>
            </a:r>
            <a:endParaRPr lang="el-GR" sz="4000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160353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70C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Εικόνα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4971" y="752351"/>
            <a:ext cx="792088" cy="11176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3253" y="926431"/>
            <a:ext cx="513481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 smtClean="0">
                <a:solidFill>
                  <a:srgbClr val="FFFF00"/>
                </a:solidFill>
              </a:rPr>
              <a:t>……… is a parrot.</a:t>
            </a:r>
            <a:endParaRPr lang="el-GR" sz="4800" dirty="0">
              <a:solidFill>
                <a:srgbClr val="FFFF0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0" y="2537257"/>
            <a:ext cx="403244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 smtClean="0">
                <a:solidFill>
                  <a:srgbClr val="FFFF00"/>
                </a:solidFill>
              </a:rPr>
              <a:t>……… is a fish.</a:t>
            </a:r>
            <a:endParaRPr lang="el-GR" sz="4800" dirty="0">
              <a:solidFill>
                <a:srgbClr val="FFFF00"/>
              </a:solidFill>
            </a:endParaRPr>
          </a:p>
        </p:txBody>
      </p:sp>
      <p:pic>
        <p:nvPicPr>
          <p:cNvPr id="5" name="Εικόνα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51920" y="2426404"/>
            <a:ext cx="1557549" cy="880294"/>
          </a:xfrm>
          <a:prstGeom prst="rect">
            <a:avLst/>
          </a:prstGeom>
        </p:spPr>
      </p:pic>
      <p:sp>
        <p:nvSpPr>
          <p:cNvPr id="6" name="Ορθογώνιο 5"/>
          <p:cNvSpPr/>
          <p:nvPr/>
        </p:nvSpPr>
        <p:spPr>
          <a:xfrm>
            <a:off x="1134344" y="0"/>
            <a:ext cx="6477607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4400" b="1" cap="none" spc="50" dirty="0" smtClean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This -That  </a:t>
            </a:r>
            <a:r>
              <a:rPr lang="en-US" sz="4400" b="1" cap="none" spc="50" dirty="0" smtClean="0">
                <a:ln w="11430"/>
                <a:solidFill>
                  <a:srgbClr val="7030A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/ </a:t>
            </a:r>
            <a:r>
              <a:rPr lang="en-US" sz="4400" b="1" cap="none" spc="50" dirty="0" smtClean="0">
                <a:ln w="11430"/>
                <a:solidFill>
                  <a:srgbClr val="FFC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These - Those</a:t>
            </a:r>
            <a:endParaRPr lang="el-GR" sz="4400" b="1" cap="none" spc="50" dirty="0">
              <a:ln w="11430"/>
              <a:solidFill>
                <a:srgbClr val="FFC0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0" y="4077072"/>
            <a:ext cx="403244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 smtClean="0">
                <a:solidFill>
                  <a:srgbClr val="FFFF00"/>
                </a:solidFill>
              </a:rPr>
              <a:t>………. are cars.</a:t>
            </a:r>
            <a:endParaRPr lang="el-GR" sz="4800" dirty="0">
              <a:solidFill>
                <a:srgbClr val="FFFF00"/>
              </a:solidFill>
            </a:endParaRPr>
          </a:p>
        </p:txBody>
      </p:sp>
      <p:pic>
        <p:nvPicPr>
          <p:cNvPr id="8" name="Εικόνα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41010" y="4109083"/>
            <a:ext cx="1102990" cy="735327"/>
          </a:xfrm>
          <a:prstGeom prst="rect">
            <a:avLst/>
          </a:prstGeom>
        </p:spPr>
      </p:pic>
      <p:pic>
        <p:nvPicPr>
          <p:cNvPr id="9" name="Εικόνα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63190" y="4133141"/>
            <a:ext cx="1102990" cy="735327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19338" y="5517232"/>
            <a:ext cx="435380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 smtClean="0">
                <a:solidFill>
                  <a:srgbClr val="FFFF00"/>
                </a:solidFill>
              </a:rPr>
              <a:t>……….. are tigers.</a:t>
            </a:r>
            <a:endParaRPr lang="el-GR" sz="4800" dirty="0">
              <a:solidFill>
                <a:srgbClr val="FFFF00"/>
              </a:solidFill>
            </a:endParaRPr>
          </a:p>
        </p:txBody>
      </p:sp>
      <p:sp>
        <p:nvSpPr>
          <p:cNvPr id="11" name="Ορθογώνιο 10"/>
          <p:cNvSpPr/>
          <p:nvPr/>
        </p:nvSpPr>
        <p:spPr>
          <a:xfrm>
            <a:off x="13253" y="769441"/>
            <a:ext cx="1357166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48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That</a:t>
            </a:r>
            <a:endParaRPr lang="el-GR" sz="48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12" name="Ορθογώνιο 11"/>
          <p:cNvSpPr/>
          <p:nvPr/>
        </p:nvSpPr>
        <p:spPr>
          <a:xfrm>
            <a:off x="106743" y="2426404"/>
            <a:ext cx="1241045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48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This</a:t>
            </a:r>
            <a:endParaRPr lang="el-GR" sz="48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13" name="Ορθογώνιο 12"/>
          <p:cNvSpPr/>
          <p:nvPr/>
        </p:nvSpPr>
        <p:spPr>
          <a:xfrm>
            <a:off x="-19879" y="3933056"/>
            <a:ext cx="1736373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48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Those</a:t>
            </a:r>
            <a:endParaRPr lang="el-GR" sz="48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pic>
        <p:nvPicPr>
          <p:cNvPr id="14" name="Εικόνα 1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30694" y="5556476"/>
            <a:ext cx="1404156" cy="936104"/>
          </a:xfrm>
          <a:prstGeom prst="rect">
            <a:avLst/>
          </a:prstGeom>
        </p:spPr>
      </p:pic>
      <p:pic>
        <p:nvPicPr>
          <p:cNvPr id="15" name="Εικόνα 1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37278" y="5527304"/>
            <a:ext cx="1419265" cy="946177"/>
          </a:xfrm>
          <a:prstGeom prst="rect">
            <a:avLst/>
          </a:prstGeom>
        </p:spPr>
      </p:pic>
      <p:sp>
        <p:nvSpPr>
          <p:cNvPr id="17" name="Ορθογώνιο 16"/>
          <p:cNvSpPr/>
          <p:nvPr/>
        </p:nvSpPr>
        <p:spPr>
          <a:xfrm>
            <a:off x="-22991" y="5301208"/>
            <a:ext cx="1736373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48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These</a:t>
            </a:r>
            <a:endParaRPr lang="el-GR" sz="48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cxnSp>
        <p:nvCxnSpPr>
          <p:cNvPr id="19" name="Ευθύγραμμο βέλος σύνδεσης 18"/>
          <p:cNvCxnSpPr>
            <a:endCxn id="2" idx="1"/>
          </p:cNvCxnSpPr>
          <p:nvPr/>
        </p:nvCxnSpPr>
        <p:spPr>
          <a:xfrm flipV="1">
            <a:off x="4373147" y="1311151"/>
            <a:ext cx="3451824" cy="30778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21" name="Ευθύγραμμο βέλος σύνδεσης 20"/>
          <p:cNvCxnSpPr/>
          <p:nvPr/>
        </p:nvCxnSpPr>
        <p:spPr>
          <a:xfrm>
            <a:off x="3491880" y="2952755"/>
            <a:ext cx="360040" cy="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22" name="Ευθύγραμμο βέλος σύνδεσης 21"/>
          <p:cNvCxnSpPr/>
          <p:nvPr/>
        </p:nvCxnSpPr>
        <p:spPr>
          <a:xfrm flipV="1">
            <a:off x="3811366" y="4581128"/>
            <a:ext cx="3451824" cy="30778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23" name="Ευθύγραμμο βέλος σύνδεσης 22"/>
          <p:cNvCxnSpPr/>
          <p:nvPr/>
        </p:nvCxnSpPr>
        <p:spPr>
          <a:xfrm>
            <a:off x="4373147" y="6000392"/>
            <a:ext cx="360040" cy="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056775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  <p:bldP spid="13" grpId="0"/>
      <p:bldP spid="17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88640"/>
            <a:ext cx="4176464" cy="52485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Ορθογώνιο 1"/>
          <p:cNvSpPr/>
          <p:nvPr/>
        </p:nvSpPr>
        <p:spPr>
          <a:xfrm>
            <a:off x="909263" y="5649083"/>
            <a:ext cx="2716962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5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emperor</a:t>
            </a:r>
            <a:endParaRPr lang="el-GR" sz="5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3" name="Ορθογώνιο 2"/>
          <p:cNvSpPr/>
          <p:nvPr/>
        </p:nvSpPr>
        <p:spPr>
          <a:xfrm>
            <a:off x="4279833" y="985424"/>
            <a:ext cx="4892686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48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omic Sans MS" pitchFamily="66" charset="0"/>
              </a:rPr>
              <a:t>Thank you kids!</a:t>
            </a:r>
            <a:endParaRPr lang="el-GR" sz="48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Comic Sans MS" pitchFamily="66" charset="0"/>
            </a:endParaRPr>
          </a:p>
        </p:txBody>
      </p:sp>
      <p:pic>
        <p:nvPicPr>
          <p:cNvPr id="4" name="Εικόνα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56990" y="1700808"/>
            <a:ext cx="2664296" cy="2664296"/>
          </a:xfrm>
          <a:prstGeom prst="rect">
            <a:avLst/>
          </a:prstGeom>
        </p:spPr>
      </p:pic>
      <p:pic>
        <p:nvPicPr>
          <p:cNvPr id="5" name="Εικόνα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26176" y="4611064"/>
            <a:ext cx="2178685" cy="16521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68999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Θέμα του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110</TotalTime>
  <Words>101</Words>
  <Application>Microsoft Office PowerPoint</Application>
  <PresentationFormat>Προβολή στην οθόνη (4:3)</PresentationFormat>
  <Paragraphs>29</Paragraphs>
  <Slides>9</Slides>
  <Notes>0</Notes>
  <HiddenSlides>0</HiddenSlides>
  <MMClips>5</MMClips>
  <ScaleCrop>false</ScaleCrop>
  <HeadingPairs>
    <vt:vector size="4" baseType="variant">
      <vt:variant>
        <vt:lpstr>Θέμα</vt:lpstr>
      </vt:variant>
      <vt:variant>
        <vt:i4>1</vt:i4>
      </vt:variant>
      <vt:variant>
        <vt:lpstr>Τίτλοι διαφανειών</vt:lpstr>
      </vt:variant>
      <vt:variant>
        <vt:i4>9</vt:i4>
      </vt:variant>
    </vt:vector>
  </HeadingPairs>
  <TitlesOfParts>
    <vt:vector size="10" baseType="lpstr">
      <vt:lpstr>Θέμα του Office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Παρουσίαση του PowerPoint</dc:title>
  <dc:creator>kostas</dc:creator>
  <cp:lastModifiedBy>kostas</cp:lastModifiedBy>
  <cp:revision>9</cp:revision>
  <dcterms:created xsi:type="dcterms:W3CDTF">2015-05-04T19:11:20Z</dcterms:created>
  <dcterms:modified xsi:type="dcterms:W3CDTF">2015-05-07T13:09:24Z</dcterms:modified>
</cp:coreProperties>
</file>