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2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870677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849813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638692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67475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845337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215160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0984936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282097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469792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9728766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810251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36000">
              <a:schemeClr val="accent5">
                <a:lumMod val="89000"/>
              </a:schemeClr>
            </a:gs>
            <a:gs pos="78000">
              <a:srgbClr val="00B0F0"/>
            </a:gs>
            <a:gs pos="97000">
              <a:schemeClr val="accent5">
                <a:lumMod val="70000"/>
              </a:schemeClr>
            </a:gs>
          </a:gsLst>
          <a:path path="circle">
            <a:fillToRect t="100000" r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CBD7E-2DA8-4955-8D50-97D69978FA90}" type="datetimeFigureOut">
              <a:rPr lang="el-GR" smtClean="0"/>
              <a:t>5/2/2015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92949-648A-4522-B752-C4B482AB192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966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55" y="532897"/>
            <a:ext cx="10058400" cy="5604095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547951" y="4229464"/>
            <a:ext cx="19187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40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νυφίτσα</a:t>
            </a:r>
            <a:endParaRPr lang="el-GR" sz="40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6859978" y="4229464"/>
            <a:ext cx="33402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400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τυφλοπόντικας</a:t>
            </a:r>
            <a:endParaRPr lang="el-GR" sz="40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37755" y="2280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40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00" y="264538"/>
            <a:ext cx="6323528" cy="5265692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3906329" y="5530230"/>
            <a:ext cx="45640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This is a mole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646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114" y="586459"/>
            <a:ext cx="8252742" cy="5032160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512485" y="5618619"/>
            <a:ext cx="53799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This is a weasel.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51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64" y="132910"/>
            <a:ext cx="2106769" cy="226882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687589" y="636259"/>
            <a:ext cx="48077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He is drinking.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64" y="4152229"/>
            <a:ext cx="3663174" cy="1978114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4383079" y="4912046"/>
            <a:ext cx="41985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He is eating.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346721" y="2664736"/>
            <a:ext cx="40607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</a:t>
            </a:r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is running.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01" y="1854869"/>
            <a:ext cx="1934383" cy="247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87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610" y="142958"/>
            <a:ext cx="8819547" cy="509642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528164" y="5100034"/>
            <a:ext cx="472199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empty</a:t>
            </a:r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άδειος</a:t>
            </a:r>
          </a:p>
          <a:p>
            <a:pPr algn="ctr"/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full</a:t>
            </a:r>
            <a:r>
              <a:rPr lang="el-GR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54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γεμάτος</a:t>
            </a:r>
            <a:r>
              <a:rPr lang="en-US" sz="54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el-GR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6428109" y="5515532"/>
            <a:ext cx="4513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cellar</a:t>
            </a:r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κελάρι</a:t>
            </a:r>
            <a:endParaRPr lang="el-GR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74383" y="1429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73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228" y="609600"/>
            <a:ext cx="9885680" cy="5002751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961831" y="5504473"/>
            <a:ext cx="3799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wall</a:t>
            </a:r>
            <a:r>
              <a:rPr lang="en-US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τοίχος</a:t>
            </a:r>
            <a:endParaRPr lang="el-GR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6622912" y="5594626"/>
            <a:ext cx="39390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hole</a:t>
            </a:r>
            <a:r>
              <a:rPr lang="el-GR" sz="54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</a:t>
            </a:r>
            <a:r>
              <a:rPr lang="el-G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54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τρύπα</a:t>
            </a:r>
            <a:endParaRPr lang="el-GR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05268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588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1" y="527372"/>
            <a:ext cx="10434532" cy="4855997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592730" y="5234017"/>
            <a:ext cx="710643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 are you eating?</a:t>
            </a:r>
          </a:p>
          <a:p>
            <a:pPr algn="ctr"/>
            <a:r>
              <a:rPr lang="el-GR" sz="54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Τι τρως;</a:t>
            </a:r>
            <a:endParaRPr lang="el-GR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0861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432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41" y="532892"/>
            <a:ext cx="10309710" cy="4644416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91246" y="5011340"/>
            <a:ext cx="9291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join me </a:t>
            </a:r>
            <a:r>
              <a:rPr lang="el-GR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=</a:t>
            </a:r>
            <a:r>
              <a:rPr lang="el-G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έλα στην παρέα μου</a:t>
            </a:r>
            <a:endParaRPr lang="el-GR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199208" y="5934670"/>
            <a:ext cx="105689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Time for lunch</a:t>
            </a:r>
            <a:r>
              <a:rPr lang="el-GR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sz="54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=</a:t>
            </a:r>
            <a:r>
              <a:rPr lang="el-G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l-GR" sz="54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Ώρα για φαγητό</a:t>
            </a:r>
            <a:endParaRPr lang="el-GR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52796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802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214" y="347730"/>
            <a:ext cx="5871693" cy="5871693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157482" y="2475619"/>
            <a:ext cx="372249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 love English</a:t>
            </a:r>
            <a:endParaRPr lang="el-GR" sz="4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-96980" y="1780696"/>
            <a:ext cx="294343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Thank you, kids</a:t>
            </a:r>
            <a:endParaRPr lang="el-GR" sz="2800" b="1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30" y="2475619"/>
            <a:ext cx="952500" cy="24765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444" y="2098071"/>
            <a:ext cx="1304925" cy="1238250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8834907" y="3583202"/>
            <a:ext cx="336021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Let’s learn English</a:t>
            </a:r>
            <a:endParaRPr lang="el-GR" sz="2800" b="1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133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70</Words>
  <Application>Microsoft Office PowerPoint</Application>
  <PresentationFormat>Ευρεία οθόνη</PresentationFormat>
  <Paragraphs>19</Paragraphs>
  <Slides>9</Slides>
  <Notes>0</Notes>
  <HiddenSlides>0</HiddenSlides>
  <MMClips>5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Konstantinos Papadamos</dc:creator>
  <cp:lastModifiedBy>Konstantinos Papadamos</cp:lastModifiedBy>
  <cp:revision>11</cp:revision>
  <dcterms:created xsi:type="dcterms:W3CDTF">2015-02-04T18:27:43Z</dcterms:created>
  <dcterms:modified xsi:type="dcterms:W3CDTF">2015-02-05T18:59:40Z</dcterms:modified>
</cp:coreProperties>
</file>