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927A"/>
    <a:srgbClr val="626755"/>
    <a:srgbClr val="642D12"/>
    <a:srgbClr val="431C04"/>
    <a:srgbClr val="48699E"/>
    <a:srgbClr val="000000"/>
    <a:srgbClr val="4065A4"/>
    <a:srgbClr val="375A8F"/>
    <a:srgbClr val="787FA3"/>
    <a:srgbClr val="6553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54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2047" units="deg"/>
          <inkml:channel name="T" type="integer" max="2.14748E9" units="dev"/>
        </inkml:traceFormat>
        <inkml:channelProperties>
          <inkml:channelProperty channel="X" name="resolution" value="1516.99072" units="1/cm"/>
          <inkml:channelProperty channel="Y" name="resolution" value="2427.1853" units="1/cm"/>
          <inkml:channelProperty channel="F" name="resolution" value="5.68611" units="1/deg"/>
          <inkml:channelProperty channel="T" name="resolution" value="1" units="1/dev"/>
        </inkml:channelProperties>
      </inkml:inkSource>
      <inkml:timestamp xml:id="ts0" timeString="2026-04-29T13:50:23.588"/>
    </inkml:context>
    <inkml:brush xml:id="br0">
      <inkml:brushProperty name="width" value="0.06667" units="cm"/>
      <inkml:brushProperty name="height" value="0.06667" units="cm"/>
      <inkml:brushProperty name="color" value="#ED1C24"/>
      <inkml:brushProperty name="fitToCurve" value="1"/>
    </inkml:brush>
  </inkml:definitions>
  <inkml:traceGroup>
    <inkml:annotationXML>
      <emma:emma xmlns:emma="http://www.w3.org/2003/04/emma" version="1.0">
        <emma:interpretation id="{29DDDD30-6BA9-4528-AE3B-0A6AF6FDD2FB}" emma:medium="tactile" emma:mode="ink">
          <msink:context xmlns:msink="http://schemas.microsoft.com/ink/2010/main" type="writingRegion" rotatedBoundingBox="24399,693 27952,176 28143,1486 24590,2004"/>
        </emma:interpretation>
      </emma:emma>
    </inkml:annotationXML>
    <inkml:traceGroup>
      <inkml:annotationXML>
        <emma:emma xmlns:emma="http://www.w3.org/2003/04/emma" version="1.0">
          <emma:interpretation id="{87AB1FFF-CB0F-4266-A2C4-224E1582B000}" emma:medium="tactile" emma:mode="ink">
            <msink:context xmlns:msink="http://schemas.microsoft.com/ink/2010/main" type="paragraph" rotatedBoundingBox="24399,693 27952,176 28143,1486 24590,200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1044736C-363B-49F6-AE8D-A0B33915BC96}" emma:medium="tactile" emma:mode="ink">
              <msink:context xmlns:msink="http://schemas.microsoft.com/ink/2010/main" type="line" rotatedBoundingBox="24399,693 27952,176 28143,1486 24590,2004"/>
            </emma:interpretation>
          </emma:emma>
        </inkml:annotationXML>
        <inkml:traceGroup>
          <inkml:annotationXML>
            <emma:emma xmlns:emma="http://www.w3.org/2003/04/emma" version="1.0">
              <emma:interpretation id="{92CECD1E-849C-4B98-B1A9-1B947642955D}" emma:medium="tactile" emma:mode="ink">
                <msink:context xmlns:msink="http://schemas.microsoft.com/ink/2010/main" type="inkWord" rotatedBoundingBox="24399,693 27952,176 28143,1486 24590,2004"/>
              </emma:interpretation>
              <emma:one-of disjunction-type="recognition" id="oneOf0">
                <emma:interpretation id="interp0" emma:lang="el-GR" emma:confidence="0">
                  <emma:literal>Εύα</emma:literal>
                </emma:interpretation>
                <emma:interpretation id="interp1" emma:lang="el-GR" emma:confidence="0">
                  <emma:literal>μίσευα</emma:literal>
                </emma:interpretation>
                <emma:interpretation id="interp2" emma:lang="el-GR" emma:confidence="0">
                  <emma:literal>σώα</emma:literal>
                </emma:interpretation>
                <emma:interpretation id="interp3" emma:lang="el-GR" emma:confidence="0">
                  <emma:literal>Είπα</emma:literal>
                </emma:interpretation>
                <emma:interpretation id="interp4" emma:lang="el-GR" emma:confidence="0">
                  <emma:literal>Είχα</emma:literal>
                </emma:interpretation>
              </emma:one-of>
            </emma:emma>
          </inkml:annotationXML>
          <inkml:trace contextRef="#ctx0" brushRef="#br0">55 811 818 0,'-10'85'588'0,"1"-24"-571"15,0-20-17-15,-1-20 0 16,4-13-150-16,3-8-183 16,-3 0-502-16,6 0 835 15,0 0 359-15,0-2 152 16,0-12-205-16,0-6-181 16,0-10-54-16,0-12-32 15,6-2-19-15,-3-14-11 16,10-5-8-16,-1-6 3 15,-3-6 6-15,10-4 2 16,0 8 8-16,-1 4 10 0,7 7 0 16,-6 13-7-16,5 5-1 15,-2 7-9-15,3 2-4 16,3 1-2-16,3 3 0 16,9-4-4-16,16 7-3 15,3-1 0-15,9 11 0 16,-9 10-6-16,-19 6 1 15,-12 0 4-15,-15 29-6 16,-7 13-66-16,-6 3-651 16</inkml:trace>
          <inkml:trace contextRef="#ctx0" brushRef="#br0" timeOffset="568.0485">573 864 1335 0,'0'0'160'15,"0"0"-114"-15,-10 4 36 16,-8 8-53-16,-10-2-6 16,-6 0-5-16,-13 2-5 15,1 1-4-15,-7-1-3 16,0 1-3-16,7-2 2 16,-1-4-4-16,4 1 0 15,6-2 0-15,9-1-1 16,0-1-3-16,15-4-15 15,4 0-20-15,9 0-50 16,0 0-152-16,12 0-1091 0</inkml:trace>
          <inkml:trace contextRef="#ctx0" brushRef="#br0" timeOffset="217.8624">427 602 1423 0,'-25'0'88'16,"-3"0"-53"-16,-3 0-1 15,-3 0-20-15,0 0-10 0,-3 8-2 16,-1 5-2 0,7 1-11-16,0 4-38 0,10 3-195 15</inkml:trace>
          <inkml:trace contextRef="#ctx0" brushRef="#br0" timeOffset="-2552.4719">-327 326 1460 0,'-9'0'12'16,"-3"0"42"-16,-13 0 37 0,-3 7-64 15,-6 8-15-15,3-2 0 16,-6 6-7-16,-7 6 9 15,1 7 3-15,6 7-4 16,-10 6 3-16,1 7-6 16,-7 6 2-16,6 6-4 15,-5 3-2-15,5 3-2 16,1 3-2-16,-1-4-1 16,4-3-1-16,-1 1 0 15,13-3-4-15,3-2-1 0,4-7-5 16,5-11 0-1,10-12-14-15,6-7-11 0,3-20-23 16,0-5-65-16,12 0-336 16</inkml:trace>
          <inkml:trace contextRef="#ctx0" brushRef="#br0" timeOffset="-1936.161">-795 1237 1477 0,'0'0'28'0,"0"0"8"15,-25 0 41-15,-3 4-44 16,0 10-14-16,-9-1-6 16,-3 12-1-16,0 7-3 15,-7 5 2-15,10 4-1 16,-13 6-4-16,13-7 0 16,0-3-1-16,3-5 0 15,6-7-2-15,6-7-2 16,-3-10-1-16,13-2 1 15,-4-6-1-15,4 0 1 16,3 0 7-16,-4 0-4 16,4-14 4-16,0-4 3 15,-1-2-1-15,1-17-1 0,0-6-3 16,0-7 0-16,-4-13-3 16,4 1-3-16,0-1 2 15,-7 2-2-15,7 10 0 16,-4 13 0-16,-2 10-5 15,-1 9-17-15,4 6-54 16,3 7-425-16</inkml:trace>
          <inkml:trace contextRef="#ctx0" brushRef="#br0" timeOffset="1018.0224">830 582 1519 0,'0'0'22'0,"-9"0"-17"16,-10 0 41-16,7 4-39 16,2 15 1-16,-8 5 10 15,2 8 0-15,7 2-4 16,0 4 3-16,9 3-1 16,-4-2-1-16,4-1-5 15,0-3 4-15,10-3-4 16,11-4-6-16,7-6-1 15,6-8 0-15,4-9 11 16,-1-5-10-16,-3 0 0 16,3-7 1-16,0-23-2 0,1-11 0 15,-4-4 0-15,-6 2-3 16,-10 1-1-16,-8 7 0 16,-4 3-15-16,-6 2-19 15,0 9-91-15</inkml:trace>
          <inkml:trace contextRef="#ctx0" brushRef="#br0" timeOffset="1197.9131">1180 318 1818 0,'3'6'23'0,"4"-4"-18"0,-7-2 0 15,0 0-5-15,0 0-37 16,-16 0-34-16,4 0-81 16</inkml:trace>
          <inkml:trace contextRef="#ctx0" brushRef="#br0" timeOffset="1985.5121">1658 840 1414 0,'0'-15'103'16,"0"-10"-93"-16,0-1 18 16,-10-2-4-16,-11 4-12 0,-13 5-1 15,3 6 4 1,-3 8-1-16,-1 5 1 0,4 0-2 15,3 13 2-15,-3 14-3 16,10 5-4-16,2 4-2 16,-6 1-3-16,16 0-1 15,0-4-1-15,6 4-1 16,3-9 3-16,0 2-1 16,9-8 1-16,10-3 7 15,2-4 5-15,7-2-11 16,3-5 8-16,-3-2-2 15,3-6-8-15,3 0-1 0,0-3-1 16,-6-15-1 0,3-9 1-16,-3-3 0 0,0-7 1 15,6-7 0-15,-6-4 2 16,-3-6-1-16,-7 7 2 16,-8-1-1-16,-7 11-2 15,-3 5 1-15,0 8 0 16,0 5-2-16,0 5 0 15,0 9 0-15,0 5 1 16,0 0 0-16,-3 0 1 16,-7 8-1-16,4 16 0 15,3 3 0-15,3 3 0 16,0 7 0-16,0 0 1 16,3 9 0-16,16-1 1 15,9-1 0-15,3-2 3 0,0-10 1 16,3-4-1-16,3-13-3 15,-3-4-2-15,-3-9 0 16,-3-2 1-16,-3 0-2 16,-16 0-1-16,-6 0-2 15,-3-11-9-15,0 3-28 16,-18-1-168-16</inkml:trace>
        </inkml:traceGroup>
      </inkml:traceGroup>
    </inkml:traceGroup>
  </inkml:traceGroup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2047" units="deg"/>
          <inkml:channel name="T" type="integer" max="2.14748E9" units="dev"/>
        </inkml:traceFormat>
        <inkml:channelProperties>
          <inkml:channelProperty channel="X" name="resolution" value="1516.99072" units="1/cm"/>
          <inkml:channelProperty channel="Y" name="resolution" value="2427.1853" units="1/cm"/>
          <inkml:channelProperty channel="F" name="resolution" value="5.68611" units="1/deg"/>
          <inkml:channelProperty channel="T" name="resolution" value="1" units="1/dev"/>
        </inkml:channelProperties>
      </inkml:inkSource>
      <inkml:timestamp xml:id="ts0" timeString="2026-04-29T13:38:19.480"/>
    </inkml:context>
    <inkml:brush xml:id="br0">
      <inkml:brushProperty name="width" value="0.06667" units="cm"/>
      <inkml:brushProperty name="height" value="0.06667" units="cm"/>
      <inkml:brushProperty name="color" value="#ED1C24"/>
      <inkml:brushProperty name="fitToCurve" value="1"/>
    </inkml:brush>
  </inkml:definitions>
  <inkml:traceGroup>
    <inkml:annotationXML>
      <emma:emma xmlns:emma="http://www.w3.org/2003/04/emma" version="1.0">
        <emma:interpretation id="{E910E788-30ED-4EFB-84D8-6F0BA9E4E95D}" emma:medium="tactile" emma:mode="ink">
          <msink:context xmlns:msink="http://schemas.microsoft.com/ink/2010/main" type="writingRegion" rotatedBoundingBox="1057,3286 3683,2571 4166,4348 1541,5063"/>
        </emma:interpretation>
      </emma:emma>
    </inkml:annotationXML>
    <inkml:traceGroup>
      <inkml:annotationXML>
        <emma:emma xmlns:emma="http://www.w3.org/2003/04/emma" version="1.0">
          <emma:interpretation id="{5E233E4F-5235-4328-9F9F-77DD7D253E56}" emma:medium="tactile" emma:mode="ink">
            <msink:context xmlns:msink="http://schemas.microsoft.com/ink/2010/main" type="paragraph" rotatedBoundingBox="1057,3286 3683,2571 4166,4348 1541,5063" alignmentLevel="1"/>
          </emma:interpretation>
        </emma:emma>
      </inkml:annotationXML>
      <inkml:traceGroup>
        <inkml:annotationXML>
          <emma:emma xmlns:emma="http://www.w3.org/2003/04/emma" version="1.0">
            <emma:interpretation id="{12660C08-2591-44AD-A3DB-100383CFEF4F}" emma:medium="tactile" emma:mode="ink">
              <msink:context xmlns:msink="http://schemas.microsoft.com/ink/2010/main" type="line" rotatedBoundingBox="1057,3286 3683,2571 4166,4348 1541,5063"/>
            </emma:interpretation>
          </emma:emma>
        </inkml:annotationXML>
        <inkml:traceGroup>
          <inkml:annotationXML>
            <emma:emma xmlns:emma="http://www.w3.org/2003/04/emma" version="1.0">
              <emma:interpretation id="{C7E122CA-01E8-4196-97A9-03117001E665}" emma:medium="tactile" emma:mode="ink">
                <msink:context xmlns:msink="http://schemas.microsoft.com/ink/2010/main" type="inkWord" rotatedBoundingBox="1057,3286 3683,2571 4166,4348 1541,5063"/>
              </emma:interpretation>
              <emma:one-of disjunction-type="recognition" id="oneOf0">
                <emma:interpretation id="interp0" emma:lang="el-GR" emma:confidence="0">
                  <emma:literal>Αδάμ</emma:literal>
                </emma:interpretation>
                <emma:interpretation id="interp1" emma:lang="el-GR" emma:confidence="0">
                  <emma:literal>Αδρά</emma:literal>
                </emma:interpretation>
                <emma:interpretation id="interp2" emma:lang="el-GR" emma:confidence="0">
                  <emma:literal>Αδαή</emma:literal>
                </emma:interpretation>
                <emma:interpretation id="interp3" emma:lang="el-GR" emma:confidence="0">
                  <emma:literal>Αδαών</emma:literal>
                </emma:interpretation>
                <emma:interpretation id="interp4" emma:lang="el-GR" emma:confidence="0">
                  <emma:literal>Ασάν</emma:literal>
                </emma:interpretation>
              </emma:one-of>
            </emma:emma>
          </inkml:annotationXML>
          <inkml:trace contextRef="#ctx0" brushRef="#br0">-1 113 1275 0,'0'0'275'0,"0"12"-225"0,0 24-6 16,0 11-35-16,0 13-5 16,0 15 5-16,0 9 7 15,0 10 2-15,19 16-3 16,-1 17-1-16,7 9 2 15,-6 3-5-15,3-8-5 16,-4-16 2-16,-2-24-4 16,-7-25-3-16,-6-20-1 15,-3-25-7-15,0-16-4 16,0-5-11-16,0-23-37 16,0-28 46-16,0-18 12 0,0-17-3 15,-3-10 4-15,-6-15 2 16,-1-3 2-16,-5-3 3 15,-7-2 1-15,4 4-1 16,-1 0-6-16,3 7 2 16,1 9-3-16,15 12 0 15,0 17 2-15,0 14-1 16,9 15 2-16,13 17 5 16,-10 16 9-16,13 8 0 15,-6 3-5-15,2 32-7 16,4 16-5-16,13 16-3 15,-1 16 1-15,0 5 2 16,6 0 0-16,1 1 1 0,-7-4 3 16,0-7-2-1,-3-7-1-15,-6 1-1 0,-6-12 0 16,-4-1-4-16,-2-8-20 16,-7-8-32-16,1-14-124 15,-7-15-986-15</inkml:trace>
          <inkml:trace contextRef="#ctx0" brushRef="#br0" timeOffset="240.8521">511 583 1699 0,'-3'3'29'0,"-13"13"-28"15,-5 2 25-15,-14 9-25 16,-8 8 0-16,-7 14-1 16,1 7 0-16,2 4-1 15,1 2-1-15,9-8-2 16,-1-9-5-16,10-8-11 16,10-15-39-16,2-6-220 15</inkml:trace>
          <inkml:trace contextRef="#ctx0" brushRef="#br0" timeOffset="840.2592">1004 246 1667 0,'0'0'1'0,"-13"3"4"0,-14 29 32 15,2 21-36 1,-3 16-1-16,9 9-5 0,16 0 4 15,3 2 1-15,0-7 1 16,9-9 3-16,19-14 1 16,10-14-3-16,-1-17 0 15,6-19 3-15,-6 0-1 16,1-38-2-16,-4-14-2 16,-6-8 2-16,-10-2 3 15,-8 0 4-15,-10-5 5 16,0-1-1-16,-25-4 2 15,-19 10-3-15,-11-1-1 16,-14 13-5-16,-8 1-2 16,-7 4-4-16,10 2 0 15,12-6-1-15,6 7-1 0,19-4-1 16,12 3 3-16,15-2 0 16,10-2 4-16,0-7 4 15,16-1 3-15,6-1 0 16,12 4-4-16,6 0-4 15,10 1-3-15,-4 9-2 16,1 7-5-16,-4 14-6 16,-6 15-11-16,-9 6-14 15,0 8-36-15,0 29-67 16,0 14-818-16</inkml:trace>
          <inkml:trace contextRef="#ctx0" brushRef="#br0" timeOffset="1493.8707">1711 225 1270 0,'0'-43'270'15,"0"-5"-264"-15,0-3 76 16,0 7-36-16,-19 7-28 15,-6 15-6-15,4 17-3 16,-4 5 7-16,-6 8-4 16,6 30-6-16,-3 13 2 15,3 5 0-15,7 5-3 16,5 9-3-16,7 2-1 16,6 6-1-16,0-6-1 0,9-8-1 15,16-13-1 1,-3-16 2-16,12-19 0 0,-6-16 1 15,6 0 0-15,-3-27 0 16,-6-16 1-16,-6-10-1 16,-10-3 1-16,-3-6-1 15,-6-6 2-15,0 0-2 16,0 9 3-16,0 14-2 16,0 18 0-16,0 13 0 15,0 9 0-15,0 5 4 16,12 0 4-16,7 0-3 15,9 19-2-15,0 3-3 16,6 2 2-16,-6-1 0 16,6 3-3-16,-6 2 1 15,0-2-1-15,-3-1 0 0,-4 0-8 16,4-6-21-16,-12-5-11 16,-4-11-68-16,-9-3-290 15</inkml:trace>
          <inkml:trace contextRef="#ctx0" brushRef="#br0" timeOffset="1675.9454">1686-477 1715 0,'0'-2'13'0,"0"2"-4"0,0 0 21 16,0 0-28-16,-9 5-2 15,9 27-11-15,0 14-11 16,0 11-179-16</inkml:trace>
          <inkml:trace contextRef="#ctx0" brushRef="#br0" timeOffset="1987.7063">2040-180 1629 0,'24'62'3'16,"4"25"14"-16,6 21 29 15,7 21-33-15,-4 10 1 16,0-1-7-16,3-12 3 16,-2-21 1-16,-11-22-5 15,-5-29-6-15,-3-28 0 16,-13-22-12-16,0-4-30 16,-6-49-63-16,0-15-113 0</inkml:trace>
          <inkml:trace contextRef="#ctx0" brushRef="#br0" timeOffset="2445.9107">2204 296 313 0,'0'11'422'16,"9"-5"-145"-16,7 1-51 16,-4 4-58-16,10-3-39 15,-1 2-61-15,7 4-22 16,0-6-14-16,0-5-9 15,-3-3-4-15,0 0-6 16,-3-11 0-16,-4-21-7 16,-2-11-3-16,-4-2-3 15,-3-5 1-15,-2-7 0 16,-4-7 2-16,-3-9-1 16,0-1 2-16,0 1-1 15,-10 7 2-15,-2 5 2 0,-4 12-3 16,-2 11-2-16,5 10-1 15,4 13-1-15,-6 11 0 16,11 4-8-16,-5 0-20 16,3 8-23-16,6 16-185 15</inkml:trace>
        </inkml:traceGroup>
      </inkml:traceGroup>
    </inkml:traceGroup>
  </inkml:traceGroup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2047" units="deg"/>
          <inkml:channel name="T" type="integer" max="2.14748E9" units="dev"/>
        </inkml:traceFormat>
        <inkml:channelProperties>
          <inkml:channelProperty channel="X" name="resolution" value="1516.99072" units="1/cm"/>
          <inkml:channelProperty channel="Y" name="resolution" value="2427.1853" units="1/cm"/>
          <inkml:channelProperty channel="F" name="resolution" value="5.68611" units="1/deg"/>
          <inkml:channelProperty channel="T" name="resolution" value="1" units="1/dev"/>
        </inkml:channelProperties>
      </inkml:inkSource>
      <inkml:timestamp xml:id="ts0" timeString="2026-04-29T13:38:50.210"/>
    </inkml:context>
    <inkml:brush xml:id="br0">
      <inkml:brushProperty name="width" value="0.06667" units="cm"/>
      <inkml:brushProperty name="height" value="0.06667" units="cm"/>
      <inkml:brushProperty name="color" value="#ED1C24"/>
      <inkml:brushProperty name="fitToCurve" value="1"/>
    </inkml:brush>
  </inkml:definitions>
  <inkml:traceGroup>
    <inkml:annotationXML>
      <emma:emma xmlns:emma="http://www.w3.org/2003/04/emma" version="1.0">
        <emma:interpretation id="{A9AA74B8-6BD5-4DD8-8727-4F3204541FAC}" emma:medium="tactile" emma:mode="ink">
          <msink:context xmlns:msink="http://schemas.microsoft.com/ink/2010/main" type="writingRegion" rotatedBoundingBox="27965,2650 31415,2000 31682,3415 28232,4066"/>
        </emma:interpretation>
      </emma:emma>
    </inkml:annotationXML>
    <inkml:traceGroup>
      <inkml:annotationXML>
        <emma:emma xmlns:emma="http://www.w3.org/2003/04/emma" version="1.0">
          <emma:interpretation id="{FB644825-2FA5-4FFC-9099-BE680BE5001A}" emma:medium="tactile" emma:mode="ink">
            <msink:context xmlns:msink="http://schemas.microsoft.com/ink/2010/main" type="paragraph" rotatedBoundingBox="27965,2650 31415,2000 31682,3415 28232,4066" alignmentLevel="1"/>
          </emma:interpretation>
        </emma:emma>
      </inkml:annotationXML>
      <inkml:traceGroup>
        <inkml:annotationXML>
          <emma:emma xmlns:emma="http://www.w3.org/2003/04/emma" version="1.0">
            <emma:interpretation id="{545D992A-60CE-4ACC-B4A2-C7315E9202DA}" emma:medium="tactile" emma:mode="ink">
              <msink:context xmlns:msink="http://schemas.microsoft.com/ink/2010/main" type="line" rotatedBoundingBox="27965,2650 31415,2000 31682,3415 28232,4066"/>
            </emma:interpretation>
          </emma:emma>
        </inkml:annotationXML>
        <inkml:traceGroup>
          <inkml:annotationXML>
            <emma:emma xmlns:emma="http://www.w3.org/2003/04/emma" version="1.0">
              <emma:interpretation id="{6CF7AF7D-EA34-4701-AD24-5182E2F8AEC5}" emma:medium="tactile" emma:mode="ink">
                <msink:context xmlns:msink="http://schemas.microsoft.com/ink/2010/main" type="inkWord" rotatedBoundingBox="27965,2650 31415,2000 31682,3415 28232,4066"/>
              </emma:interpretation>
              <emma:one-of disjunction-type="recognition" id="oneOf0">
                <emma:interpretation id="interp0" emma:lang="el-GR" emma:confidence="0">
                  <emma:literal>Φες</emma:literal>
                </emma:interpretation>
                <emma:interpretation id="interp1" emma:lang="el-GR" emma:confidence="0">
                  <emma:literal>Φερές</emma:literal>
                </emma:interpretation>
                <emma:interpretation id="interp2" emma:lang="el-GR" emma:confidence="0">
                  <emma:literal>Φελπς</emma:literal>
                </emma:interpretation>
                <emma:interpretation id="interp3" emma:lang="el-GR" emma:confidence="0">
                  <emma:literal>Φελάς</emma:literal>
                </emma:interpretation>
                <emma:interpretation id="interp4" emma:lang="el-GR" emma:confidence="0">
                  <emma:literal>Φέτος</emma:literal>
                </emma:interpretation>
              </emma:one-of>
            </emma:emma>
          </inkml:annotationXML>
          <inkml:trace contextRef="#ctx0" brushRef="#br0">1218 274 1540 0,'0'-25'4'15,"0"-5"11"-15,-9 0 29 16,-16-2-29-16,-12 0-2 16,-10 2 0-16,-9 2 0 15,-6 1 4-15,-3 6-1 16,-6 10-3-16,-3 8 3 0,2 3 3 15,1 0-6-15,0 14-4 16,12 15-2-16,-3 5 0 16,6 4-2-16,3 8 0 15,7 1-1-15,-1 9 0 16,1 4-2-16,5 4-1 16,10 3-1-16,7-1 1 15,11 1 0-15,7 1-1 16,6 1 1-16,0 3 0 15,0-3-1-15,25 1 1 16,6-5 1-16,9-3-2 16,10-3 0-16,-4-4 0 15,13-9 0-15,-9-9 0 0,9-13 0 16,-4-7 0-16,1-13-1 16,0-4-1-16,0 0 0 15,6-8 2-15,-6-12 1 16,0 1-1-16,-4-3 1 15,-5 1-1-15,-1-3-1 16,-5-6-1-16,-4 1 1 16,-9-4-1-16,0-1-1 15,-4-3 1-15,-2-3 1 16,-3-2 0-16,-1-8 1 16,1-1 0-16,-4-5 1 15,-2 0 0-15,2 2-1 0,1 9 1 16,-7 7-1-16,-9 12 1 15,0 2 0-15,0 4-1 16,0-1 0-16,-9 0 0 16,-22 0 0-16,3-3 0 15,-3-1 0-15,-13 7 1 16,-2 4-1-16,-10 12 1 16,-15 2 0-16,-4 10-1 15,-5 28 3-15,5 5 1 16,-5 7-2-16,5 1 1 15,-5 4 0-15,2 0-2 16,1 2 1-16,-1 1-2 16,10-4 1-16,0-7-1 15,18-6-1-15,13-14-6 16,6-9-14-16,19-10-21 0,12-8-150 16</inkml:trace>
          <inkml:trace contextRef="#ctx0" brushRef="#br0" timeOffset="389.3691">601-35 905 0,'0'0'740'0,"0"0"-735"15,0 0 50-15,0 27-21 16,0 21-29-16,0 26-3 15,0 20 2-15,6 16 5 16,-3 13 4-16,4 5 1 16,-4 6-5-16,6 2-1 15,0-1-4-15,10-18-1 0,-4-15-3 16,4-28-2-16,-7-14-11 16,10-16-16-16,0-12-96 15</inkml:trace>
          <inkml:trace contextRef="#ctx0" brushRef="#br0" timeOffset="1625.0329">1962 380 1507 0,'0'-2'171'0,"0"-2"-163"16,-12-3-4-16,-16-5 10 16,-9 5-9-16,6 7-3 15,-13 0 0-15,10 0 2 16,3 30 2-16,-3 2 3 16,12 4-2-16,-2 1 0 15,5-1-3-15,10-4-4 0,9-2 1 16,0-4-1-1,0 0-7-15,18-4 4 0,7-6-3 16,6-3 0-16,13-4 5 16,-7-4 0-16,6-5 1 15,-6 0-2-15,-9 0 2 16,0-14-2-16,-9-1-2 16,-10-2 3-16,-3 7 0 15,-6 1 1-15,0 8 1 16,0 1 7-16,-12 0-5 15,-10 0 0-15,-3 0 1 16,-3 1 1-16,1 9-1 16,5 3-1-16,-3 2 0 15,10 4 3-15,-4 3 5 16,10 2 4-16,-1 2-1 0,7 6-4 16,3 6-2-16,0-4-1 15,0 1-4-15,10-6-1 16,11-8 1-16,13-7-3 15,4-8 0-15,8-6 2 16,1 0-2-16,-4-9-3 16,0-14 1-16,-5-5-3 15,-11-1 0-15,8 0-17 16,-14-3-5-16,4 3-24 16,3 1-146-16</inkml:trace>
          <inkml:trace contextRef="#ctx0" brushRef="#br0" timeOffset="3554.4463">1317 342 1581 0,'0'6'31'16,"-6"-6"-44"-16,6 0 13 15,0 0-54-15,0 0 49 16,0 0 5-16,0 0 6 16,0 0 13-16,0 0 4 15,0 2-13-15,0 7-10 16,0 10-8-16,0 1 4 16,6 1-1-16,4 1 4 15,-7-6-8-15,-3 3-8 0,0-6-4 16,0 3-32-16,0 5-58 15,0-2-703-15</inkml:trace>
          <inkml:trace contextRef="#ctx0" brushRef="#br0" timeOffset="2130.0461">2638 327 1508 0,'0'-9'56'0,"0"1"1"16,-6-3 6-16,-13-1-34 16,-8 2-6-16,-1-3-7 15,0 3-5-15,0 5 6 16,3 5 3-16,-3 0-4 15,6 14 6-15,-2 22-3 16,2 9-5-16,0 6-7 16,4 5-4-16,5-2 0 15,7-3-2-15,3-2 0 16,3-11-1-16,3-1 2 16,22-11-1-16,9-11 1 15,6-8-1-15,7-7 3 0,12 0 0 16,-10-9-3-16,4-12 2 15,-16-3-1-15,-9 2-1 16,-9-6-1-16,-4 0-1 16,-15-10-6-16,0-10-6 15,0-7-10-15,-15-11-9 16,-7 4-15-16,-3-2-27 16,0 7-178-16</inkml:trace>
          <inkml:trace contextRef="#ctx0" brushRef="#br0" timeOffset="2315.9309">2610-233 1842 0,'19'11'1'16,"-10"-3"24"-16,-6-8-1 15,-3 0-24-15,0 0-2 16,0 0-13-16,0 0-17 15,0 6-15-15,-3 5-41 16,3 8-353-16</inkml:trace>
          <inkml:trace contextRef="#ctx0" brushRef="#br0" timeOffset="2803.527">3333-129 1560 0,'0'-18'31'0,"0"-1"-24"16,-3-3 30-16,-16 7-12 15,-15 4-5-15,-3 11-4 16,-7 0 4-16,7 6 14 15,0 19-14-15,6 11-5 16,3-3-2-16,6 3-6 16,4-1-3-16,8 0-2 15,7-8 0-15,3 2 0 0,0 0-1 16,0-2 3-16,19 2-3 16,18 4 1-16,0-8 1 15,7 1-1-15,5 1 2 16,4-4-1-16,-6 5-1 15,5 1 0-15,-15 2-2 16,-2 1 1-16,-14-2 0 16,-5-9 1-16,-7-2 3 15,-6-6-1-15,3-5-3 16,-6 1-1-16,0-2-1 16,-15 4-1-16,-7-3 1 15,-12-2 1-15,-3-1-1 0,-19 2-9 16,-15-6-15-16,-13 7-23 15,-6 3-101-15</inkml:trace>
        </inkml:traceGroup>
      </inkml:traceGroup>
    </inkml:traceGroup>
  </inkml:traceGroup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2047" units="deg"/>
          <inkml:channel name="T" type="integer" max="2.14748E9" units="dev"/>
        </inkml:traceFormat>
        <inkml:channelProperties>
          <inkml:channelProperty channel="X" name="resolution" value="1516.99072" units="1/cm"/>
          <inkml:channelProperty channel="Y" name="resolution" value="2427.1853" units="1/cm"/>
          <inkml:channelProperty channel="F" name="resolution" value="5.68611" units="1/deg"/>
          <inkml:channelProperty channel="T" name="resolution" value="1" units="1/dev"/>
        </inkml:channelProperties>
      </inkml:inkSource>
      <inkml:timestamp xml:id="ts0" timeString="2026-04-29T14:16:58.278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65354BE6-D196-48F9-AE9A-74FDA33DA5E0}" emma:medium="tactile" emma:mode="ink">
          <msink:context xmlns:msink="http://schemas.microsoft.com/ink/2010/main" type="writingRegion" rotatedBoundingBox="576,3310 9630,3464 9575,6712 521,6559"/>
        </emma:interpretation>
      </emma:emma>
    </inkml:annotationXML>
    <inkml:traceGroup>
      <inkml:annotationXML>
        <emma:emma xmlns:emma="http://www.w3.org/2003/04/emma" version="1.0">
          <emma:interpretation id="{3CCBF115-E5D6-4EA3-BD44-D2FA427BBEC9}" emma:medium="tactile" emma:mode="ink">
            <msink:context xmlns:msink="http://schemas.microsoft.com/ink/2010/main" type="paragraph" rotatedBoundingBox="576,3310 9630,3464 9600,5284 545,5131" alignmentLevel="1"/>
          </emma:interpretation>
        </emma:emma>
      </inkml:annotationXML>
      <inkml:traceGroup>
        <inkml:annotationXML>
          <emma:emma xmlns:emma="http://www.w3.org/2003/04/emma" version="1.0">
            <emma:interpretation id="{01C9C91A-8091-4178-A910-1B01E3BDCCD4}" emma:medium="tactile" emma:mode="ink">
              <msink:context xmlns:msink="http://schemas.microsoft.com/ink/2010/main" type="line" rotatedBoundingBox="576,3310 9630,3464 9600,5284 545,5131"/>
            </emma:interpretation>
          </emma:emma>
        </inkml:annotationXML>
        <inkml:traceGroup>
          <inkml:annotationXML>
            <emma:emma xmlns:emma="http://www.w3.org/2003/04/emma" version="1.0">
              <emma:interpretation id="{C67F67F1-214F-4E7D-A5C9-0F4BEA36C059}" emma:medium="tactile" emma:mode="ink">
                <msink:context xmlns:msink="http://schemas.microsoft.com/ink/2010/main" type="inkWord" rotatedBoundingBox="575,3372 4493,3438 4464,5170 546,5104"/>
              </emma:interpretation>
              <emma:one-of disjunction-type="recognition" id="oneOf0">
                <emma:interpretation id="interp0" emma:lang="el-GR" emma:confidence="0">
                  <emma:literal>Καμπύλη</emma:literal>
                </emma:interpretation>
                <emma:interpretation id="interp1" emma:lang="el-GR" emma:confidence="0">
                  <emma:literal>Καμπούλ 4</emma:literal>
                </emma:interpretation>
                <emma:interpretation id="interp2" emma:lang="el-GR" emma:confidence="0">
                  <emma:literal>Καμπύλη 4</emma:literal>
                </emma:interpretation>
                <emma:interpretation id="interp3" emma:lang="el-GR" emma:confidence="0">
                  <emma:literal>Καμπύλέ 4</emma:literal>
                </emma:interpretation>
                <emma:interpretation id="interp4" emma:lang="el-GR" emma:confidence="0">
                  <emma:literal>Καμπύλά 4</emma:literal>
                </emma:interpretation>
              </emma:one-of>
            </emma:emma>
          </inkml:annotationXML>
          <inkml:trace contextRef="#ctx0" brushRef="#br0">1 1 400 0,'10'0'1049'0,"-7"-2"-1019"15,-3 2 74-15,6 0-25 16,-6 0-44-16,0 2-20 16,3 29 13-16,-3 10-5 15,7 13-6-15,-4 16-6 16,-3 21-5-16,6 11-1 16,-3 15 0-16,3 6 0 0,-2-3-2 15,2 6-3-15,-6-4 0 16,0-8-5-16,0-10-14 15,0-15-21-15,0-19-63 16,-6-13-281-16</inkml:trace>
          <inkml:trace contextRef="#ctx0" brushRef="#br0" timeOffset="578.2567">457 260 1475 0,'10'0'59'0,"-4"0"-34"16,-6 22 44-16,0 18-35 16,0 20-16-16,-19 16-1 15,-6 12-3-15,-10 4 1 16,-2-3-8-16,-1-5-4 16,-9-11-2-16,-7-6-2 15,-2-9 1-15,-7-11-8 0,-3-10-6 16,0-13 5-16,3-10-6 15,0-9-8-15,16-5-5 16,0-8-17-16,9-30-32 16,10-11 32-16,12-2 12 15,16 2 8-15,0 3 25 16,0 7 51-16,25 2 18 16,0 12-2-16,3 12-23 15,4 13-26-15,2 0 5 16,4 23-7-16,0 7-8 15,0 9-4-15,6-1-1 16,-7 2-3-16,1 4 1 0,0-2 0 16,-4-2 1-16,1 4-2 15,-3 1 0-15,2 5 0 16,4 1-2-16,-10-3-4 16,10-1-23-16,-10-15-109 15,0-10-1266-15</inkml:trace>
          <inkml:trace contextRef="#ctx0" brushRef="#br0" timeOffset="1191.3536">800 1039 1284 0,'-9'-30'14'15,"-10"4"57"-15,-10 6 14 16,1 6-17-16,0 9-8 15,-1 2-12-15,1 3-7 0,3 0-6 16,-6 0-5 0,-1 19-9-16,4 0-10 0,9 8-2 15,0 4-3-15,16 6-3 16,3-2 0-16,0 6-3 16,0-3-1-16,13-6-1 15,2-4-2-15,4-3-2 16,0-12-1-16,9-3 3 15,-3-4 1-15,4-6 1 16,-1 0 2-16,0 0-1 16,1-25 0-16,-4-2 1 15,-3-5-2-15,-3-6 1 16,0-2-2-16,-10-2 3 16,0 4 0-16,-9 3-1 15,0 5 1-15,0 7 0 0,0 2 2 16,0 14-2-16,0 4 2 15,0 3 1-15,0 0 1 16,0 19-3-16,7 22 2 16,2 10-1-16,1 1-1 15,8 1-1-15,-8 2-1 16,6-3-2-16,-4-10-20 16,4-2-48-16,-7-14-250 15</inkml:trace>
          <inkml:trace contextRef="#ctx0" brushRef="#br0" timeOffset="1484.1708">1127 927 801 0,'3'-10'835'0,"3"4"-834"15,-6 6 21-15,0 0 22 16,0 0-39-16,0 0-4 16,0 16 0-16,0 25 10 15,0 14 2-15,0 12 1 16,0 9-5-16,-6 8 0 16,3 3-4-16,-3-3-3 0,3-5-2 15,3-11 0 1,-7-6-4-16,7-11-15 0,0-10-51 15,0-13-239-15</inkml:trace>
          <inkml:trace contextRef="#ctx0" brushRef="#br0" timeOffset="1853.4466">1130 1413 686 0,'25'19'13'0,"-3"-3"111"15,3 1 189-15,-3-6-162 16,4-6-61-16,-1-5-14 15,-3 0-6-15,3 0-23 16,-6-11-10-16,3-18 9 16,-3 1-16-16,3-10-18 15,-3-5 1-15,-7-1 2 16,-2-3-12-16,-10 5-2 16,0 0-1-16,0 10-3 15,0 9-6-15,0 0-4 0,-13 11-18 16,7 9-59-16,3 3-224 15</inkml:trace>
          <inkml:trace contextRef="#ctx0" brushRef="#br0" timeOffset="2414.0989">1617 995 1432 0,'29'0'60'0,"-1"0"-51"15,10 6 38-15,-4 2-11 16,-2 3-23-16,9 2-8 16,-4 2 0-16,1 4-2 15,-6 2 1-15,-4-5 0 16,-3-5-1-16,-9-5-1 0,-7-2 1 16,-6-4-3-16,-3 0 0 15,0 0-5 1,0-2-11-16,0-12 15 0,-9 1 0 15,-10 2 1-15,10 5 2 16,-7 1-1-16,-3 5 6 16,0 0-6-16,-3 0 0 15,3 0-1-15,-6 0 0 16,6 0 1-16,0 0-1 16,4 0 0-16,5 0 1 15,-2 0 3-15,2 16 4 16,1 15 22-16,-1 5-10 15,-5 16-11-15,12 3-4 0,-4 2-4 16,4-3-1 0,3-2-2-16,0-9-6 0,0-5-3 15,0-8-19-15,3-11-171 16</inkml:trace>
          <inkml:trace contextRef="#ctx0" brushRef="#br0" timeOffset="2700.9204">2014 1093 1043 0,'3'-5'355'0,"-3"0"-355"15,6 5 58-15,-6 0 17 16,0 7-67-16,0 26-3 16,0 10 21-16,0 9-1 15,0 4 1-15,0 2-18 16,0-5-8-16,-6-8-3 16,6-8-12-16,0-9-77 15,0-7-238-15</inkml:trace>
          <inkml:trace contextRef="#ctx0" brushRef="#br0" timeOffset="3245.5308">2231 1325 1159 0,'15'-23'208'16,"4"-2"-196"-16,0-4 37 0,0 3-16 15,-10 2-33-15,1-5-5 16,-10 2 5-16,6-3 0 15,-6 3-2-15,0 0 2 16,0 2 0-16,0 12 0 16,0 7 2-16,0 6 10 15,0 0 14-15,0 0-23 16,-16 27 30-16,7 3 2 16,-4 5-22-16,-2 3-7 15,5 3 0-15,7 0-1 16,3 0 2-16,0-3 3 15,0 0-1-15,3-2 7 16,16-2 3-16,0-6-11 16,6-2-1-16,3-9-2 0,-2-15 2 15,2-2-4-15,0 0 3 16,-6-21-4-16,6-14 3 16,-9-6 2-16,3-8 6 15,-12-3-3-15,-1 5-8 16,-6 5-1-16,-3 4-1 15,0 11-3-15,0-1-22 16,0 7-134-16</inkml:trace>
          <inkml:trace contextRef="#ctx0" brushRef="#br0" timeOffset="3420.4222">2410 767 1645 0,'0'-8'105'16,"0"3"-103"-16,0 5-2 16,-10 0 0-16,1 0-4 15,0 19-23-15,2 2-54 16,7 0-221-16</inkml:trace>
          <inkml:trace contextRef="#ctx0" brushRef="#br0" timeOffset="3952.392">2938 376 1423 0,'0'0'133'0,"0"0"-110"15,0 17 10-15,0 34 7 16,6 25-4-16,-6 19-10 0,4 4-6 16,2 2-2-16,-6 1-8 15,3-5-6-15,3-5-3 16,-3-5-1-16,7-13-2 15,-1-16-1-15,1-19-3 16,-4-18 3-16,-3-17 1 16,3-4 2-16,-6-6-3 15,0-31 1-15,0-10 2 16,0-4 0-16,0 2-2 16,0 5 1-16,-9 6-1 15,0 11-1-15,-10 14 1 16,0 10-3-16,-3 3 5 15,-6 0-2-15,-4 30 2 16,-3 6 1-16,4 3 0 16,-4 0 0-16,1-1 0 0,6 2 0 15,6 1-2-15,6 1 1 16,6-8-6-16,4 1-19 16,6-5-32-16,0-5-66 15,6-9-176-15</inkml:trace>
          <inkml:trace contextRef="#ctx0" brushRef="#br0" timeOffset="4568.6314">3199 911 1386 0,'0'28'74'15,"-9"7"-67"-15,6 0 39 16,-4 0 2-16,7 0-21 15,0 3-20-15,7 0-2 16,11 0 0-16,1-1 6 0,10-9-3 16,-1-3-2-16,0-6-1 15,0-10-1-15,7-6 2 16,-7-3 2-16,1 0 8 16,-4-15-5-16,3-10-7 15,-9-1-4-15,0-4 3 16,-3-6 1-16,-7-2 4 15,0 3-5-15,-5 5 7 16,2 7-5-16,-3 6 2 16,3 9-1-16,-3 8 3 15,-3 0 7-15,0 0-9 16,0 0-2-16,0 0-4 0,0 8-1 16,0 20 0-1,0 17 1-15,0-2 0 0,0 11-1 16,0 10-1-16,0-3 1 15,-9 7-3-15,9-5-8 16,0-1-33-16,0-8-106 16</inkml:trace>
        </inkml:traceGroup>
        <inkml:traceGroup>
          <inkml:annotationXML>
            <emma:emma xmlns:emma="http://www.w3.org/2003/04/emma" version="1.0">
              <emma:interpretation id="{1B3CBE37-F45F-4525-B2FB-82D655A83960}" emma:medium="tactile" emma:mode="ink">
                <msink:context xmlns:msink="http://schemas.microsoft.com/ink/2010/main" type="inkWord" rotatedBoundingBox="5043,4227 6457,4251 6447,4862 5033,4838"/>
              </emma:interpretation>
              <emma:one-of disjunction-type="recognition" id="oneOf1">
                <emma:interpretation id="interp5" emma:lang="el-GR" emma:confidence="0">
                  <emma:literal>του</emma:literal>
                </emma:interpretation>
                <emma:interpretation id="interp6" emma:lang="el-GR" emma:confidence="0">
                  <emma:literal>που</emma:literal>
                </emma:interpretation>
                <emma:interpretation id="interp7" emma:lang="el-GR" emma:confidence="0">
                  <emma:literal>τον</emma:literal>
                </emma:interpretation>
                <emma:interpretation id="interp8" emma:lang="el-GR" emma:confidence="0">
                  <emma:literal>Του</emma:literal>
                </emma:interpretation>
                <emma:interpretation id="interp9" emma:lang="el-GR" emma:confidence="0">
                  <emma:literal>το</emma:literal>
                </emma:interpretation>
              </emma:one-of>
            </emma:emma>
          </inkml:annotationXML>
          <inkml:trace contextRef="#ctx0" brushRef="#br0" timeOffset="7821.6413">4174 955 790 0,'0'0'140'0,"-6"0"146"0,-4 0-96 15,10 0-91-15,-3 0-19 16,3-4-33-16,-6 4-20 15,6 0-3-15,-3 0-10 16,3 0-4-16,0 0 0 16,0 0 4-16,12 0-3 15,16 0-9-15,7 0 0 16,9 9-1-16,-3-1 1 16,9-2 1-16,-3-6 2 15,-9 0-2-15,0 0-2 0,-10-2 1 16,7-21-1-16,-13-1-1 15,3 2-1-15,-6 3 1 16,-10 8 0-16,1 3 0 16,-4 3 0-16,-6 2 0 15,0 3 0-15,0 0-1 16,0 0-2-16,0 0 1 16,0 8 2-16,-16 15 1 15,-3-3 1-15,4 8-1 16,-4 4-1-16,0 4 0 15,0 1 0-15,6 7 0 16,-5-4 0-16,2-2-1 16,0 0-1-16,13 2-4 15,3 1-10-15,0-5-1 16,0 2-1-16,22-4-16 0,3-2-77 16,3-6-74-16,1-7-463 15</inkml:trace>
          <inkml:trace contextRef="#ctx0" brushRef="#br0" timeOffset="8269.7754">4995 1009 555 0,'0'-14'40'0,"0"6"125"16,0 4 25-16,-16 4-66 16,-6 0-2-16,3 0 3 15,-9 0-27-15,-4 7-32 16,10 1-1-16,-3 6-8 16,12 2-11-16,-2 12-16 15,2 1-12-15,7 9 2 16,6 2-8-16,0 1-4 15,0 0-1-15,9-4-1 16,7-5-3-16,-3-12-2 16,12-7 0-16,-3-4 0 15,3-9 0-15,3 0-1 0,7 0 0 16,-7-19 1-16,-6-7-1 16,3-8 0-16,-6-2 0 15,-13-1-4-15,-6-4-1 16,0 6-1-16,-6 3-2 15,-13 0-7-15,0 7 8 16,4 6-17-16,2 5-83 16,7 6-146-16,6 5-1080 15</inkml:trace>
          <inkml:trace contextRef="#ctx0" brushRef="#br0" timeOffset="8652.7322">5281 930 1331 0,'0'0'38'15,"0"0"-28"-15,0 16 48 16,-16 12-13-16,6 4-19 15,7 9 22-15,3 2 7 16,0 3-20-16,0 0-8 16,3 2-7-16,16-4-7 0,0-3-2 15,6-5-6-15,1-8-1 16,2-13-1-16,-6-7-2 16,3-8 5-16,3 0-4 15,-3-8-1-15,-6-22 1 16,0-9 4-16,0-4-6 15,0-8 0-15,-16 2-6 16,3 9 4-16,-6 10-10 16,0 11-23-16,0 19-2 15,-9 0-79-15</inkml:trace>
        </inkml:traceGroup>
        <inkml:traceGroup>
          <inkml:annotationXML>
            <emma:emma xmlns:emma="http://www.w3.org/2003/04/emma" version="1.0">
              <emma:interpretation id="{8FF60E7C-F908-43A9-BBD5-5B9CA39D81D7}" emma:medium="tactile" emma:mode="ink">
                <msink:context xmlns:msink="http://schemas.microsoft.com/ink/2010/main" type="inkWord" rotatedBoundingBox="7198,3422 9630,3464 9600,5284 7167,5243"/>
              </emma:interpretation>
              <emma:one-of disjunction-type="recognition" id="oneOf2">
                <emma:interpretation id="interp10" emma:lang="el-GR" emma:confidence="0">
                  <emma:literal>Αδάμ</emma:literal>
                </emma:interpretation>
                <emma:interpretation id="interp11" emma:lang="el-GR" emma:confidence="0">
                  <emma:literal>Αδάμ .</emma:literal>
                </emma:interpretation>
                <emma:interpretation id="interp12" emma:lang="el-GR" emma:confidence="0">
                  <emma:literal>Αδρά .</emma:literal>
                </emma:interpretation>
                <emma:interpretation id="interp13" emma:lang="el-GR" emma:confidence="0">
                  <emma:literal>Αδαή .</emma:literal>
                </emma:interpretation>
                <emma:interpretation id="interp14" emma:lang="el-GR" emma:confidence="0">
                  <emma:literal>Αδάμ! .</emma:literal>
                </emma:interpretation>
              </emma:one-of>
            </emma:emma>
          </inkml:annotationXML>
          <inkml:trace contextRef="#ctx0" brushRef="#br0" timeOffset="9413.1535">6520 208 1311 0,'0'-15'7'0,"0"3"3"15,0 12 87-15,-19 0-80 16,6 16 9-16,-3 39 16 15,4 21 36-15,-1 16-21 16,10 12-26-16,-3 4-10 16,-4 8-2-16,1 12-3 15,-4 5-6-15,-2 8-5 16,2-5 0-16,-3-18-1 16,-3-17-4-16,1-23 2 15,-1-24-2-15,3-24-1 16,7-13-1-16,5-13-2 0,4-4 4 15,0-21 11-15,0-23-6 16,0-19-3-16,13-16-1 16,9-17-1-16,-3-12 0 15,0-16-5-15,0-6 2 16,-1-4-1-16,1 4 1 16,-6 9-2-16,6 8 1 15,3 13 0-15,0 14 1 16,6 13 2-16,0 21 1 15,7 16-1-15,-7 20 1 16,7 13 2-16,-7 3-1 16,0 9-1-16,1 31 2 0,-4 17 0 15,3 22 0 1,-6 13 1-16,3 11 0 0,-3 11 7 16,-6 0-4-16,-6 3-1 15,-4 0 0-15,-6-6-5 16,0-3 1-16,0-13-1 15,0-6-3-15,0-9-2 16,3-18-10-16,6-13-11 16,7-17-51-16,-3-21-104 15,6-11-56-15,-1 0-789 16</inkml:trace>
          <inkml:trace contextRef="#ctx0" brushRef="#br0" timeOffset="9614.0245">7026 1106 1651 0,'0'-10'59'15,"-29"-1"-55"-15,-15 0 29 16,-12 3-6-16,-20 6-16 16,-5-2-3-16,-4 4-6 15,3 0 0-15,10 4-2 16,9 20-2-16,16 11-17 15,18 3-39-15,17 0-484 16</inkml:trace>
          <inkml:trace contextRef="#ctx0" brushRef="#br0" timeOffset="10905.5005">7394 1383 1353 0,'-7'-11'84'15,"-5"1"6"-15,-4 1-11 16,-3 2-32-16,0-2-13 15,0 6-2-15,1 3-9 16,-1 0-3-16,3 0 0 0,13 24-4 16,3 18-7-16,0 9-2 15,0 1-7-15,19-2 0 16,3-5-3-16,0-13-2 16,0-6 0-16,3-19 0 15,-3-7 1-15,3 0 0 16,-6-36-2-16,-3-12 6 15,-4-12 0-15,-5 0 0 16,-4 3 0-16,-3 1 0 16,0-2 2-16,-3-8 0 15,-16-3-1-15,-13-7 2 16,1-6-3-16,-4 4 1 16,13 2 2-16,3 4-3 15,13 0 2-15,6-2 3 0,0-10 1 16,16-11 1-16,6 0-2 15,6-2-1-15,0 19 1 16,7 17 0-16,0 27 3 16,5 21 4-16,14 13-4 15,-1 0-8-15,4 32 0 16,0 6 0-16,-4 0 0 16,-3 2 0-16,1 6-1 15,-11 11-1-15,-11 13-1 16,-1 15-3-16,-12 12-7 0,-7 6-18 15,-9-2-24 1,0-7-157-16</inkml:trace>
          <inkml:trace contextRef="#ctx0" brushRef="#br0" timeOffset="11625.7934">8029 1430 1491 0,'0'-21'17'0,"0"1"-2"16,0-3 24-16,-10 4-26 0,-5 0-2 16,-1 5 22-16,-6-4-2 15,-3 4-2-15,-4-4-10 16,-8 4-4-16,2 12 0 16,4 2-4-16,2 0-5 15,1 8-1-15,9 22-1 16,4 2-1-16,11 8-2 15,-2 2 3-15,6-4-3 16,0-6-1-16,0-7 0 16,16-4 0-16,-4-5 0 15,7-5 1-15,6-1-1 16,4-10 0-16,-1 0 1 0,-3 0 0 16,3-21 0-16,-6-11-2 15,4-11 1-15,-8-6-1 16,1 3 1-16,-6 5 0 15,-7 6 0-15,1 7 0 16,-7 7 1-16,0 6-1 16,0 11 0-16,0 4 0 15,0 0 1-15,0 0 1 16,0 13 1-16,0 19-1 16,9 1 0-16,-6 5-2 15,13 3 0-15,-4 0 0 16,4 0 1-16,-3-6-1 15,2-5-2-15,-2-6-7 0,3-8-30 16,-7-14-184-16</inkml:trace>
          <inkml:trace contextRef="#ctx0" brushRef="#br0" timeOffset="11831.7168">8123 892 1482 0,'3'-13'121'15,"4"4"-111"-15,-7 6-5 0,0 3-4 16,0 0-1 0,0 12-11-16,0 12-21 0,0 3-98 15,0 3-930-15</inkml:trace>
          <inkml:trace contextRef="#ctx0" brushRef="#br0" timeOffset="12113.8774">8318 993 1519 0,'6'0'6'0,"-6"21"22"0,0 21 41 16,0 8-38-16,0 16-7 15,0 3 1-15,0 11 2 16,0 1-9-16,0-2-7 16,-6 0-4-16,3-2-3 15,3-5-4-15,-6-6-3 16,6-13-11-16,-3-15-26 15,-4-13-47-15,7-17-165 16</inkml:trace>
          <inkml:trace contextRef="#ctx0" brushRef="#br0" timeOffset="12457.6635">8343 1535 59 0,'19'0'949'0,"0"0"-875"15,-6 0 91-15,5 0-69 16,8 6-43-16,-8-4 25 16,11 1-13-16,5 0-13 15,-5-3-28-15,5 0-2 16,-5 0-1-16,-1 0-6 15,-9-17 4-15,0-10 3 0,-7-11-12 16,1-7-6-16,-4-2-2 16,-6-4 0-16,-3-4 3 15,0 6-5-15,0 3 0 16,0 16 1-16,-9 14-1 16,-7 16-2-16,4 0-4 15,-7 27-67-15,9 6-766 16</inkml:trace>
        </inkml:traceGroup>
      </inkml:traceGroup>
    </inkml:traceGroup>
    <inkml:traceGroup>
      <inkml:annotationXML>
        <emma:emma xmlns:emma="http://www.w3.org/2003/04/emma" version="1.0">
          <emma:interpretation id="{0CB8673B-16D6-4EE3-AB00-A922DF9E4FBA}" emma:medium="tactile" emma:mode="ink">
            <msink:context xmlns:msink="http://schemas.microsoft.com/ink/2010/main" type="paragraph" rotatedBoundingBox="663,4938 8366,5223 8311,6729 607,644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43A81143-3F31-46EC-AF36-E910745237C2}" emma:medium="tactile" emma:mode="ink">
              <msink:context xmlns:msink="http://schemas.microsoft.com/ink/2010/main" type="inkBullet" rotatedBoundingBox="652,5212 1384,5239 1348,6210 616,6183"/>
            </emma:interpretation>
            <emma:one-of disjunction-type="recognition" id="oneOf3">
              <emma:interpretation id="interp15" emma:lang="el-GR" emma:confidence="0">
                <emma:literal>(3</emma:literal>
              </emma:interpretation>
              <emma:interpretation id="interp16" emma:lang="el-GR" emma:confidence="0">
                <emma:literal>9</emma:literal>
              </emma:interpretation>
              <emma:interpretation id="interp17" emma:lang="el-GR" emma:confidence="0">
                <emma:literal>4.</emma:literal>
              </emma:interpretation>
              <emma:interpretation id="interp18" emma:lang="el-GR" emma:confidence="0">
                <emma:literal>49</emma:literal>
              </emma:interpretation>
              <emma:interpretation id="interp19" emma:lang="el-GR" emma:confidence="0">
                <emma:literal>29</emma:literal>
              </emma:interpretation>
            </emma:one-of>
          </emma:emma>
        </inkml:annotationXML>
        <inkml:trace contextRef="#ctx0" brushRef="#br0" timeOffset="16228.237">-90 1839 1343 0,'-6'0'182'0,"-4"3"-167"0,-2 16 87 15,-7 0-49-15,-6 3-35 16,6 7-6-16,-6 1-1 16,6 3-1-16,6 4 1 15,4-4 0-15,3 5-3 16,6-2 1-16,0 2 0 15,9 0 0-15,10-3-2 16,6 3 0-16,-3 3-3 16,13-4-4-16,-1 4 0 15,7-1-2-15,6-2-3 16,4-8-5-16,-11-7-4 16,4-13 0-16,-6-10 1 15,0 0-10-15,0-2-7 16,-1-22-30-16,4-7-104 15,-9 6-323-15</inkml:trace>
        <inkml:trace contextRef="#ctx0" brushRef="#br0" timeOffset="16647.9745">328 2197 1371 0,'-9'-8'12'15,"-10"3"-12"-15,6 2 80 0,4 3-51 16,3 0-4-16,6 3 7 16,0 21 13-16,0 7 14 15,15 7-5-15,7-2-25 16,7 6-7-16,-1 8-4 15,0-9-5-15,-3 2-6 16,-6-10-4-16,-9-5 0 16,-4-3-2-16,-3-4-1 15,-3-1 0-15,0 2 0 16,0-7 0-16,0 7 0 16,0-3 1-16,0 0 1 15,-9-3 1-15,-13-2-1 16,-3-6 0-16,-10-8-2 0,4 3-2 15,-7-1-2-15,-3 6-3 16,10 8-5-16,5-2-11 16,8 0-35-16,8-1-646 15</inkml:trace>
      </inkml:traceGroup>
      <inkml:traceGroup>
        <inkml:annotationXML>
          <emma:emma xmlns:emma="http://www.w3.org/2003/04/emma" version="1.0">
            <emma:interpretation id="{3B646777-55D6-4909-9933-41B8D0F3762D}" emma:medium="tactile" emma:mode="ink">
              <msink:context xmlns:msink="http://schemas.microsoft.com/ink/2010/main" type="line" rotatedBoundingBox="1871,4983 8366,5223 8311,6729 1815,6489"/>
            </emma:interpretation>
          </emma:emma>
        </inkml:annotationXML>
        <inkml:traceGroup>
          <inkml:annotationXML>
            <emma:emma xmlns:emma="http://www.w3.org/2003/04/emma" version="1.0">
              <emma:interpretation id="{79D8D689-CBE5-44EE-A646-6EA41E67D85F}" emma:medium="tactile" emma:mode="ink">
                <msink:context xmlns:msink="http://schemas.microsoft.com/ink/2010/main" type="inkWord" rotatedBoundingBox="1871,4983 8366,5223 8311,6729 1815,6489"/>
              </emma:interpretation>
              <emma:one-of disjunction-type="recognition" id="oneOf4">
                <emma:interpretation id="interp20" emma:lang="el-GR" emma:confidence="0">
                  <emma:literal>οπισθοδρόμηση</emma:literal>
                </emma:interpretation>
                <emma:interpretation id="interp21" emma:lang="el-GR" emma:confidence="0">
                  <emma:literal>οπισθοδρόμησα Μ</emma:literal>
                </emma:interpretation>
                <emma:interpretation id="interp22" emma:lang="el-GR" emma:confidence="0">
                  <emma:literal>οπισθοδρόμησα α</emma:literal>
                </emma:interpretation>
                <emma:interpretation id="interp23" emma:lang="el-GR" emma:confidence="0">
                  <emma:literal>οπισθοδρόμησα ή</emma:literal>
                </emma:interpretation>
                <emma:interpretation id="interp24" emma:lang="el-GR" emma:confidence="0">
                  <emma:literal>οπισθοδρόμηση Μ</emma:literal>
                </emma:interpretation>
              </emma:one-of>
            </emma:emma>
          </inkml:annotationXML>
          <inkml:trace contextRef="#ctx0" brushRef="#br0" timeOffset="18665.6672">2246 2263 1101 0,'0'-3'254'0,"0"3"-240"16,0 0 5-16,0 0 10 16,0 0-7-16,0 0-1 15,0 0 14-15,0 0 21 16,-3 0 22-16,-3 19-27 16,6 11-18-16,-6 10-5 15,6 16-9-15,-4 9-7 16,-2 4-6-16,-3-1-2 15,6-3-2-15,-4-13-2 16,-2-14-1-16,6-9-5 16,3-12-6-16,0-4-1 15,0-7-13-15,0-6-67 0,19 0-296 16</inkml:trace>
          <inkml:trace contextRef="#ctx0" brushRef="#br0" timeOffset="19663.9436">2724 2502 999 0,'-6'-6'149'0,"3"0"-138"16,-7-3 6-16,-5 2 10 15,5-2-7-15,-2 2 12 0,-1-2 51 16,4 6 7-16,-4 3 2 16,-3 0-19-16,4 0-27 15,-4 0-14-15,-3 0-6 16,-3 9-5-16,-3 6-6 16,6 4-1-16,3 4-7 15,4 6-3-15,12 10 2 16,0-3-3-16,0 4 0 15,3-7 1-15,13-1-3 16,6-2 1-16,3-6-2 16,3-1 1-16,-9-8-1 15,9-9 1-15,-9-6-1 0,6 0 0 16,-6-7 0-16,6-22-1 16,-12-6 1-16,3-3 0 15,-7-2 2-15,1 2-1 16,-10 2-1-16,0 0 1 15,0 4-1-15,-7 0 0 16,-5-1-1-16,-4 8 1 16,3-1 0-16,7 9 0 15,3 4 0-15,3 3 0 16,0 3 1-16,0 5 0 16,3 2 1-16,13 0-1 15,6 0 0-15,3 0 0 16,3 9-1-16,1 1 2 0,-1 1-2 15,7-3 0-15,-7-3-1 16,-6-1-2-16,0-2 0 16,-10-2-12-16,4 0-16 15,-6 2-60-15,-1-2-454 16</inkml:trace>
          <inkml:trace contextRef="#ctx0" brushRef="#br0" timeOffset="20360.9803">3372 2569 1386 0,'-19'11'106'0,"-15"-5"-90"16,-4-1 78-16,-3-5-69 15,-9 0-23-15,-1 0 1 16,7 0-2-16,10 14-1 0,5 4-10 15,17 1-90-15</inkml:trace>
          <inkml:trace contextRef="#ctx0" brushRef="#br0" timeOffset="20188.0878">3199 2064 1437 0,'0'-10'154'0,"0"1"-143"16,0 4 35-16,-3 5-23 15,-16 0-22-15,-6 0 4 16,3 30-3-16,3 16-1 16,0 11 5-16,3 9-2 15,7 4 0-15,-7 0 4 0,13-3-2 16,-3 1 0-1,6 6 3-15,0-3-2 0,0 2 1 16,6-7 0-16,13-9-3 16,0-15-2-16,0-8-1 15,0-15 3-15,6-12-2 16,3-7 2-16,4 0-2 16,2-26 2-16,-6-18 3 15,1-13 2-15,-10-12-4 16,-1-12 1-16,-11-11-3 15,-7 0-1-15,0 6-1 16,-10 4-1-16,-9 19-1 16,4 18 0-16,2 15-2 15,4 16-3-15,2 8-6 0,4 6-18 16,-3 0-45-16,6 20-115 16,0 13-704-16</inkml:trace>
          <inkml:trace contextRef="#ctx0" brushRef="#br0" timeOffset="20915.2756">3721 2484 429 0,'-16'0'610'0,"-3"0"-440"16,-3 0-22-16,-9 12-71 15,0 1-14-15,2 4-7 0,4 4 10 16,13 4-19-1,5 0-14-15,7 7-11 0,0-2-1 16,7 5-9-16,15-3-5 16,3-2-5-16,3-3 0 15,0-5 0-15,1-8 0 16,-1-12 0-16,-3-2-2 16,6 0 3-16,1-19-2 15,-4-13 1-15,-9-9 0 16,0-2 1-16,-6-5-2 15,-7 6 1-15,-6 4-1 16,0 8-1-16,-10-2-1 16,-18-1-1-16,-6 3-4 15,-1 3-13-15,3 7-64 0,7 2-423 16</inkml:trace>
          <inkml:trace contextRef="#ctx0" brushRef="#br0" timeOffset="21567.8857">4130 2560 1453 0,'-19'0'61'15,"-3"4"-48"-15,-3 15 53 16,0 3-28-16,15 11-30 15,1-1-2-15,9 5 1 16,0 4 9-16,9 0-3 16,19-3-8-16,-2-2-4 0,8-12 2 15,4-5-2 1,0-9 1-16,-4-7-2 0,-5-3-1 16,-1-5 1-16,-6-31-1 15,-13-12 1-15,-2-7 0 16,-7-7 1-16,0-3 0 15,0 0 0-15,-19-4 2 16,-6 4 0-16,-7-2 1 16,-2 4 3-16,-4-2 3 15,3 6-3-15,13-1-2 16,-3 3-1-16,13 5-3 16,5 1 3-16,7 5 4 15,0 2 4-15,0 6-2 16,7 6 0-16,5 0-2 0,7 9-3 15,6 4-1-15,7 6-4 16,8 13 1-16,8 0-1 16,8 0-1-16,7 28 0 15,3 4-2-15,-3 6-1 16,-6 2-9-16,-17-2-18 16,-5 2-39-16,-10-5-337 15</inkml:trace>
          <inkml:trace contextRef="#ctx0" brushRef="#br0" timeOffset="23012.1204">4740 2580 692 0,'0'-11'302'0,"0"-4"-124"16,0 2-17-16,0 3-90 16,0 1-38-16,-10 5-3 15,1 0-8-15,-4-1 8 16,4 3 29-16,-7 2-27 15,4 0-7-15,-4 0 5 16,-3 0-9-16,0 0-1 16,0 14 4-16,4 4-6 15,5 8-10-15,7 3-4 16,3 3 0-16,0-2 0 0,0-3 0 16,0-3-1-16,3-5-1 15,16 0 0 1,0-2-2-16,6 1 1 0,3-4-1 15,1-6 2-15,5-5-1 16,-12-3 0-16,10 0-1 16,-13-22-1-16,-7 0 0 15,-2-2 0-15,-4 0 1 16,-3 5 1-16,-3-3-1 16,0-2 0-16,0-3 0 15,-3 0 0-15,-13-7 0 16,-3 0 0-16,0 4 1 15,1 4-1-15,-1 11 1 0,0 9 1 16,3 6 0 0,4 0-1-16,-7 3 2 0,0 22-2 15,0 1 0-15,-3 8-1 16,3 1 1-16,0 9-1 16,7 12 1-16,5-2-1 15,-2 3 2-15,9 0-1 16,0-1-1-16,0-6-1 15,0 2-2-15,6-3-7 16,13-3-23-16,0-3-96 16,0-7-346-16</inkml:trace>
          <inkml:trace contextRef="#ctx0" brushRef="#br0" timeOffset="17390.0741">1193 2277 1213 0,'-25'0'74'0,"-3"0"29"16,-10 0 14-1,0 0-65-15,0 4 1 0,1 24-18 16,15 1-4-16,3 7 1 16,16 6-3-16,3-3-13 15,0 5-4-15,3-6-2 16,16 0-5-16,3-3-2 15,0-5-2-15,3-6-1 16,3-5 1-16,10-8-1 16,-4-6 0-16,4-5 2 15,-6 0-2-15,-4-13 2 16,-3-22 1-16,0-9-1 16,-12-9 1-16,-7-2-1 15,-3 0-2-15,-3 4-1 16,0 7 0-16,-12 4 1 0,-7 10-3 15,-3 14-1-15,3 7-1 16,0 9-6-16,10 0-28 16,-1 0-206-16</inkml:trace>
          <inkml:trace contextRef="#ctx0" brushRef="#br0" timeOffset="17937.6514">1435 2263 879 0,'28'0'521'16,"10"0"-474"-16,3 2 61 15,-3 1-50-15,-1 0-49 16,1-3-4-16,0 0-4 16,-10 0 3-16,1 0 6 15,-11 0 0-15,-2 0 2 16,-13 0 2-16,-3 0-2 16,0 0-6-16,0 0-2 15,0 0-4-15,0 0 0 0,-9 0 1 16,-4-3 1-1,-6-2-1-15,1 2-1 0,-8-3 0 16,4 6 0-16,-3 0-2 16,0 0 1-16,6 0 1 15,7 0 1-15,-7 14-1 16,3-1 0-16,7 2 0 16,-1 0 1-16,1 4 0 15,-1 5 1-15,1-4 2 16,-1 3 7-16,4 0-8 15,3 1 2-15,-3 3-3 16,3 5-1-16,3 10 0 16,0 1 2-16,0 1-3 15,0-1 0-15,9-5 0 0,-6-12-10 16,7-3-37 0,-1-15-86-16,0-8-319 0</inkml:trace>
          <inkml:trace contextRef="#ctx0" brushRef="#br0" timeOffset="18216.4051">1856 2222 975 0,'4'0'425'0,"2"0"-406"15,-3 0 97-15,-3 0-74 16,0 5-34-16,0 20 12 16,0 4 4-16,0 3 7 15,0 9 0-15,0 0-22 16,-3 6-1-16,-3 1-5 16,6 3-1-16,0-4-2 15,0-3-16-15,0-4-36 16,0-10-181-16</inkml:trace>
          <inkml:trace contextRef="#ctx0" brushRef="#br0" timeOffset="23513.8104">5274 2444 1306 0,'-12'0'90'16,"-17"0"-21"-16,-5 0 48 16,-1 5-71-16,4 4-20 15,6 4 7-15,3 5-13 16,12 7 1-16,4 15-7 15,6 2 0-15,0 10 5 16,9-1-9-16,10 1-7 16,6-9 1-16,-3-5-1 15,-3-11 0-15,0-11-1 16,3-13 5-16,-3-3-5 0,-6 0 1 16,5-32 0-16,1-12-2 15,-3-7 0-15,-3-3 2 16,2 5-3-16,-11 8 0 15,8 9 0-15,-12-4-7 16,0 4-17-16,0-10-33 16,-12 2-165-16</inkml:trace>
          <inkml:trace contextRef="#ctx0" brushRef="#br0" timeOffset="23672.7107">5246 2119 711 0,'6'0'972'0,"-3"0"-967"0,-3 5 31 16,0 14-16-16,0 3-20 15,0 2-23-15,0 1-84 16,0 2-437-16</inkml:trace>
          <inkml:trace contextRef="#ctx0" brushRef="#br0" timeOffset="23964.6707">5586 2279 1502 0,'9'0'119'0,"-9"0"-111"15,0 8 47-15,0 27-25 16,-6 15-17-16,-4 9-3 16,1 17 0-16,6 11 3 15,-4 5-1-15,4 5-3 16,-6 1-4-16,9-3-5 16,-10-5 0-16,1-12-9 15,0-12-19-15,-1-23-72 16,4-16-201-16</inkml:trace>
          <inkml:trace contextRef="#ctx0" brushRef="#br0" timeOffset="24309.4275">5567 2751 1065 0,'3'13'44'0,"3"-2"140"15,-3 5-24-15,7-2-106 16,-1 0-21-16,7 3 17 0,3-7-6 16,0-7-6-16,6-3-10 15,-3 0-3-15,3 0-7 16,0-17-1-16,-6-13-5 15,0-8-7-15,-10 0 0 16,4-2-2-16,-7-1-2 16,4 1-2-16,-7-1 1 15,3 8-3-15,-6 5-9 16,3 14-15-16,-3 6-57 16,0 7-202-16</inkml:trace>
          <inkml:trace contextRef="#ctx0" brushRef="#br0" timeOffset="24825.8681">6064 2455 1494 0,'0'26'86'15,"-7"14"-39"-15,-5 4 0 16,2 4-30-16,4-5-14 16,0-8 0-16,6-5-1 0,0-8-1 15,0-4-1-15,6-7 4 16,10-2-2-16,3-4 0 15,-1-5-1-15,1 0-1 16,0 0 0-16,0-14 2 16,0-13-2-16,0 0 4 15,0-5-2-15,-4-3 2 16,-2-3-4-16,6-6 4 16,0 1-3-16,-4 1 3 15,4 7-2-15,-3 15-1 16,-3 5 3-16,-7 11 6 15,3 4-1-15,-6 0 1 16,4 2-5-16,-7 25-3 0,0 8 0 16,0 12 1-16,0 7-2 15,0 5 1-15,0 1-2 16,0-11-4-16,0-6-7 16,0-10-31-16,3-12-67 15,3-10-412-15</inkml:trace>
          <inkml:trace contextRef="#ctx0" brushRef="#br0" timeOffset="25583.6148">6696 2556 1425 0,'0'-28'80'16,"0"2"-51"-16,-4-5 60 16,-21 4-50-16,3 6-18 15,-6 8-1-15,-7 13 7 16,10 0-11-16,3 19-6 16,7 22-4-16,2 7-2 15,7 3 0-15,6 3-3 16,0-5 1-16,0-5-2 15,15-4 0-15,7-10-3 0,-3-11 1 16,6-11 1 0,10-8 0-16,-7 0-2 0,1-15 2 15,8-19 1-15,1-4 0 16,-3-2 0-16,-7-6 0 16,0-3 2-16,-6-1-2 15,0 5 2-15,-9 10-3 16,-7 13 1-16,-3 12 0 15,-3 10 0-15,0 0-1 16,0 0 0-16,0 15 1 16,-3 12 1-16,-3 5 0 15,3 2 0-15,3 1-1 0,0 3 1 16,0-6-1 0,9 1 1-16,4-9-1 0,6-5 0 15,-1-8 0-15,8-5 0 16,-4-6-1-16,9 0 0 15,0 0 0-15,4-6 0 16,3-16 2-16,-4-2 0 16,4-8-1-16,0-6 0 15,-7-3 0-15,1 0 0 16,-4 3 0-16,-6 3 0 16,-3 6 0-16,-3 5 0 15,-7 1 0-15,1 6 0 16,-1 9 1-16,-6 5-1 15,3-2 2-15,1 5-1 16,-7 0 1-16,3 0-2 0,-3 27 0 16,0 20 0-16,0 14 0 15,0 15 2-15,0 12-1 16,-3-4 0-16,-10 1-1 16,4-14-1-16,6-5-1 15,3-8-6-15,0-15-65 16</inkml:trace>
        </inkml:traceGroup>
      </inkml:traceGroup>
    </inkml:traceGroup>
  </inkml:traceGroup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2047" units="deg"/>
          <inkml:channel name="T" type="integer" max="2.14748E9" units="dev"/>
        </inkml:traceFormat>
        <inkml:channelProperties>
          <inkml:channelProperty channel="X" name="resolution" value="1516.99072" units="1/cm"/>
          <inkml:channelProperty channel="Y" name="resolution" value="2427.1853" units="1/cm"/>
          <inkml:channelProperty channel="F" name="resolution" value="5.68611" units="1/deg"/>
          <inkml:channelProperty channel="T" name="resolution" value="1" units="1/dev"/>
        </inkml:channelProperties>
      </inkml:inkSource>
      <inkml:timestamp xml:id="ts0" timeString="2026-04-29T14:15:18.673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7EC29BC5-EC04-4F89-A616-C3A005DD9630}" emma:medium="tactile" emma:mode="ink">
          <msink:context xmlns:msink="http://schemas.microsoft.com/ink/2010/main" type="writingRegion" rotatedBoundingBox="5072,6444 7317,6444 7317,10670 5072,10670"/>
        </emma:interpretation>
      </emma:emma>
    </inkml:annotationXML>
    <inkml:traceGroup>
      <inkml:annotationXML>
        <emma:emma xmlns:emma="http://www.w3.org/2003/04/emma" version="1.0">
          <emma:interpretation id="{16244DEA-1B61-4203-BD4F-01CF94657DE1}" emma:medium="tactile" emma:mode="ink">
            <msink:context xmlns:msink="http://schemas.microsoft.com/ink/2010/main" type="paragraph" rotatedBoundingBox="5072,6444 7317,6444 7317,10670 5072,10670" alignmentLevel="1"/>
          </emma:interpretation>
        </emma:emma>
      </inkml:annotationXML>
      <inkml:traceGroup>
        <inkml:annotationXML>
          <emma:emma xmlns:emma="http://www.w3.org/2003/04/emma" version="1.0">
            <emma:interpretation id="{F0C648AC-5CD4-429B-99B4-5A651A2E8102}" emma:medium="tactile" emma:mode="ink">
              <msink:context xmlns:msink="http://schemas.microsoft.com/ink/2010/main" type="line" rotatedBoundingBox="5072,6444 7317,6444 7317,10670 5072,10670"/>
            </emma:interpretation>
          </emma:emma>
        </inkml:annotationXML>
        <inkml:traceGroup>
          <inkml:annotationXML>
            <emma:emma xmlns:emma="http://www.w3.org/2003/04/emma" version="1.0">
              <emma:interpretation id="{09752265-431E-49FC-AC1C-2C113E0BF66C}" emma:medium="tactile" emma:mode="ink">
                <msink:context xmlns:msink="http://schemas.microsoft.com/ink/2010/main" type="inkWord" rotatedBoundingBox="5072,6444 7317,6444 7317,10670 5072,10670"/>
              </emma:interpretation>
              <emma:one-of disjunction-type="recognition" id="oneOf0">
                <emma:interpretation id="interp0" emma:lang="el-GR" emma:confidence="0">
                  <emma:literal>Η</emma:literal>
                </emma:interpretation>
                <emma:interpretation id="interp1" emma:lang="el-GR" emma:confidence="0">
                  <emma:literal>Υ</emma:literal>
                </emma:interpretation>
                <emma:interpretation id="interp2" emma:lang="el-GR" emma:confidence="0">
                  <emma:literal>+</emma:literal>
                </emma:interpretation>
                <emma:interpretation id="interp3" emma:lang="el-GR" emma:confidence="0">
                  <emma:literal>,</emma:literal>
                </emma:interpretation>
                <emma:interpretation id="interp4" emma:lang="el-GR" emma:confidence="0">
                  <emma:literal>%</emma:literal>
                </emma:interpretation>
              </emma:one-of>
            </emma:emma>
          </inkml:annotationXML>
          <inkml:trace contextRef="#ctx0" brushRef="#br0">1601 0 1631 0,'0'0'43'16,"0"8"-33"-16,0 7 23 15,-7 11-22-15,-8 8-5 16,-2 11 2-16,-5 15-3 15,5 3 1-15,-9 11 5 0,-4 5-1 16,-6 10-3 0,-8 8-4-16,-12 6-2 0,5 2 0 15,-13 3-1-15,1 4 0 16,-8 6-2-16,1 7-1 16,-3 9-3-16,-7 3-8 15,-18 5-21-15,3 2-23 16,-9-3-7-16,4-6 11 15,8-9-116-15,1-7 78 16,2-14 69-16,8-10-72 16,3-15 4-16,12-9-264 15</inkml:trace>
          <inkml:trace contextRef="#ctx0" brushRef="#br0" timeOffset="742.9239">416 2645 1287 0,'-20'12'233'15,"1"-2"-227"-15,-10-2 38 16,-8 3 8-16,-4 6-28 16,-5 5-2-16,-3 7-6 15,5 3-1-15,0 4-4 16,-2-2 0-16,7 1-8 15,-2-4 1-15,7-6-2 0,4-8 0 16,6-6-2 0,5-6 1-16,9-5-1 0,5 0 3 15,5-13-1-15,0-17 5 16,7-11 11-16,8-7-4 16,7-6-1-16,-8-3-2 15,6-4-4-15,-5 4-3 16,4 1-4-16,-5-3 2 15,1 4-2-15,3-3-1 16,-4 13-4-16,-2 16-27 16,-2 16-205-16</inkml:trace>
        </inkml:traceGroup>
      </inkml:traceGroup>
    </inkml:traceGroup>
  </inkml:traceGroup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2047" units="deg"/>
          <inkml:channel name="T" type="integer" max="2.14748E9" units="dev"/>
        </inkml:traceFormat>
        <inkml:channelProperties>
          <inkml:channelProperty channel="X" name="resolution" value="1516.99072" units="1/cm"/>
          <inkml:channelProperty channel="Y" name="resolution" value="2427.1853" units="1/cm"/>
          <inkml:channelProperty channel="F" name="resolution" value="5.68611" units="1/deg"/>
          <inkml:channelProperty channel="T" name="resolution" value="1" units="1/dev"/>
        </inkml:channelProperties>
      </inkml:inkSource>
      <inkml:timestamp xml:id="ts0" timeString="2026-04-29T14:17:32.364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E13BFB4F-365F-4CD7-B2AD-4CAF16FE942A}" emma:medium="tactile" emma:mode="ink">
          <msink:context xmlns:msink="http://schemas.microsoft.com/ink/2010/main" type="writingRegion" rotatedBoundingBox="11101,8124 16485,7826 16554,9065 11170,9364"/>
        </emma:interpretation>
      </emma:emma>
    </inkml:annotationXML>
    <inkml:traceGroup>
      <inkml:annotationXML>
        <emma:emma xmlns:emma="http://www.w3.org/2003/04/emma" version="1.0">
          <emma:interpretation id="{C665D836-B468-491E-AF09-708BE3B55C4C}" emma:medium="tactile" emma:mode="ink">
            <msink:context xmlns:msink="http://schemas.microsoft.com/ink/2010/main" type="paragraph" rotatedBoundingBox="11101,8124 16485,7826 16554,9065 11170,936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4991C042-A430-4769-9620-14A796576A47}" emma:medium="tactile" emma:mode="ink">
              <msink:context xmlns:msink="http://schemas.microsoft.com/ink/2010/main" type="line" rotatedBoundingBox="11101,8124 16485,7826 16554,9065 11170,9364"/>
            </emma:interpretation>
          </emma:emma>
        </inkml:annotationXML>
        <inkml:traceGroup>
          <inkml:annotationXML>
            <emma:emma xmlns:emma="http://www.w3.org/2003/04/emma" version="1.0">
              <emma:interpretation id="{74B393F8-9211-4840-AE90-24FDC7B5EA9F}" emma:medium="tactile" emma:mode="ink">
                <msink:context xmlns:msink="http://schemas.microsoft.com/ink/2010/main" type="inkWord" rotatedBoundingBox="11136,8751 11940,8706 11968,9218 11165,9263"/>
              </emma:interpretation>
              <emma:one-of disjunction-type="recognition" id="oneOf0">
                <emma:interpretation id="interp0" emma:lang="el-GR" emma:confidence="0">
                  <emma:literal>στη</emma:literal>
                </emma:interpretation>
                <emma:interpretation id="interp1" emma:lang="el-GR" emma:confidence="0">
                  <emma:literal>σα</emma:literal>
                </emma:interpretation>
                <emma:interpretation id="interp2" emma:lang="el-GR" emma:confidence="0">
                  <emma:literal>α</emma:literal>
                </emma:interpretation>
                <emma:interpretation id="interp3" emma:lang="el-GR" emma:confidence="0">
                  <emma:literal>ότι</emma:literal>
                </emma:interpretation>
                <emma:interpretation id="interp4" emma:lang="el-GR" emma:confidence="0">
                  <emma:literal>στα</emma:literal>
                </emma:interpretation>
              </emma:one-of>
            </emma:emma>
          </inkml:annotationXML>
          <inkml:trace contextRef="#ctx0" brushRef="#br0">68 209 1367 0,'-12'21'138'0,"-4"7"-121"15,4 6-6-15,2 4-11 16,1-6-3-16,2 4-16 16,7-4 10-16,0-8 9 15,7-2 15-15,12-3 3 16,3-3 2-16,3-3 13 0,3-5-23 16,-3-5 3-16,-3-3 1 15,-3 0 27-15,0 0-30 16,-3-5-2-16,-7-20-5 15,-6-2-4-15,4-3-2 16,-7-5 2-16,3 1 0 16,-3 1 2-16,0 5-2 15,0 9 5-15,-19 6 0 16,0 4-2-16,-3 4-2 16,-3 2-1-16,3 1 0 15,0 2 0-15,9-3-1 0,4 3-2 16,-1-2-2-1,10-4 2-15,0-2 3 0,0-1 2 16,3 0 0-16,13-6-2 16,3 1 0-16,6-2 2 15,4-3-2-15,-1-5 3 16,0-3-1-16,4 2 0 16,-7 4 6-16,-10 10 2 15,-2 5-6-15,-7 4 2 16,-3 2-3-16,-3 0-3 15,0 0-4-15,0 0-1 16,0 0-1-16,0 0-2 0,0 0 5 16,0 0 3-1,0 0 1-15,0 2-1 16,0 15 0-16,7-1 0 0,-4 8 1 16,3 3-1-16,-3 3 1 15,7 3 1-15,-1-1-1 16,7-5 2-16,-7-2-3 15,4-6 4-15,3 0-3 16,3-6 0-16,-1-4 0 16,1-3-1-16,0-6 0 15,0 2-1-15,-3-2 2 16,-7 0-1-16,1 0 2 16,-7-11-2-16,3-11 0 15,0-8-1-15,-3 0 1 16,-3-5 0-16,7-3 0 0,-7 3 1 15,0-3-1 1,0 8 0-16,0 8 0 0,0 6 0 16,0 3 1-16,0-3-1 15,3 10 0-15,-3 1 1 16,6 2 1-16,-3 3-1 16,4 0 3-16,2 0-4 15,0 24 1-15,1 7 2 16,-1 1-2-16,4 5 1 15,3-1-2-15,-4 1 7 16,4-4-6-16,3 0 1 16,-4-2 2-16,-2-5-3 15,6-1 0-15,0-7-1 16,-3-3 0-16,-4-7-2 16,-2-5-4-16,-1-3-2 0,-3 0-14 15,-6 0-86-15,0-7-566 16</inkml:trace>
        </inkml:traceGroup>
        <inkml:traceGroup>
          <inkml:annotationXML>
            <emma:emma xmlns:emma="http://www.w3.org/2003/04/emma" version="1.0">
              <emma:interpretation id="{716738A2-2B6B-4F26-B842-881EB8061D65}" emma:medium="tactile" emma:mode="ink">
                <msink:context xmlns:msink="http://schemas.microsoft.com/ink/2010/main" type="inkWord" rotatedBoundingBox="11938,8245 13375,8165 13428,9114 11991,9193"/>
              </emma:interpretation>
              <emma:one-of disjunction-type="recognition" id="oneOf1">
                <emma:interpretation id="interp5" emma:lang="el-GR" emma:confidence="0">
                  <emma:literal>μέτριο</emma:literal>
                </emma:interpretation>
                <emma:interpretation id="interp6" emma:lang="el-GR" emma:confidence="0">
                  <emma:literal>μένω</emma:literal>
                </emma:interpretation>
                <emma:interpretation id="interp7" emma:lang="el-GR" emma:confidence="0">
                  <emma:literal>μείνω</emma:literal>
                </emma:interpretation>
                <emma:interpretation id="interp8" emma:lang="el-GR" emma:confidence="0">
                  <emma:literal>μέσο</emma:literal>
                </emma:interpretation>
                <emma:interpretation id="interp9" emma:lang="el-GR" emma:confidence="0">
                  <emma:literal>μέτρο</emma:literal>
                </emma:interpretation>
              </emma:one-of>
            </emma:emma>
          </inkml:annotationXML>
          <inkml:trace contextRef="#ctx0" brushRef="#br0" timeOffset="262.9058">804-54 1554 0,'3'17'75'15,"4"-4"-72"-15,-4 8 55 0,9 10-40 16,-2 7-15-16,-1 8 3 16,4 8 3-16,3 10 1 15,2-6 1-15,1 0 1 16,0-10-7-16,0-12-3 16,0-12-2-16,-10-13 0 15,-2-9-3-15,-4-2-22 16,-3-2-44-16,0-23-181 15</inkml:trace>
          <inkml:trace contextRef="#ctx0" brushRef="#br0" timeOffset="511.9314">955 274 1628 0,'22'3'18'0,"-3"-3"10"15,-6 0 12-15,6-5-36 16,-1-22-3-16,1-3 1 16,0-3 1-16,-9-2-1 15,2 0 1-15,-9-4 0 16,-3 3 1-16,0 0 3 16,-3 9-1-16,-19 8-2 15,3 10-4-15,-3 7-2 16,-3 2-20-16,6 0-164 0</inkml:trace>
          <inkml:trace contextRef="#ctx0" brushRef="#br0" timeOffset="1209.1145">1430-508 1821 0,'9'0'0'16,"-5"0"5"-16,-4 0 2 16,-4 0-7-16,-14 0-24 15,-1 15-13-15,9 20-67 16,10 3-443-16</inkml:trace>
          <inkml:trace contextRef="#ctx0" brushRef="#br0" timeOffset="8917.6642">1358-152 202 0,'0'0'1138'16,"0"-1"-1113"-16,0 1 50 16,-16 0 16-16,-3 0-46 15,0 0-19-15,0 4 0 16,7 7-9-16,-4 6-5 0,7-1-5 16,5 3-3-16,4-3-4 15,0 0-5 1,0-5 5-16,0 4-2 0,13-11 1 15,6 2 1-15,0-5 5 16,0-1-1-16,-4 0 0 16,-2 0-3-16,-4 0 3 15,-2 0-4-15,-7 0 0 16,0 0-1-16,0 12-2 16,0 7 3-16,-7 11 12 15,-2-1-7-15,0 2 3 16,5-4 1-16,-2-3 0 15,6 0 0-15,0-4-4 16,0-4 3-16,0-8 2 16,10 0-3-16,8-8-1 0,8 0 2 15,-1 0-5-15,6-19 0 16,-3 0-2-16,-2 0 1 16,-8 6 1-16,-5-1 1 15,0-2 1-15,-10-3-5 16,3-1-8-16,-6 1-2 15,0-2-16-15,3 6-67 16,-3-2-121-16,0 3-782 16</inkml:trace>
          <inkml:trace contextRef="#ctx0" brushRef="#br0" timeOffset="9240.4035">1568-238 1402 0,'0'-3'123'16,"0"3"-87"-16,0 0 41 15,0 0-32-15,0 0-10 16,0 22-22-16,0 1 0 0,0-3 0 15,3 3-2-15,7-3-2 16,-4 5 3-16,7 3-6 16,-4 3-5-16,1 1 0 15,-4-1-1-15,3-4-2 16,1-5-1-16,-1-8-10 16,1-9-16-16,-1-5-39 15,-3 0-144-15</inkml:trace>
          <inkml:trace contextRef="#ctx0" brushRef="#br0" timeOffset="9787.6503">2106-290 1360 0,'0'0'217'0,"0"0"-215"15,0 0 32-15,-9 0 0 16,-10 0-20-16,0 0-5 15,-6 0-8-15,3 0 3 0,3 11 1 16,0 5 5 0,0 3-3-16,3 3 8 0,7 4-1 15,0 2-6-15,2 0 0 16,-2-3-2-16,9 1-3 16,0-5-3-16,0 2 1 15,0-4 1-15,9-3 1 16,7 0 0-16,3-2-1 15,6-3 2-15,-3 2-2 16,6-1 0-16,7-8 3 16,-10 2 1-16,6-6 0 15,-2 0 2-15,-4 0-7 0,-3-16-1 16,-6-3 1-16,-7-3-1 16,1-11 0-1,-1-4 0-15,-9-10 0 0,0-2 0 16,0 3 0-16,0 11-1 15,-3 8-1-15,-19 10-28 16,-7 17-85-16</inkml:trace>
        </inkml:traceGroup>
        <inkml:traceGroup>
          <inkml:annotationXML>
            <emma:emma xmlns:emma="http://www.w3.org/2003/04/emma" version="1.0">
              <emma:interpretation id="{0FA4E059-35DB-4920-BBD3-E2D87F3531CE}" emma:medium="tactile" emma:mode="ink">
                <msink:context xmlns:msink="http://schemas.microsoft.com/ink/2010/main" type="inkWord" rotatedBoundingBox="13894,7969 16485,7826 16554,9065 13962,9209"/>
              </emma:interpretation>
              <emma:one-of disjunction-type="recognition" id="oneOf2">
                <emma:interpretation id="interp10" emma:lang="el-GR" emma:confidence="0">
                  <emma:literal>ένωσης</emma:literal>
                </emma:interpretation>
                <emma:interpretation id="interp11" emma:lang="el-GR" emma:confidence="0">
                  <emma:literal>έ νένας</emma:literal>
                </emma:interpretation>
                <emma:interpretation id="interp12" emma:lang="el-GR" emma:confidence="0">
                  <emma:literal>εν καις</emma:literal>
                </emma:interpretation>
                <emma:interpretation id="interp13" emma:lang="el-GR" emma:confidence="0">
                  <emma:literal>έ νόνας</emma:literal>
                </emma:interpretation>
                <emma:interpretation id="interp14" emma:lang="el-GR" emma:confidence="0">
                  <emma:literal>έ νεύσης</emma:literal>
                </emma:interpretation>
              </emma:one-of>
            </emma:emma>
          </inkml:annotationXML>
          <inkml:trace contextRef="#ctx0" brushRef="#br0" timeOffset="20634.2269">3040-349 601 0,'-3'-10'990'0,"-13"3"-986"15,-12-1 27-15,-1 3-1 16,-2 5-16-16,-4 0-12 16,7 0-1-16,3 13 0 15,6 6 2-15,10 0-2 16,5 3 1-16,4 0 1 16,0 5-3-16,0-5-3 15,10-4 0-15,3 3 0 16,5-10-4-16,8-2-3 15,-8-9 0-15,4 0 5 16,0 0 5-16,-9 0 2 0,-7 0-1 16,-6 0 3-16,0 0 2 15,0-1-1-15,0 1 6 16,-19 0-2-16,4 0-3 16,-4 5 5-16,-6 8-8 15,6 6 4-15,-3 0 8 16,3 0 0-16,3 4 4 15,4 2 0-15,-1 3-6 16,13 2-3-16,0-3 1 16,0-2-5-16,0-4-3 15,13-8 2-15,5-11-3 16,14-2-2-16,3-2 0 16,2-30-1-16,1-3-4 0,0-1-7 15,-4-2-20 1,-12 3-28-16,3 0-211 0</inkml:trace>
          <inkml:trace contextRef="#ctx0" brushRef="#br0" timeOffset="20776.5121">3074-767 1832 0,'16'0'25'0,"3"0"-23"16,-16 0 14-16,-3 0-16 15,0 0-30-15,-3 1-76 16</inkml:trace>
          <inkml:trace contextRef="#ctx0" brushRef="#br0" timeOffset="21277.5203">3257-363 1511 0,'9'33'14'16,"1"5"21"-16,-7 4 17 15,3 2-43-15,-6 3-6 16,0-7-3-16,3-4 4 16,-3-9 1-16,7-8 15 15,-7-8 6-15,3-9-5 16,-3-2-3-16,0 0 5 0,0 0-13 15,6 0-6 1,-3 0-2-16,7-8-1 0,-4-5 1 16,6-3 0-16,1-3-1 15,-4-3 3-15,10-6 1 16,-9-4-1-16,-1-1-2 16,1 1 0-16,-1-1-1 15,-6 9-1-15,7 7-1 16,-4 12-3-16,3 5-12 15,1 0-98-15,-7 0-1204 16</inkml:trace>
          <inkml:trace contextRef="#ctx0" brushRef="#br0" timeOffset="21871.1527">3672-351 1275 0,'0'0'171'0,"0"0"-159"16,-16 0 95-16,4 4-45 16,-10 18-37-16,3 5-15 15,6 2 6-15,4 5-5 16,2-2 0-16,4 9 2 15,3-3-9-15,0-6 2 0,0-1-2 16,3-5-1-16,13-1 1 16,3-6-1-16,6-13-2 15,3-6 2-15,-6 0 3 16,7-1-1-16,-4-23-4 16,-3-11 0-16,3-3 0 15,-9 0-1-15,-4 0 0 16,-5 6 0-16,-4 9 0 15,-3 9 1-15,0 7 1 16,0 7 0-16,0 0 0 16,0 0 1-16,0 0-2 15,0 21 0-15,0 8 0 16,0 4-1-16,0-2 1 0,0 1 0 16,6-3-1-16,4-1 1 15,2 1 0-15,7-11-1 16,0-5 2-16,3-10-1 15,0-3 6-15,6 0-5 16,-3-22-1-16,4-9 1 16,-1-7-2-16,-9-3 2 15,0 4 0-15,-10-2 1 16,1 2-2-16,-10 13 0 16,0 2-2-16,0 11-7 15,0 6-31-15,0 5-148 16</inkml:trace>
          <inkml:trace contextRef="#ctx0" brushRef="#br0" timeOffset="22717.408">4452-92 1235 0,'9'-19'207'16,"-3"-8"-202"-16,-6-5 36 16,0-4 7-16,0 4-29 0,-15 1-10 15,2 16-1-15,-6 13 5 16,0 2 6-16,1 7 9 15,-1 20 21-15,0 8-30 16,-3 5-12-16,9-12-1 16,7 6-4-16,3-5 2 15,3-3 1-15,0 2-5 16,0-1 1-16,9-2-1 16,16-4-4-16,-3-6 1 15,7-13 0-15,-1-2-1 16,0-2 2-16,7-31 2 15,-10-3 1-15,-3-2 2 0,-6-3-3 16,-4 6 3-16,-5 0-2 16,-4 8 1-16,-3 8 0 15,6 10 0-15,-6 9-1 16,0 0 3-16,0 0 0 16,0 17 3-16,0 15-7 15,0-2 2-15,0 3-2 16,0-7-1-16,9-1 1 15,-5 1 1-15,11-3-1 16,-5-3 0-16,6 4-2 16,2-11 2-16,1-7-1 15,0-4 0-15,-6-2 1 16,6 0-1-16,-4-4 1 0,-5-13 0 16,-1 1 0-1,1-1-1-15,-4 1 2 0,3-2-2 16,-6-3 2-16,4 2-1 15,2-5 0-15,-6 8 0 16,4 3 1-16,-4 4 0 16,-3 9 1-16,6 0 3 15,-6 0 0-15,3 0-4 16,7 6 1-16,-4 10-1 16,-3-2-1-16,6 1 1 15,-2 8-1-15,-4 7 0 16,3 5 0-16,4 8 1 15,-10 6-1-15,9 0 0 16,0 2 0-16,-5-7 1 0,2-6-1 16,0-15 0-16,-3-8-1 15,4-11 0-15,-4 1-7 16,3-5-47-16,4 0-229 16</inkml:trace>
          <inkml:trace contextRef="#ctx0" brushRef="#br0" timeOffset="23218.0336">5288-112 1311 0,'0'-9'60'0,"0"3"-54"16,0 6 11-16,-6 0 42 16,-13 0-15-16,0 0-3 15,-9 3-3-15,-1 10 9 16,4 4-17-16,3 2-10 16,7 0-13-16,2 0-1 15,7 0-1-15,6 3-3 16,0-3-1-16,0 2 1 15,15-2 0-15,14 0-2 0,-1-5 1 16,0-1 0 0,7-7 1-16,-7 4 2 0,4-1-3 15,-7 3 0-15,0 3-1 16,-12 3 2-16,2-4-1 16,-12 0 0-16,-3-3 10 15,7-9-5-15,-7-2 2 16,0 3-5-16,0-3-2 15,-7 7-1-15,-15 4 1 16,-15 10 0-16,-7 3-1 16,-10 4-7-16,-9-2-47 15,7-2-224-15</inkml:trace>
        </inkml:traceGroup>
      </inkml:traceGroup>
    </inkml:traceGroup>
  </inkml:traceGroup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2047" units="deg"/>
          <inkml:channel name="T" type="integer" max="2.14748E9" units="dev"/>
        </inkml:traceFormat>
        <inkml:channelProperties>
          <inkml:channelProperty channel="X" name="resolution" value="1516.99072" units="1/cm"/>
          <inkml:channelProperty channel="Y" name="resolution" value="2427.1853" units="1/cm"/>
          <inkml:channelProperty channel="F" name="resolution" value="5.68611" units="1/deg"/>
          <inkml:channelProperty channel="T" name="resolution" value="1" units="1/dev"/>
        </inkml:channelProperties>
      </inkml:inkSource>
      <inkml:timestamp xml:id="ts0" timeString="2026-04-29T14:18:10.931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CA840C6A-01EC-4687-B447-976B10024B98}" emma:medium="tactile" emma:mode="ink">
          <msink:context xmlns:msink="http://schemas.microsoft.com/ink/2010/main" type="inkDrawing" rotatedBoundingBox="18188,6529 22619,8606 22050,9819 17619,7742" semanticType="callout" shapeName="Other">
            <msink:sourceLink direction="from" ref="{3307CF5F-366C-4264-9CE0-15906120D57E}"/>
            <msink:sourceLink direction="to" ref="{9330AC9A-42BC-412C-AD49-7B0870208F45}"/>
            <msink:sourceLink direction="to" ref="{6E8EC3F4-6C5D-4C14-A46F-7165DE6F0EEC}"/>
          </msink:context>
        </emma:interpretation>
      </emma:emma>
    </inkml:annotationXML>
    <inkml:trace contextRef="#ctx0" brushRef="#br0">3905 2369 1585 0,'-37'32'73'0,"-17"6"-68"16,-9 0 3-16,-12-1 14 15,-16-5-13-15,-13-2 6 16,-25-1-4-16,-9-7-3 16,-13-9-2-16,-3-13 3 15,-10 0 3-15,-3-16-1 16,-2-25 1-16,-4-19 0 15,0-16-5-15,-3-16-1 16,-4-11-3-16,4-9-2 16,3-5 2-16,7-15-3 15,12-13 1-15,3-8-1 0,6-7 0 16,13-1 0-16,13 7-1 16,9 5 1-16,18 13-3 15,17 8-7-15,12 13 1 16,22 8 5-16,7 3-2 15,5 2 3-15,10 1 3 16,1 17-2-16,11 24-8 16,4 28-19-16,3 32-46 15,0 0-211-15</inkml:trace>
    <inkml:trace contextRef="#ctx0" brushRef="#br0" timeOffset="1078.3987">3506 2239 415 0,'19'10'1167'16,"-7"1"-1157"-16,7 0 27 15,-3-3 18-15,3 6-35 16,3-3-14-16,3-3 2 15,3 3 0-15,10-3 2 16,0-3 0-16,6 1-5 16,9-2 1-16,-2 0-3 15,8-1-2-15,-2-3 0 16,0 0-1-16,-4 0 1 16,-6 0-1-16,-9-9 0 15,-10-4 0-15,-3-4 2 16,-6 7-2-16,-9 4 0 15,-1 3-1-15,-6 3 1 16,-3 0 1-16,0 0-1 0,0 0 0 16,0 28 0-16,-9 17 0 15,-10 10 6-15,-9 7 5 16,-4 10 0-16,-9-2-2 16,4 3-1-16,-4-3 0 15,-3-7-4-15,0-12-3 16,12-15 0-16,-2-12-1 15,12-7-3-15,0-12-5 16,9-3-13-16,13-2-54 16</inkml:trace>
  </inkml:traceGroup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2047" units="deg"/>
          <inkml:channel name="T" type="integer" max="2.14748E9" units="dev"/>
        </inkml:traceFormat>
        <inkml:channelProperties>
          <inkml:channelProperty channel="X" name="resolution" value="1516.99072" units="1/cm"/>
          <inkml:channelProperty channel="Y" name="resolution" value="2427.1853" units="1/cm"/>
          <inkml:channelProperty channel="F" name="resolution" value="5.68611" units="1/deg"/>
          <inkml:channelProperty channel="T" name="resolution" value="1" units="1/dev"/>
        </inkml:channelProperties>
      </inkml:inkSource>
      <inkml:timestamp xml:id="ts0" timeString="2026-04-29T14:18:17.824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0DF23F10-CC51-4657-8487-C3D283F7630A}" emma:medium="tactile" emma:mode="ink">
          <msink:context xmlns:msink="http://schemas.microsoft.com/ink/2010/main" type="writingRegion" rotatedBoundingBox="15542,3473 32493,2623 32693,6605 15742,7455"/>
        </emma:interpretation>
      </emma:emma>
    </inkml:annotationXML>
    <inkml:traceGroup>
      <inkml:annotationXML>
        <emma:emma xmlns:emma="http://www.w3.org/2003/04/emma" version="1.0">
          <emma:interpretation id="{7B228DC9-286E-45A9-A6F3-A5E4C2AB569D}" emma:medium="tactile" emma:mode="ink">
            <msink:context xmlns:msink="http://schemas.microsoft.com/ink/2010/main" type="paragraph" rotatedBoundingBox="15542,3473 32493,2623 32693,6605 15742,745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F07F0AC0-08A7-4253-94FF-DEA2BD453847}" emma:medium="tactile" emma:mode="ink">
              <msink:context xmlns:msink="http://schemas.microsoft.com/ink/2010/main" type="line" rotatedBoundingBox="15549,3619 30346,2877 30434,4640 15638,5382"/>
            </emma:interpretation>
          </emma:emma>
        </inkml:annotationXML>
        <inkml:traceGroup>
          <inkml:annotationXML>
            <emma:emma xmlns:emma="http://www.w3.org/2003/04/emma" version="1.0">
              <emma:interpretation id="{3307CF5F-366C-4264-9CE0-15906120D57E}" emma:medium="tactile" emma:mode="ink">
                <msink:context xmlns:msink="http://schemas.microsoft.com/ink/2010/main" type="inkWord" rotatedBoundingBox="15561,3860 19480,3663 19550,5059 15632,5256">
                  <msink:destinationLink direction="from" ref="{CA840C6A-01EC-4687-B447-976B10024B98}"/>
                </msink:context>
              </emma:interpretation>
              <emma:one-of disjunction-type="recognition" id="oneOf0">
                <emma:interpretation id="interp0" emma:lang="el-GR" emma:confidence="0">
                  <emma:literal>Διαγώνιος</emma:literal>
                </emma:interpretation>
                <emma:interpretation id="interp1" emma:lang="el-GR" emma:confidence="0">
                  <emma:literal>Διαυγών τος</emma:literal>
                </emma:interpretation>
                <emma:interpretation id="interp2" emma:lang="el-GR" emma:confidence="0">
                  <emma:literal>Διαβιώ νιος</emma:literal>
                </emma:interpretation>
                <emma:interpretation id="interp3" emma:lang="el-GR" emma:confidence="0">
                  <emma:literal>Δια κώνος</emma:literal>
                </emma:interpretation>
                <emma:interpretation id="interp4" emma:lang="el-GR" emma:confidence="0">
                  <emma:literal>Δια Κώνος</emma:literal>
                </emma:interpretation>
              </emma:one-of>
            </emma:emma>
          </inkml:annotationXML>
          <inkml:trace contextRef="#ctx0" brushRef="#br0">28-3 1572 0,'3'0'58'0,"-3"0"-13"15,0 0 16-15,0 8-27 16,0 24-20-16,0 9-10 15,-10 10 2-15,1 4-1 16,6 2-2-16,-3 1 2 16,2 0-5-16,4-3-1 15,0-6-9-15,0-6-40 16,0-8-243-16</inkml:trace>
          <inkml:trace contextRef="#ctx0" brushRef="#br0" timeOffset="-390.761">-570-533 1730 0,'-9'23'2'0,"0"-2"14"0,-4 9-2 16,-12 21-14-16,6 14-1 16,-6 25-2-16,3 12 2 15,-3 13 1-15,-4 10 4 16,7 2 1-16,-6 4 0 16,-3-4-1-16,9-16 2 15,-4-16 1-15,4-15 0 16,7-23-5-16,2-17-2 15,4-21-2-15,9-14-1 16,0-5-8-16,0-13-7 16,19-31 18-16,9-20 2 15,0-16 0-15,4-13-2 0,2-12 3 16,4-9 1 0,-3-9-2-16,-7 10-1 0,0 5 0 15,-3 8 0 1,-3 12-1-16,-6 12 1 0,3 9-2 15,-7 10 1-15,7 10 0 16,0 8 1-16,-3 2-1 16,0 10 1-16,-4 8-1 15,-6 11 0-15,4 8 0 16,-7 0 2-16,-3 26-2 16,6 21 0-16,-3 13 0 15,4 11 2-15,-4 5-2 16,-3 2 1-16,9-2 1 15,1-8-1-15,-1 0-1 16,1-8 0-16,8-1 0 0,4-2 0 16,0-8-3-1,13 3 3-15,-7-7 0 0,4-3 0 16,-1-4-1-16,-2-2 1 16,-11-10 1-16,-5-4-1 15,3-6 1-15,-13-8 0 16,-3-5-1-16,0 0 0 15,0-3 1-15,0 2-4 16,0-2-2-16,0 0 5 16,-13 0 5-16,-12 0-1 15,-13 0-1-15,1 0 3 16,-7 3-1-16,-7 0-1 16,-8 5 1-16,-1 8 0 15,-9 3-3-15,3 5-2 0,3 6 1 16,3-2-1-16,7-3-2 15,5-3-2-15,11-4-3 16,2-4-3-16,13-4-1 16,13-4-7-16,9-3-28 15,0-3-119-15</inkml:trace>
          <inkml:trace contextRef="#ctx0" brushRef="#br0" timeOffset="525.26">543 222 1417 0,'0'-39'93'0,"-15"-6"-49"15,-4 1 47-15,-3 10-45 16,-3 9-24-16,-4 17-6 16,1 8 0-16,0 0 1 15,-1 18-6-15,-2 18-3 16,3 8-4-16,-1 1 2 0,11-2-3 16,5 4-2-1,7-7 0-15,6 1-1 0,0-8 0 16,6-5 0-16,16-10-2 15,16-12 0-15,3-6 2 16,-10 0 0-16,-3-1 0 16,1-22 3-16,-11-11-2 15,8-9 1-15,-8-9-1 16,1-1-1-16,-3 3 0 16,-7 12 1-16,-5 19-1 15,2 12 1-15,-6 7 2 16,0 0 4-16,0 4 4 15,0 24-3-15,0 7-8 0,0 0 2 16,0 6-2 0,3 0 1-16,3-3-1 0,13 0 0 15,-6-2-1-15,12-4-4 16,-6-5-8-16,0-8-23 16,-4-11-45-16,-5-8-243 15</inkml:trace>
          <inkml:trace contextRef="#ctx0" brushRef="#br0" timeOffset="929.0088">763-57 1253 0,'10'-3'325'0,"2"3"-319"16,4 0 62-16,-3 0-25 15,2 3-28-15,4 23 3 16,-6 13 3-16,6 13-7 16,3 9 1-16,-13 10-3 15,-6 4-7-15,-3-1 0 16,0 2-3-16,0 0 1 16,-9-5-2-16,-16-8-1 15,3-10 1-15,-7-8-1 16,-5-13-1-16,6-10 1 15,-1-18 0-15,4-4-1 16,16 0 0-16,-1-32-1 0,10-15 2 16,7-9 7-1,24-12 4-15,4-5 0 0,2 2 0 16,1 5-3-16,0 11-4 16,-7 11-4-16,1 7-1 15,-4 0-17-15,-3 5-27 16,-3 2-68-16,0 1-1273 15</inkml:trace>
          <inkml:trace contextRef="#ctx0" brushRef="#br0" timeOffset="1401.8345">1178-6 1604 0,'0'25'60'0,"0"7"-53"16,-6 4 33-16,-3 6-27 16,-1 5-10-16,1 3-1 15,3 1 6-15,6-9-5 16,0-6 1-16,6-12-2 16,19-9 4-16,3-15 3 15,4 0-2-15,5-5 2 16,-8-24-6-16,2-6-2 15,-12-4 1-15,-6-6-1 16,-4-2 0-16,-3 4 0 16,-6 5 1-16,0 14-1 0,0 10-1 15,0 14 0-15,0 0 0 16,0 3 1-16,0 27 2 16,-6 8-2-16,3 0 1 15,3 0-2-15,0-2 1 16,0-7 1-16,0-6-1 15,13-1-1-15,5-7 3 16,1-7-1-16,6-8 1 16,4 0 3-16,-4-14-1 15,-3-17-2-15,-3-6-3 16,0 3-1-16,-10-2 1 16,-3 3-7-16,-6 3-18 0,0 6-65 15</inkml:trace>
          <inkml:trace contextRef="#ctx0" brushRef="#br0" timeOffset="1577.822">1424-356 1132 0,'0'0'727'0,"0"0"-726"16,0 0 14-16,0 0-7 15,-3 0-8-15,-13-10-9 16,6 1-13-16,-2 9-17 15,12 0-17-15,0 5-84 16,0 26-562-16</inkml:trace>
          <inkml:trace contextRef="#ctx0" brushRef="#br0" timeOffset="1993.5656">1581-115 1505 0,'22'11'148'0,"-10"0"-145"15,4 6 47-15,-6 4-20 0,-1 10-21 16,-6 9-2-16,3 8-2 15,-2 9 1-15,-4 5-1 16,6-2 0-16,-3-3-1 16,6-10 2-16,1-15-1 15,-1-18 6-15,1-13-4 16,5-1-3-16,4-9 5 16,6-25-6-16,-3-8 0 15,-3-7 2-15,0-6 4 16,0-4 5-16,-3 0-2 15,-7 9-4-15,1 10-8 16,-10 10-1-16,6 6-8 16,-6 5-7-16,0 5-8 0,3 6-23 15,3 8-88-15,7 0-401 16</inkml:trace>
          <inkml:trace contextRef="#ctx0" brushRef="#br0" timeOffset="2265.3951">2112-129 1209 0,'0'9'502'15,"0"3"-497"-15,0 6 18 16,0 6 8-16,0 11-26 15,-6 12-2-15,3 5 0 16,-7 1 1-16,4-1-3 16,6-5-1-16,0-13 0 15,0-7-3-15,0-12-7 16,0-15-8-16,19 0-57 16,0 0-1605-16</inkml:trace>
          <inkml:trace contextRef="#ctx0" brushRef="#br0" timeOffset="2683.1834">2499-120 1419 0,'0'-11'25'0,"0"2"38"16,-16-2 33-16,-6 11-53 16,-6 0-11-16,-4 0 0 15,4 17-4-15,0 16-6 16,6 4-7-16,-3 5-4 16,9-1-3-16,7 10-3 0,5 0-3 15,4 4-1-15,0-7-1 16,4-4 1-16,18-12 1 15,0-7-1-15,6-12 0 16,0-10 0-16,7-3-1 16,-10 0 1-16,-6-23 2 15,0-17 2-15,-10-4-4 16,0-14 1-16,-5-8-2 16,-4 7 1-16,0 5-1 15,0 12-1-15,0 18-11 16,0 11-5-16,-10 7-18 15,1 6-85-15</inkml:trace>
          <inkml:trace contextRef="#ctx0" brushRef="#br0" timeOffset="3102.9252">2898-192 1453 0,'0'-7'121'15,"0"-4"-115"-15,-9 0 20 0,-13 3 13 16,-3 3-12 0,-1 5-8-16,4 0-3 0,4 11 5 15,-1 16-6-15,3 3 0 16,13 5-6-16,-3-1-5 15,6 3 1-15,0-1-4 16,0 1-1-16,6 1 2 16,13 0-1-16,0 5 0 15,3 3-1-15,12-2 1 16,-6 2 0-16,7-5 0 16,-4-6-1-16,-5-11 1 15,-14-7 0-15,-6-13-1 16,-6-4 0-16,0 0 0 15,0 0-4-15,-25 0 4 16,-12 0 0-16,-4 5 0 0,-19 14-12 16,0 12-40-1,-3 5-222-15</inkml:trace>
        </inkml:traceGroup>
        <inkml:traceGroup>
          <inkml:annotationXML>
            <emma:emma xmlns:emma="http://www.w3.org/2003/04/emma" version="1.0">
              <emma:interpretation id="{1F93E580-BBFD-4506-948D-CC7D8024C75A}" emma:medium="tactile" emma:mode="ink">
                <msink:context xmlns:msink="http://schemas.microsoft.com/ink/2010/main" type="inkWord" rotatedBoundingBox="19980,4151 21228,4089 21252,4565 20004,4628"/>
              </emma:interpretation>
              <emma:one-of disjunction-type="recognition" id="oneOf1">
                <emma:interpretation id="interp5" emma:lang="el-GR" emma:confidence="0">
                  <emma:literal>του</emma:literal>
                </emma:interpretation>
                <emma:interpretation id="interp6" emma:lang="el-GR" emma:confidence="0">
                  <emma:literal>το</emma:literal>
                </emma:interpretation>
                <emma:interpretation id="interp7" emma:lang="el-GR" emma:confidence="0">
                  <emma:literal>που</emma:literal>
                </emma:interpretation>
                <emma:interpretation id="interp8" emma:lang="el-GR" emma:confidence="0">
                  <emma:literal>τον</emma:literal>
                </emma:interpretation>
                <emma:interpretation id="interp9" emma:lang="el-GR" emma:confidence="0">
                  <emma:literal>Του</emma:literal>
                </emma:interpretation>
              </emma:one-of>
            </emma:emma>
          </inkml:annotationXML>
          <inkml:trace contextRef="#ctx0" brushRef="#br0" timeOffset="3944.1129">3901-199 1627 0,'-19'18'113'0,"-9"-1"-110"16,-16-4 19-16,-3 2-3 15,-7-2-17-15,1 2-1 16,6-4 0-16,6 1-1 16,-3-1-6-16,9-3-1 15,7-2-5-15,9-1-3 16,6-5-8-16,7 0-20 15,6 0-86-15,0 0-319 16</inkml:trace>
          <inkml:trace contextRef="#ctx0" brushRef="#br0" timeOffset="4130.9969">3596-74 1176 0,'3'0'285'15,"7"10"-221"-15,-4 4 32 0,-3 0-40 16,-3 8-40-16,0 2-3 15,0 1 2-15,0 4-3 16,0 1 1-16,0 1-3 16,-3-5-5-16,3 1-5 15,-6-3-4-15,6-4-24 16,0-3-77-16,0-11-425 16</inkml:trace>
          <inkml:trace contextRef="#ctx0" brushRef="#br0" timeOffset="4528.2181">4115-131 1523 0,'0'-9'15'0,"0"-4"64"16,0 8-26-16,-25 1-26 15,6 4-5-15,-9 0-2 16,-1 9-5-16,10 15 1 16,-6 4-4-16,3 2-5 15,3 8-1-15,1 0-4 16,8 2 0-16,1 4 0 16,2-6-1-16,7-6-1 0,7-2 2 15,12-14 3-15,9-5-4 16,3-11 1-16,4 0 0 15,-1-3 0-15,-5-21 0 16,-1-4 0-16,-3-8 3 16,-3-6-3-16,3-6-2 15,-12 0 0-15,-7 6-1 16,-3 4 0-16,-3 11-16 16,0 8-25-16,-3 13-71 15,-16 6-484-15</inkml:trace>
          <inkml:trace contextRef="#ctx0" brushRef="#br0" timeOffset="4880.9992">4392-199 1676 0,'0'3'2'15,"0"8"25"-15,0 4-2 16,-16 15-23-16,3 3 2 16,-2 10 2-16,5 4 8 15,10-1 3-15,0-5-1 16,0-5-6-16,0-10 1 16,6-10 1-16,13-10-4 15,10-6 0-15,8 0-7 0,7-8 0 16,-3-22 2-16,3-3-1 15,-6-5 2-15,-4-2-1 16,-12-1 1-16,-6-5-3 16,-16-1-1-16,0 6-5 15,-6 3-11-15,-16 6-23 16,-6 5-63-16,2 12-1236 16</inkml:trace>
        </inkml:traceGroup>
        <inkml:traceGroup>
          <inkml:annotationXML>
            <emma:emma xmlns:emma="http://www.w3.org/2003/04/emma" version="1.0">
              <emma:interpretation id="{9330AC9A-42BC-412C-AD49-7B0870208F45}" emma:medium="tactile" emma:mode="ink">
                <msink:context xmlns:msink="http://schemas.microsoft.com/ink/2010/main" type="inkWord" rotatedBoundingBox="21679,3208 24360,3429 24244,4843 21563,4622">
                  <msink:destinationLink direction="to" ref="{CA840C6A-01EC-4687-B447-976B10024B98}"/>
                </msink:context>
              </emma:interpretation>
              <emma:one-of disjunction-type="recognition" id="oneOf2">
                <emma:interpretation id="interp10" emma:lang="el-GR" emma:confidence="0">
                  <emma:literal>θεού</emma:literal>
                </emma:interpretation>
                <emma:interpretation id="interp11" emma:lang="el-GR" emma:confidence="0">
                  <emma:literal>Δε ή</emma:literal>
                </emma:interpretation>
                <emma:interpretation id="interp12" emma:lang="el-GR" emma:confidence="0">
                  <emma:literal>Θεού</emma:literal>
                </emma:interpretation>
                <emma:interpretation id="interp13" emma:lang="el-GR" emma:confidence="0">
                  <emma:literal>Φι ή</emma:literal>
                </emma:interpretation>
                <emma:interpretation id="interp14" emma:lang="el-GR" emma:confidence="0">
                  <emma:literal>Φει ή</emma:literal>
                </emma:interpretation>
              </emma:one-of>
            </emma:emma>
          </inkml:annotationXML>
          <inkml:trace contextRef="#ctx0" brushRef="#br0" timeOffset="5569.6288">6171-708 1604 0,'9'-44'66'0,"-9"-10"-57"0,0-12 33 15,-28-2-21-15,-16 6-6 16,-9 8-4-16,-13 18 8 15,0 28-2-15,-10 8-6 16,-6 31-3-16,1 33 2 16,5 15-2-16,1 10-2 15,6 15-2-15,9 4-2 16,6 9-2-16,17 2-1 16,18-2-5-16,13-9 0 15,6-8 4-15,15-9 1 16,26-12 0-16,19-12 1 15,0-10 2-15,18-16 0 0,-2-13 3 16,5-24-2-16,-5-4 1 16,-1-13-3-16,-2-38 1 15,-17-12-2-15,1-11-1 16,-19-1 1-16,-7-2 1 16,-12 7-1-16,-16 5 2 15,-3 4 0-15,0 10-1 16,-3 11-1-16,-13 13 1 15,-6 16 0-15,-9 11-1 16,-7 0 0-16,-3 11 0 16,-22 10 0-16,-3 4 0 15,-6 2 1-15,-10-3-1 16,0 3 0-16,4-2 1 0,-10-2-1 16,3-1 0-1,0 9-1-15,6 0 1 0,13-2-6 16,13-5-15-16,15-8-20 15,19-8-35-15,19-8-204 16</inkml:trace>
          <inkml:trace contextRef="#ctx0" brushRef="#br0" timeOffset="5847.4572">5875-1031 1698 0,'0'0'17'16,"0"26"-4"-16,0 12 20 16,0 8-19-16,-9 22-9 15,-7 18-3-15,-3 32 5 16,1 23 2-16,5 16-4 15,-3 2-3-15,7-19-2 16,3-18-3-16,6-31-13 16,0-22-23-16,18-26-68 0</inkml:trace>
          <inkml:trace contextRef="#ctx0" brushRef="#br0" timeOffset="6464.0241">6715-370 1593 0,'0'0'88'0,"-10"-5"-84"16,-24-1 19-16,-4 6-3 16,-6 0-12-16,3 0-7 15,-3 0 1-15,10 8 0 16,5 10 0-16,17 5-1 15,2 2 1-15,4-4-1 16,6 0 0-16,0 7-1 16,6-1-2-16,13-6-2 15,10 2-2-15,-1-8-4 16,10-4 3-16,-4-10 3 0,-6-1 0 16,-9 0 4-16,-9 0 3 15,-7 0 8-15,-3 8 0 16,-3 8-8-16,-22 6 0 15,-4 2 2-15,1 4-1 16,-3-4-1-16,-4 3 0 16,7 4 0-16,3-2 0 15,6 3-1-15,15-2 0 16,4-3 3-16,0-2-4 16,10-6 1-16,18-6 1 15,1-7-3-15,15-6 0 16,-7 0-1-16,4 0-1 0,-3-6-6 15,3-8-14-15,-4-10-28 16,1 0-100-16,0-1-1366 16</inkml:trace>
          <inkml:trace contextRef="#ctx0" brushRef="#br0" timeOffset="6934.9386">7180-269 1584 0,'0'-19'20'16,"0"0"1"-16,-9 0 22 15,-10 8-22-15,-9 5-8 16,-4 6 3-16,-2 0 3 16,-1 14-8-16,4 14 2 15,2 6-3-15,4 4-2 16,6 2-3-16,4 9 1 16,5-2-3-16,10 1-1 15,0-1-1-15,0-4 0 0,16-7 1 16,9-7 0-1,6-10 1-15,4-8 1 0,3-11 0 16,6 0-4-16,-7-5 0 16,1-28 3-16,-6-5-3 15,-7-8 0-15,-6 0 1 16,-10-5-2-16,-9 4 1 16,0 9 0-16,-9 10 0 15,-13 5-4-15,-13 7-8 16,0 5-20-16,13 11-82 15,4 0-1412-15</inkml:trace>
          <inkml:trace contextRef="#ctx0" brushRef="#br0" timeOffset="7333.6925">7507-253 1086 0,'0'0'374'0,"0"0"-308"16,0 16 26-16,-6 11-24 15,-7 2-37-15,1 12-15 16,2-2 3-16,7 2-6 0,3 2-4 15,0-2-3 1,0 3-3-16,3-4 1 0,19-8 1 16,-3-7 1-16,0-14 3 15,3-9 0-15,6-2-4 16,1-2-3-16,2-28 0 16,-3-6 1-16,-6-10-1 15,-3-2-2-15,-9-4 0 16,-1 0 2-16,-9 1-4 15,0 1 2-15,0 2-5 16,0 5-27-16,-9 5-107 16</inkml:trace>
          <inkml:trace contextRef="#ctx0" brushRef="#br0" timeOffset="7498.5888">7683-693 1835 0,'10'0'30'0,"-7"0"-29"16,-3 0 16-16,0 0-12 16,-10-5-5-16,-12-1-4 15,-15 6-11-15,-14 6-49 16,4 32-134-16</inkml:trace>
        </inkml:traceGroup>
        <inkml:traceGroup>
          <inkml:annotationXML>
            <emma:emma xmlns:emma="http://www.w3.org/2003/04/emma" version="1.0">
              <emma:interpretation id="{6E8EC3F4-6C5D-4C14-A46F-7165DE6F0EEC}" emma:medium="tactile" emma:mode="ink">
                <msink:context xmlns:msink="http://schemas.microsoft.com/ink/2010/main" type="inkWord" rotatedBoundingBox="24643,3664 25483,3735 25441,4244 24600,4173">
                  <msink:destinationLink direction="to" ref="{CA840C6A-01EC-4687-B447-976B10024B98}"/>
                </msink:context>
              </emma:interpretation>
              <emma:one-of disjunction-type="recognition" id="oneOf3">
                <emma:interpretation id="interp15" emma:lang="el-GR" emma:confidence="0">
                  <emma:literal>-</emma:literal>
                </emma:interpretation>
                <emma:interpretation id="interp16" emma:lang="el-GR" emma:confidence="0">
                  <emma:literal>.</emma:literal>
                </emma:interpretation>
                <emma:interpretation id="interp17" emma:lang="el-GR" emma:confidence="0">
                  <emma:literal>φ</emma:literal>
                </emma:interpretation>
                <emma:interpretation id="interp18" emma:lang="el-GR" emma:confidence="0">
                  <emma:literal>ή</emma:literal>
                </emma:interpretation>
                <emma:interpretation id="interp19" emma:lang="el-GR" emma:confidence="0">
                  <emma:literal>χ</emma:literal>
                </emma:interpretation>
              </emma:one-of>
            </emma:emma>
          </inkml:annotationXML>
          <inkml:trace contextRef="#ctx0" brushRef="#br0" timeOffset="12091.6743">8054-430 1434 0,'0'0'166'16,"10"0"-149"-16,5 0 26 16,4 0-19-16,3 0-8 0,13 0 6 15,9 0-3-15,6 0 1 16,7 0-6-16,6 0 0 16,-1 0-4-16,1 0-4 15,-3 0-3-15,-13 0-3 16,-3 0 0-16,-15 0-4 15,-11 0-4-15,-2 0-17 16,-13 0-18-16,7 0-54 16,-4 6-321-16</inkml:trace>
          <inkml:trace contextRef="#ctx0" brushRef="#br0" timeOffset="12592.7627">8645-242 1375 0,'-12'21'100'15,"-7"-2"-90"-15,3-6 39 16,0 3-8-16,4-7-28 15,2-3-5-15,4-6 6 16,6 0-3-16,0 0 15 0,0 0-13 16,0 0 0-16,6 0 1 15,7 0-8-15,6-8-2 16,6-7-1-16,3 0-2 16,7-10 1-16,3 0-2 15,6 2 1-15,-7-5-1 16,-5 10 0-16,-4 1 1 15,-9 6-1-15,-13 6 3 16,4-3 0-16,-10 0-3 16,0-3 3-16,0-6 0 15,0-2 0-15,-19-4-1 16,-6-8 0-16,3-1 2 0,-7-5-3 16,-5 0 0-1,-4 5 0-15,3 7 1 0,-2 6-2 16,8 6 4-16,4 7-4 15,6 4-1-15,10 2-3 16,0 0-17-16,-1 0-50 16,10 5-255-16</inkml:trace>
        </inkml:traceGroup>
      </inkml:traceGroup>
    </inkml:traceGroup>
  </inkml:traceGroup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2047" units="deg"/>
          <inkml:channel name="T" type="integer" max="2.14748E9" units="dev"/>
        </inkml:traceFormat>
        <inkml:channelProperties>
          <inkml:channelProperty channel="X" name="resolution" value="1516.99072" units="1/cm"/>
          <inkml:channelProperty channel="Y" name="resolution" value="2427.1853" units="1/cm"/>
          <inkml:channelProperty channel="F" name="resolution" value="5.68611" units="1/deg"/>
          <inkml:channelProperty channel="T" name="resolution" value="1" units="1/dev"/>
        </inkml:channelProperties>
      </inkml:inkSource>
      <inkml:timestamp xml:id="ts0" timeString="2026-05-01T10:40:47.328"/>
    </inkml:context>
    <inkml:brush xml:id="br0">
      <inkml:brushProperty name="width" value="0.06667" units="cm"/>
      <inkml:brushProperty name="height" value="0.06667" units="cm"/>
      <inkml:brushProperty name="color" value="#ED1C24"/>
      <inkml:brushProperty name="fitToCurve" value="1"/>
    </inkml:brush>
  </inkml:definitions>
  <inkml:traceGroup>
    <inkml:annotationXML>
      <emma:emma xmlns:emma="http://www.w3.org/2003/04/emma" version="1.0">
        <emma:interpretation id="{76E15E1E-D5BC-477A-8EAD-7A9C0212C6BD}" emma:medium="tactile" emma:mode="ink">
          <msink:context xmlns:msink="http://schemas.microsoft.com/ink/2010/main" type="writingRegion" rotatedBoundingBox="26297,3549 33187,4138 32950,6909 26060,6320"/>
        </emma:interpretation>
      </emma:emma>
    </inkml:annotationXML>
    <inkml:traceGroup>
      <inkml:annotationXML>
        <emma:emma xmlns:emma="http://www.w3.org/2003/04/emma" version="1.0">
          <emma:interpretation id="{2B6BDDBE-10B2-41BF-A07D-4E520D610015}" emma:medium="tactile" emma:mode="ink">
            <msink:context xmlns:msink="http://schemas.microsoft.com/ink/2010/main" type="paragraph" rotatedBoundingBox="26264,3697 31646,3927 31580,5475 26198,5245" alignmentLevel="1"/>
          </emma:interpretation>
        </emma:emma>
      </inkml:annotationXML>
      <inkml:traceGroup>
        <inkml:annotationXML>
          <emma:emma xmlns:emma="http://www.w3.org/2003/04/emma" version="1.0">
            <emma:interpretation id="{129724FC-E31D-4555-BFEA-A77E92D23737}" emma:medium="tactile" emma:mode="ink">
              <msink:context xmlns:msink="http://schemas.microsoft.com/ink/2010/main" type="line" rotatedBoundingBox="26264,3697 31646,3927 31580,5475 26198,5245"/>
            </emma:interpretation>
          </emma:emma>
        </inkml:annotationXML>
        <inkml:traceGroup>
          <inkml:annotationXML>
            <emma:emma xmlns:emma="http://www.w3.org/2003/04/emma" version="1.0">
              <emma:interpretation id="{3BDE2D6C-7DA5-4907-A596-701DE61CBDCD}" emma:medium="tactile" emma:mode="ink">
                <msink:context xmlns:msink="http://schemas.microsoft.com/ink/2010/main" type="inkWord" rotatedBoundingBox="26372,3829 27156,4132 26825,4988 26041,4684"/>
              </emma:interpretation>
              <emma:one-of disjunction-type="recognition" id="oneOf0">
                <emma:interpretation id="interp0" emma:lang="en-US" emma:confidence="0.5">
                  <emma:literal>q</emma:literal>
                </emma:interpretation>
                <emma:interpretation id="interp1" emma:lang="en-US" emma:confidence="0">
                  <emma:literal>%</emma:literal>
                </emma:interpretation>
                <emma:interpretation id="interp2" emma:lang="en-US" emma:confidence="0">
                  <emma:literal>Q</emma:literal>
                </emma:interpretation>
                <emma:interpretation id="interp3" emma:lang="en-US" emma:confidence="0">
                  <emma:literal>F</emma:literal>
                </emma:interpretation>
                <emma:interpretation id="interp4" emma:lang="en-US" emma:confidence="0">
                  <emma:literal>*</emma:literal>
                </emma:interpretation>
              </emma:one-of>
            </emma:emma>
          </inkml:annotationXML>
          <inkml:trace contextRef="#ctx0" brushRef="#br0">344 55 1357 0,'0'-4'5'16,"0"0"33"-16,0-4-4 16,0-6-29-16,0 3 16 15,-6 5 17-15,-13-2 20 16,1 8-7-16,-1 0-13 15,-9 0-12-15,0 0-11 16,-6 0-6-16,0 14-5 16,3 0-3-16,-3 2-1 0,12 3-1 15,-3-1-8 1,7-1-1-16,2 2-2 0,7-1-3 16,6 1-7-16,3 2-4 15,0-2 4-15,0 0-22 16,22-2-15-16,12-10-9 15,3-3 16-15,0-4-41 16,7 0 2-16,-10 0-145 16,-6 0 236-16,-7 0 25 15,-5 0 49-15,-7 0-31 16,0-2-16-16,-5-7-27 16,2 5 27-16,-6-2-15 0,0 6 12 15,-16 0 71 1,-12 0 24-16,-3 6 0 0,-9 9-29 15,9 6-48-15,-3-1-19 16,6-7-15-16,0 4-4 16,9-3-4-16,4 2-4 15,3-2-4-15,5 7 5 16,7-4 3-16,0 6 14 16,0-3 5-16,25-5 4 15,3 0-8-15,15-11-9 16,-2-4-1-16,12 0-2 15,-7 0-3-15,-3 0 0 16,-12 0 1-16,-6 0-1 16,-6-7 0-16,-1-1-6 15,-2-3-14-15,-7-4-35 16,1-6-96-16,2-1-385 16</inkml:trace>
          <inkml:trace contextRef="#ctx0" brushRef="#br0" timeOffset="615.045">527 409 1549 0,'19'8'39'0,"-1"-5"-4"15,10-3-35-15,0 0 0 16,0 0-6-16,0 0 6 16,0 0 2-16,0-15 2 15,-3-7 15-15,2-5-3 16,1-6-6-16,0-10-4 0,-3-3-5 15,-6 0 0-15,-10 12-1 16,-9 7-6-16,0 13-8 16,0 7-10-16,-16 7-47 15,-2 0-76-15,5 0-219 16</inkml:trace>
          <inkml:trace contextRef="#ctx0" brushRef="#br0" timeOffset="324.2274">601 130 1238 0,'0'29'362'16,"0"17"-342"-16,0 7 50 16,0 9-21-16,-15 12-25 15,6 7-10-15,-4 4-3 16,4 6-6-16,-7-5-4 16,7-11-1-16,6-16-2 15,-3-16-4-15,6-19-4 16,0-16-8-16,0-8-16 15,0 0-50-15,0-25-119 16,0-12-848-16</inkml:trace>
        </inkml:traceGroup>
        <inkml:traceGroup>
          <inkml:annotationXML>
            <emma:emma xmlns:emma="http://www.w3.org/2003/04/emma" version="1.0">
              <emma:interpretation id="{EE60D2B5-7D77-449E-879A-AB6020DF2798}" emma:medium="tactile" emma:mode="ink">
                <msink:context xmlns:msink="http://schemas.microsoft.com/ink/2010/main" type="inkWord" rotatedBoundingBox="27267,3952 29469,3955 29467,5312 27265,5309"/>
              </emma:interpretation>
              <emma:one-of disjunction-type="recognition" id="oneOf1">
                <emma:interpretation id="interp5" emma:lang="en-US" emma:confidence="0.5">
                  <emma:literal>ago</emma:literal>
                </emma:interpretation>
                <emma:interpretation id="interp6" emma:lang="en-US" emma:confidence="0">
                  <emma:literal>afoos</emma:literal>
                </emma:interpretation>
                <emma:interpretation id="interp7" emma:lang="en-US" emma:confidence="0">
                  <emma:literal>aloo</emma:literal>
                </emma:interpretation>
                <emma:interpretation id="interp8" emma:lang="en-US" emma:confidence="0">
                  <emma:literal>apo</emma:literal>
                </emma:interpretation>
                <emma:interpretation id="interp9" emma:lang="en-US" emma:confidence="0">
                  <emma:literal>afro</emma:literal>
                </emma:interpretation>
              </emma:one-of>
            </emma:emma>
          </inkml:annotationXML>
          <inkml:trace contextRef="#ctx0" brushRef="#br0" timeOffset="1167.9071">1374 111 1159 0,'0'0'179'0,"-7"0"-129"15,-21 0 48-15,-6 0-38 0,6 0-45 16,-9 0-11-16,6-5-4 16,6 2-12-16,-2 0 9 15,8 3-13-15,0 0-20 16,4 0 15-16,2 0-2 16,4 0 6-16,3 8-8 15,3 1 9-15,3 1-32 16,0 3 28-16,0 9 20 15,0 2 37-15,-6 8 26 16,-4 0-12-16,7 8-5 16,-3 1-6-16,-3 5-15 15,2 1-8-15,4-2-12 16,-3 1-5-16,6-11-2 0,0-9 0 16,0-7-13-16,0-11-27 15,0-8-39-15,9 0-99 16,7-3-775-16</inkml:trace>
          <inkml:trace contextRef="#ctx0" brushRef="#br0" timeOffset="1484.7103">1336 135 723 0,'3'0'162'16,"-3"0"186"-16,0 0-179 16,0 24-73-16,0 3-36 15,0 2-15-15,0 4-11 16,0 1-9-16,-3 1-9 15,-3 4-12-15,3 7-4 0,-3-5 0 16,3-1-12 0,3-5-6-16,0-3-23 15,0-6-95-15,0-7-167 0</inkml:trace>
          <inkml:trace contextRef="#ctx0" brushRef="#br0" timeOffset="2187.9092">1805 87 1192 0,'-19'0'11'15,"0"0"27"-15,-2 0 27 16,-10 0-57-16,9 13-6 16,-6 9 10-16,0 5-2 15,3 5 25-15,4 2 0 16,-4 3 3-16,0 1-30 15,13-1-6-15,-4-2 2 16,13 5 1-16,3 1-2 16,0-9 3-16,9 2-6 15,10-6-7-15,9-2 7 16,0-7 1-16,6-9 3 0,-6-2 4 16,0-8 3-16,0 0-10 15,6-18-1-15,-6-9-4 16,-1-5-5-16,-5 0-5 15,-3-3 9-15,-1 7 1 16,4-2-1-16,-10 2 1 16,-2 0 4-16,5-2 0 15,-12-2 2-15,4-3 2 16,-7 1-1-16,0-2-1 16,0 6 0-16,-7 4-2 15,-5 7 0-15,-13 6-2 16,0 7 2-16,7 6 2 0,-1 0 13 15,-3 0 14-15,-2 17 12 16,2 9-2-16,-9 6 6 16,3 8-9-16,0 5-9 15,-3 18-9-15,-3 10-5 16,0 14-1-16,-3 20-4 16,6 9-1-16,-3 5 3 15,6 0-10-15,12-13 0 16,7-18-10-16,9-14-19 15,9-22-86-15,25-20-1491 16</inkml:trace>
          <inkml:trace contextRef="#ctx0" brushRef="#br0" timeOffset="3297.7847">2332 230 1427 0,'0'-12'122'15,"-13"1"-96"-15,-5 0 32 16,-7 9-41-16,0 2-5 16,3 0-6-16,4 0-3 15,-1 0 2-15,1 5 3 16,-1 11-3-16,-3 0 1 16,4 7 4-16,-4 11-5 15,3 1 2-15,1 2-3 0,8 5-2 16,1 1-1-16,9-2 3 15,0-4 8-15,13-8-1 16,14-5-5-16,8-13 0 16,8-8-3-16,3-3 1 15,-5-3 0-15,8-29-2 16,-8-5-2-16,-7-4 0 16,-16-1-5-16,-8 1 4 15,-10 3-4-15,-7 2-10 16,-11 1-30-16,-4 0-135 15</inkml:trace>
          <inkml:trace contextRef="#ctx0" brushRef="#br0" timeOffset="3584.6055">2356-65 1660 0,'10'15'182'16,"-7"-7"-168"-16,-3-8-14 15,0 0 0-15,0 0-14 16,0 0-26-16,-9 0-35 16,-1 14-139-16</inkml:trace>
          <inkml:trace contextRef="#ctx0" brushRef="#br0" timeOffset="4182.3494">2887 370 14 0,'6'-8'1192'0,"-3"-3"-1105"16,-3 2 52-16,0-6-38 0,0 5-39 15,0 1-26-15,-9 2-14 16,-10 7-1-16,-3 0 9 16,-12 0-4-16,6 0-12 15,4 13-4-15,-4 9-2 16,6-2-4-16,-3 7-2 15,10 7-2-15,-4 0-1 16,16 1-3-16,-3 2 4 16,6 0 0-16,0-2 0 15,25-6 1-15,2-7 0 16,11-11 1-16,8-9-1 16,1-2 0-16,5 0-1 0,-14-16-1 15,-1-5 1-15,-19 0 0 16,-5 1-1-16,-4 2 3 15,-9-1-1-15,0-2-1 16,0-8 0-16,-9-3 0 16,-7-2 0-16,1-2-1 15,2 4 0-15,-5 8-2 16,-1 2 2-16,1 7 0 16,8-2 2-16,-5 4-1 15,12 6 1-15,-4-1-1 16,4 4 1-16,3 4 1 15,0-2 1-15,0 2 0 16,0 0 1-16,10 0 4 16,11 0-3-16,14 0-3 15,-4 0 0-15,12 0 3 0,-6 0-2 16,0 0-1-16,-3 4-2 16,1-2-1-16,-8 2-1 15,-5-4-5-15,-3 0-13 16,-10 0-25-16,0 0-66 15,1 0-346-15</inkml:trace>
        </inkml:traceGroup>
        <inkml:traceGroup>
          <inkml:annotationXML>
            <emma:emma xmlns:emma="http://www.w3.org/2003/04/emma" version="1.0">
              <emma:interpretation id="{F7A37829-6160-4792-B0E7-08AF21968DEF}" emma:medium="tactile" emma:mode="ink">
                <msink:context xmlns:msink="http://schemas.microsoft.com/ink/2010/main" type="inkWord" rotatedBoundingBox="29645,3832 31680,4045 31571,5092 29536,4879"/>
              </emma:interpretation>
              <emma:one-of disjunction-type="recognition" id="oneOf2">
                <emma:interpretation id="interp10" emma:lang="en-US" emma:confidence="0.5">
                  <emma:literal>feta</emma:literal>
                </emma:interpretation>
                <emma:interpretation id="interp11" emma:lang="en-US" emma:confidence="0">
                  <emma:literal>Gela</emma:literal>
                </emma:interpretation>
                <emma:interpretation id="interp12" emma:lang="en-US" emma:confidence="0">
                  <emma:literal>fata</emma:literal>
                </emma:interpretation>
                <emma:interpretation id="interp13" emma:lang="en-US" emma:confidence="0">
                  <emma:literal>Ora</emma:literal>
                </emma:interpretation>
                <emma:interpretation id="interp14" emma:lang="en-US" emma:confidence="0">
                  <emma:literal>flea</emma:literal>
                </emma:interpretation>
              </emma:one-of>
            </emma:emma>
          </inkml:annotationXML>
          <inkml:trace contextRef="#ctx0" brushRef="#br0" timeOffset="4716.022">3556-170 1495 0,'0'0'19'0,"-6"0"32"16,-6 0 10-16,-10 0-45 15,10 17-8-15,-7 15 4 16,1 7-2-16,-7 11 2 16,3 18 6-16,3 4-2 0,-5 14-3 15,8 2 4-15,4 0-4 16,5 2-8-16,7-8-3 16,0-7-2-16,0-14 1 15,19-7-1-15,12-8 2 16,-3-9 0-16,3-6 0 15,-3-6 1-15,9-12-1 16,-6-13 2-16,-3 0 0 16,3-21-2-16,-6-16 1 15,3-17 0-15,-3-7 1 16,-4-12-3-16,-2-13 1 16,-10-4-1-16,-3-4 2 15,-6-1-3-15,0 5 0 0,-15 13 0 16,-13 13-2-16,0 17-5 15,-6 28-7-15,6 15-12 16,-3 4-21-16,6 13-72 16,7 16-470-16</inkml:trace>
          <inkml:trace contextRef="#ctx0" brushRef="#br0" timeOffset="4980.5327">3758 388 1467 0,'3'12'162'0,"3"-3"-152"16,-6-9-10-16,0 0 21 16,0 0-18-16,-9 0 11 15,-16 0 9-15,-3 0-12 16,-9 0 2-16,0-7 3 15,-10 3-10-15,1-2-3 16,-4 2-3-16,4 3-9 16,9 1-23-16,-1 0-41 15,13 0-236-15</inkml:trace>
          <inkml:trace contextRef="#ctx0" brushRef="#br0" timeOffset="5839.6691">4257 196 1423 0,'3'-2'142'0,"-3"2"-116"0,0 0 15 15,-12-8-24-15,-22 5 10 16,0-3-8-16,3 6-14 16,-3 0-1-16,6 0-2 15,3 9-2-15,6 12 0 16,1 3-4-16,8 7 4 15,1 1 0-15,9 0-7 16,0 2-8-16,0 0 5 16,19 0-1-16,5-6 5 15,4-4 6-15,6-8 0 16,-3 0 2-16,-6-8 4 16,-12-5 1-16,-4 0 2 0,-9-3-3 15,0 0 2-15,0 0-3 16,-3 2-1-16,-13 7 0 15,-5 4 2-15,-4 2-3 16,3 7 3-16,4 2 0 16,-7 3 0-16,0 3-1 15,13 2-5-15,-4 0 5 16,13 0-3-16,3-8 0 16,0-4-1-16,0-8 0 15,22-3 6-15,6-7 2 16,6-2-8-16,3 0-1 15,-3 0-1-15,3 0 1 16,-3-10 0-16,-6-8-1 0,0-5 1 16,0-4-2-16,-6-5 0 15,9-6 0-15,-3-7 1 16,0-11 0-16,-1-6 0 16,-5 2 1-16,3 2 0 15,-6 12-1-15,-10 10 1 16,0 6 1-16,-3 7-1 15,-6 4 0-15,0 5 0 16,0 10 0-16,0 4-1 16,0 0 0-16,-6 0 0 15,-3 18 2-15,-4 11 2 16,4 8-3-16,3 0-1 0,0 10 1 16,6 0 0-1,0 7 0-15,0-6-3 0,0 0 0 16,6-7 2-16,9-7-3 15,-5-2-6-15,8-5-15 16,-5-5-30-16,5-9-56 16,1-8-104-16</inkml:trace>
          <inkml:trace contextRef="#ctx0" brushRef="#br0" timeOffset="6425.9693">5051 496 1373 0,'15'-21'80'0,"-2"-13"-79"16,-7-5 52-16,-6-1-5 15,0 1-31-15,0 4-4 16,-9 5 3-16,-10 11 8 15,-3 10-1-15,4 5-4 16,-1 4-2-16,7 0 3 16,-7 22-2-16,1 10-10 15,-1 5-4-15,-3 8-3 16,4 4 0-16,-1 7-1 16,7 5 0-16,6 1-4 0,-4-6-7 15,10-7 1 1,0-12 1-16,0-7 2 0,10-12 5 15,8-13 1-15,1-5-8 16,-1 0 3-16,4-16 3 16,0-19 3-16,-4-7 0 15,7-10 0-15,-3-6 0 16,-4-6 2-16,-2 2-2 16,-1 15 1-16,-11 15-1 15,2 17 0-15,-6 13 2 16,0 2 2-16,0 0 8 15,0 0 1-15,0 17-4 16,0 6-4-16,0 5-4 0,0 6 0 16,9 3 1-16,10 6-1 15,-1-4 2-15,10-3 1 16,0-10 2-16,6-4 1 16,-3-13-7-16,3-5-1 15,-3-4-6-15,0 0-16 16,-9 0-36-16,-13-13-270 15</inkml:trace>
        </inkml:traceGroup>
      </inkml:traceGroup>
    </inkml:traceGroup>
    <inkml:traceGroup>
      <inkml:annotationXML>
        <emma:emma xmlns:emma="http://www.w3.org/2003/04/emma" version="1.0">
          <emma:interpretation id="{0FABA34B-DC3E-4F79-9996-83F5944906E9}" emma:medium="tactile" emma:mode="ink">
            <msink:context xmlns:msink="http://schemas.microsoft.com/ink/2010/main" type="paragraph" rotatedBoundingBox="26880,5007 33067,5536 32950,6909 26762,6380" alignmentLevel="1"/>
          </emma:interpretation>
        </emma:emma>
      </inkml:annotationXML>
      <inkml:traceGroup>
        <inkml:annotationXML>
          <emma:emma xmlns:emma="http://www.w3.org/2003/04/emma" version="1.0">
            <emma:interpretation id="{529407EA-85A1-419E-AE44-2E4163B6C588}" emma:medium="tactile" emma:mode="ink">
              <msink:context xmlns:msink="http://schemas.microsoft.com/ink/2010/main" type="inkBullet" rotatedBoundingBox="26844,5424 27228,5457 27191,5889 26807,5856"/>
            </emma:interpretation>
            <emma:one-of disjunction-type="recognition" id="oneOf3">
              <emma:interpretation id="interp15" emma:lang="en-US" emma:confidence="0">
                <emma:literal>•</emma:literal>
              </emma:interpretation>
            </emma:one-of>
          </emma:emma>
        </inkml:annotationXML>
        <inkml:trace contextRef="#ctx0" brushRef="#br0" timeOffset="7903.0936">781 1445 1323 0,'-9'-4'215'16,"-13"-2"-195"-16,4 3 20 0,-4 3-1 15,-3 0-32-15,7 0-4 16,-4 0-1-16,6 16 1 15,1 6-2-15,2 12 4 16,7 0-1-16,-3 5 4 16,9 10 2-16,0-4-4 15,0 3 10-15,15-2-3 16,13-10-1-16,10-6-8 16,5-13-3-16,4-11 0 15,-4-6 2-15,-12 0-2 16,-3-12 2-16,-3-12 0 15,-7-4-2-15,1-8 1 16,-1-7 3-16,1-5 1 0,-10-6-2 16,-2 4-4-1,-7 4-3-15,-16 6-3 0,-12 12-1 16,-15 13-15-16,2 12-16 16,-2 3-23-16,12 0-103 15,-3 0-434-15</inkml:trace>
      </inkml:traceGroup>
      <inkml:traceGroup>
        <inkml:annotationXML>
          <emma:emma xmlns:emma="http://www.w3.org/2003/04/emma" version="1.0">
            <emma:interpretation id="{0249B350-A90C-45E2-9BC1-5C9BEC2BE5AB}" emma:medium="tactile" emma:mode="ink">
              <msink:context xmlns:msink="http://schemas.microsoft.com/ink/2010/main" type="line" rotatedBoundingBox="27388,5051 33067,5536 32950,6909 27271,6424"/>
            </emma:interpretation>
          </emma:emma>
        </inkml:annotationXML>
        <inkml:traceGroup>
          <inkml:annotationXML>
            <emma:emma xmlns:emma="http://www.w3.org/2003/04/emma" version="1.0">
              <emma:interpretation id="{4671C225-4677-477A-BE4F-B98B2681CE08}" emma:medium="tactile" emma:mode="ink">
                <msink:context xmlns:msink="http://schemas.microsoft.com/ink/2010/main" type="inkWord" rotatedBoundingBox="28363,5134 33067,5536 32950,6909 28245,6507"/>
              </emma:interpretation>
              <emma:one-of disjunction-type="recognition" id="oneOf4">
                <emma:interpretation id="interp16" emma:lang="en-US" emma:confidence="0.5">
                  <emma:literal>aio0o8@oynm</emma:literal>
                </emma:interpretation>
                <emma:interpretation id="interp17" emma:lang="en-US" emma:confidence="0.5">
                  <emma:literal>9110 008@oinm</emma:literal>
                </emma:interpretation>
                <emma:interpretation id="interp18" emma:lang="en-US" emma:confidence="0">
                  <emma:literal>also 008@oinm</emma:literal>
                </emma:interpretation>
                <emma:interpretation id="interp19" emma:lang="en-US" emma:confidence="0">
                  <emma:literal>5110 008@oinm</emma:literal>
                </emma:interpretation>
                <emma:interpretation id="interp20" emma:lang="en-US" emma:confidence="0">
                  <emma:literal>[110 008@oinm</emma:literal>
                </emma:interpretation>
              </emma:one-of>
            </emma:emma>
          </inkml:annotationXML>
          <inkml:trace contextRef="#ctx0" brushRef="#br0" timeOffset="9897.8887">2260 1489 1253 0,'0'0'172'15,"-9"0"-163"-15,-13 15 37 16,-2 0-3-16,2 2-37 0,-3 2-2 16,-3 5 2-1,10 4 3-15,-1 4-1 0,3 6-8 16,7 1 0-16,9 4-1 15,0-3-3-15,0 1-1 16,19-8 5-16,6-13 2 16,2-7 3-16,1-4 2 15,6-9 0-15,-12 0-7 16,6 0 3-16,-9-19-8 16,-4-4 7-16,-6-8-4 15,1-1 4-15,-4-2 2 16,-3-3-1-16,-3-4-3 15,0 6 0-15,6 0-2 16,-3 6-9-16,-3 7-9 16,0 0 15-16,0 7 5 0,0 3 3 15,-3 3 3-15,-6 3 14 16,3 3-7-16,3 1-7 16,-4-1 3-16,7 3-3 15,0-1-1-15,0 1 8 16,0 0 7-16,0 0-2 15,10 0-4-15,5 0-2 16,4 0 0-16,-1 0-3 16,4 0-5-16,3 0-4 15,3 0 0-15,6 0-3 16,-12 0 1-16,6-8-7 16,-13 3-18-16,-6 5-45 0,1 0-195 15</inkml:trace>
          <inkml:trace contextRef="#ctx0" brushRef="#br0" timeOffset="10415.2554">2896 1182 1273 0,'-3'0'185'0,"-6"0"-176"15,-1 2 57-15,-5 14-4 16,-4 3-47-16,1 8-10 15,-10 8-3-15,3 10-1 16,6 13 2-16,-2 11 1 16,2 10 1-16,10 7-4 15,-4 1 10-15,13 7-5 16,0-6 4-16,0-6 0 0,25-16 0 16,3-21-1-1,0-18 5-15,6-19 2 0,0-8-5 16,-3-24-6-16,3-27 1 15,-6-16-2-15,0-4 0 16,-3-9-1-16,-13-9 3 16,-2 1 0-16,-10-4-1 15,0 9-3-15,0 11-1 16,-22 15-1-16,-3 23-2 16,-3 18-6-16,3 16-9 15,4 0-7-15,2 26-19 16,0 10-120-16</inkml:trace>
          <inkml:trace contextRef="#ctx0" brushRef="#br0" timeOffset="10634.1203">3048 1684 1003 0,'0'8'668'15,"0"-5"-668"-15,0-3 0 16,-19 0 8-16,-18 0 8 16,-12 0-13-16,2 3-1 15,0-3-2-15,4 0-3 16,6 0-14-16,0 0-72 16,9 0-179-16</inkml:trace>
          <inkml:trace contextRef="#ctx0" brushRef="#br0" timeOffset="11729.499">3488 1641 1596 0,'-28'9'50'16,"0"4"-14"-16,1-3 7 15,-1 4-35-15,9-1-8 16,0-4-1-16,4 1-9 16,2 1-4-16,4 5 3 15,0 5 11-15,3 7 2 16,6 6-1-16,-3 2 1 15,3 8 1-15,0 1-3 16,0-2 1-16,12-5-1 16,13-6 1-16,3-11 1 0,3-7 4 15,3-9 0-15,0-5 3 16,-6 0-3-16,0-8-4 16,0-19 1-16,0-12-1 15,6-10 1-15,-3-5-1 16,-7-2-2-16,-5 4 0 15,-10 6-4-15,-9 11 1 16,-3 8-13-16,-28 11-5 16,0 5-13-16,-6 8-64 15,3 3-230-15</inkml:trace>
          <inkml:trace contextRef="#ctx0" brushRef="#br0" timeOffset="12447.5309">4040 2070 985 0,'0'-19'241'15,"0"-5"-100"-15,0-4-41 16,0 9-29-16,-15-1-20 15,2 12-18-15,-5 8-8 16,-1 0 2-16,-6 0-1 16,-3 19-15-16,4 7-9 15,2 1 0-15,3 3-2 16,10-4 0-16,3-2-3 16,6 1 0-16,0-2 3 15,0-4 1-15,18-3 2 0,10-5 0 16,9-6-1-16,7-5 1 15,-7 0 0-15,-3 0 1 16,-12-7-2-16,3-7 0 16,-7-7 5-16,-2-6 4 15,-13-3-7-15,3-7-1 16,-6-1-1-16,0-7-1 16,-19-2-1-16,-15-4 1 15,-12-4-1-15,2 2-1 16,-2 2 1-16,3 3 0 15,5 3-2-15,10 4 2 16,7 3 0-16,-1 6 1 16,10 5 0-16,5 9-1 15,7-1 0-15,0 4-3 16,0-4 2-16,28 1-3 0,6-1-3 16,10 1 1-16,5 1 0 15,4 5 3-15,-9 12 2 16,-7 0-9-16,-12 0-5 15,2 14-20-15,-14 10-114 16,5 8-416-16</inkml:trace>
          <inkml:trace contextRef="#ctx0" brushRef="#br0" timeOffset="13176.0775">4570 1854 1348 0,'0'-18'126'16,"-9"4"-121"-16,-10 2 60 15,1 12-12-15,-1 0-33 0,1 0-14 16,-1 19-4-16,0 7-1 16,4 10-1-16,3 7 1 15,-4 2-1-15,13-2 1 16,3 0 0-16,0-4-1 15,0-2 0-15,22-7 0 16,2-5 2-16,7-10 2 16,4-1 3-16,2-9-7 15,0-5 16-15,-9 0-10 16,3 0-4-16,-9-15-1 16,-4-7 3-16,1-3-1 15,-4-9-2-15,4-3 0 0,-10-12 0 16,4 0 0-16,-1-2-1 15,-9 5 0-15,-3 8-2 16,0 3 0-16,-18 16 1 16,-17 8 0-16,-5 11 0 15,-6 0 2-15,-4 0 0 16,13 0 2-16,-4 11 4 16,7 6-6-16,6-2 2 15,4 4 0-15,2 7 5 16,3 9 1-16,-5 14 6 15,5 4-9-15,-6 14-1 16,13-3 1-16,-4-2-4 0,16 0 0 16,0-9 0-1,0 1-2-15,19-9-1 0,-1 0-3 16,1 3-3-16,3-2-5 16,-1-4-6-16,4-6-12 15,-3-7-31-15,3-12-49 16,3-10-137-16,0-7-666 15</inkml:trace>
          <inkml:trace contextRef="#ctx0" brushRef="#br0" timeOffset="13604.8122">5076 1877 1430 0,'-6'-12'71'0,"-7"8"-12"15,-9-3 32-15,1 7-62 16,-4 0-21-16,3 0 1 15,7 0-3-15,2 1 1 16,-2 23 3-16,6 6-6 16,2 4 4-16,7 13-2 0,0 0 6 15,0-1-1-15,13-4-4 16,5-6-1-16,1-15-3 16,3-7 2-16,6-12-2 15,-1-2-2-15,-2 0-1 16,0-13-1-16,-6-17 0 15,-7-7 0-15,4-6-2 16,-7-8-8-16,-6-2-12 16,-3-2-18-16,0 7-71 15,0 3-1124-15</inkml:trace>
          <inkml:trace contextRef="#ctx0" brushRef="#br0" timeOffset="13775.7082">5097 1567 1686 0,'0'0'88'0,"0"0"-74"16,0 0 29-16,0 0-25 15,0 0-14-15,0 0-4 16,0 0-5-16,0 0-14 16,0 5-17-16,-3 14-17 15,-3 0-115-15</inkml:trace>
          <inkml:trace contextRef="#ctx0" brushRef="#br0" timeOffset="14346.3523">5212 2065 1560 0,'0'10'83'0,"13"1"-80"16,5-11 42-16,-2 2-18 16,5-2-21-16,4 0 1 0,-6 0 0 15,6 0 3-15,-4-10 2 16,4-14-5-16,-6-3-1 16,-1-5-1-16,-5-1 0 15,-4-4-4-15,7-1 0 16,-10 5-1-16,-3 1-1 15,-3 1-3-15,0 13-4 16,0 4-18-16,0 6-29 16,-3 8-60-16,-7 0-232 15</inkml:trace>
          <inkml:trace contextRef="#ctx0" brushRef="#br0" timeOffset="14105.5022">5253 1816 1575 0,'0'63'52'15,"0"18"-43"-15,0 7 56 16,-4 6-23-16,-5-3-17 16,9-11-8-16,0-13-8 15,0-18-4-15,0-21 0 16,0-11-4-16,0-15-1 16,0-2-10-16,0 0-19 0,0-8-54 15,3-18-274-15</inkml:trace>
          <inkml:trace contextRef="#ctx0" brushRef="#br0" timeOffset="14818.0591">5606 1840 1449 0,'0'34'121'16,"6"7"-99"-16,-6-4-22 16,3 3 25-16,-3-8-21 15,0 0-3-15,0-10 3 16,6-7 6-16,-6-4 8 15,4-11 7-15,-4 0-2 16,0 0-4-16,9-11-12 0,0-12-3 16,7-12-3-1,-4-8 2-15,7-6-3 0,-1 3 2 16,1 4 0-16,-4 10 0 16,4 10 0-16,-3 11 0 15,-7 3 0-15,3 8 0 16,-2 0 1-16,-1 0 1 15,6 0 4-15,-12 13-6 16,7 5 0-16,-4 9 0 16,-3 6-1-16,3 5 1 15,-6 9-1-15,0 3 0 16,3 3 1-16,-3-4-2 16,7-9 0-16,-7-11 1 15,0-8-1-15,0-12 0 16,0-3 0-16,3-6-5 0,-3 0-11 15,0 0-36-15,0-6-177 16</inkml:trace>
          <inkml:trace contextRef="#ctx0" brushRef="#br0" timeOffset="15605.9865">6170 1833 1360 0,'10'-15'137'16,"-1"-2"-134"-16,-9 6 27 16,0-1 21-16,0 10-38 15,-12 2-5-15,-13 0 15 16,0 21 2-16,3 13-12 15,-3 9-5-15,7 3-7 16,8 3 0-16,1-7 1 16,6 1 0-16,3-4 1 15,0-3-2-15,9-10-1 16,4-7-7-16,5-14 7 16,1-5-3-16,6-2 2 15,3-33-1-15,6-16 3 0,-6-13-1 16,0-5 2-1,0-10 1-15,-7 5-1 0,4 12 2 16,-9 14 0-16,-7 24 0 16,-6 16-3-16,-3 8 0 15,0 0 4-15,0 3 7 16,0 23-8-16,0 15-3 16,0 2-1-16,0 4 0 15,0-2 1-15,0 3 0 16,0 1 0-16,6-9-1 15,3-5 0-15,4-5 0 16,2-9 0-16,4 3 0 0,-7-10-4 16,-2-7 1-1,2-1 3-15,-3-6-2 0,1 0-1 16,-1 0 0-16,3-17 3 16,4-15 0-16,-4-10 0 15,13-10-1-15,-6-4-1 16,6-10 0-16,-4 2 2 15,-2 10 0-15,-4 14 0 16,-2 19 0-16,-7 18 2 16,3 3 5-16,-9 5 9 15,10 22-7-15,-10 5-7 16,3 6 0-16,3 7-2 16,-3 10 0-16,3 17 1 15,3 2 1-15,1 8-1 16,-1-7 1-16,0-10 4 0,1-14 4 15,-4-13 2-15,-3-20-4 16,3-12-7-16,-6-6-1 16,0 0-30-16,-18-6-32 15,-7-7-201-15</inkml:trace>
          <inkml:trace contextRef="#ctx0" brushRef="#br0" timeOffset="8621.7095">1494 1463 1159 0,'0'0'266'16,"0"0"-259"-16,-12-6 41 15,-13-6-23-15,-12 2-22 16,-6 0 6-16,2 1-6 16,-11 6-3-16,8 3 0 0,4 0-7 15,6 0-6-15,15 0 2 16,1 8 11-16,8 1-15 15,1 2 2-15,9 1 13 16,0-2 7-16,0 3 8 16,3 0-12-16,6 11 19 15,7 3 13-15,-4 3-9 16,4 2 6-16,-13-5-4 16,3 7-12-16,0-2-1 15,-6 6-2-15,0 2-10 16,0 9-2-16,-6-6-1 15,-3 1-8-15,3-6-10 16,6-16 4-16,0-11-8 0,0-3-10 16,0-8-6-16,9 0-35 15,13-11-356-15</inkml:trace>
          <inkml:trace contextRef="#ctx0" brushRef="#br0" timeOffset="8916.5252">1494 1454 478 0,'0'0'570'0,"0"0"-300"16,7 0-74-16,-7 5-90 15,0 18-64-15,0 5-14 16,0 7-6-16,0-1-6 16,0 13-12-16,-7-2 2 15,4 3-2-15,-3-2-4 16,6-3 0-16,0-6-6 16,0-9-4-16,0-10-21 15,6-7-31-15,7-8-91 16,-4-3-179-16</inkml:trace>
          <inkml:trace contextRef="#ctx0" brushRef="#br0" timeOffset="9216.3097">1811 1532 1562 0,'0'21'15'16,"-10"0"8"-16,1 1 14 16,3-3-34-16,-3 5-3 0,-1 3-3 15,1 5-6 1,0 3 4-16,9-3 3 0,-3 0-9 15,3-2-22-15,0-7-17 16,0-8-65-16,0-6-94 16,3-9-852-16</inkml:trace>
        </inkml:traceGroup>
      </inkml:traceGroup>
    </inkml:traceGroup>
  </inkml:traceGroup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8A0EE-1178-4184-AD17-E32789226E47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DD52-0A43-4605-87B5-87B128C7D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199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8A0EE-1178-4184-AD17-E32789226E47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DD52-0A43-4605-87B5-87B128C7D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188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8A0EE-1178-4184-AD17-E32789226E47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DD52-0A43-4605-87B5-87B128C7D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472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8A0EE-1178-4184-AD17-E32789226E47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DD52-0A43-4605-87B5-87B128C7D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1901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8A0EE-1178-4184-AD17-E32789226E47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DD52-0A43-4605-87B5-87B128C7D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387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8A0EE-1178-4184-AD17-E32789226E47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DD52-0A43-4605-87B5-87B128C7D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673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8A0EE-1178-4184-AD17-E32789226E47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DD52-0A43-4605-87B5-87B128C7D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229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8A0EE-1178-4184-AD17-E32789226E47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DD52-0A43-4605-87B5-87B128C7D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198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8A0EE-1178-4184-AD17-E32789226E47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DD52-0A43-4605-87B5-87B128C7D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888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8A0EE-1178-4184-AD17-E32789226E47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DD52-0A43-4605-87B5-87B128C7D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045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8A0EE-1178-4184-AD17-E32789226E47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ADD52-0A43-4605-87B5-87B128C7D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088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38A0EE-1178-4184-AD17-E32789226E47}" type="datetimeFigureOut">
              <a:rPr lang="en-US" smtClean="0"/>
              <a:t>5/8/2026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9ADD52-0A43-4605-87B5-87B128C7DA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460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customXml" Target="../ink/ink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.xml"/><Relationship Id="rId5" Type="http://schemas.openxmlformats.org/officeDocument/2006/relationships/image" Target="../media/image7.emf"/><Relationship Id="rId4" Type="http://schemas.openxmlformats.org/officeDocument/2006/relationships/customXml" Target="../ink/ink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ustomXml" Target="../ink/ink6.xml"/><Relationship Id="rId13" Type="http://schemas.openxmlformats.org/officeDocument/2006/relationships/image" Target="../media/image9.emf"/><Relationship Id="rId3" Type="http://schemas.openxmlformats.org/officeDocument/2006/relationships/image" Target="../media/image8.png"/><Relationship Id="rId7" Type="http://schemas.openxmlformats.org/officeDocument/2006/relationships/image" Target="../media/image12.emf"/><Relationship Id="rId12" Type="http://schemas.openxmlformats.org/officeDocument/2006/relationships/customXml" Target="../ink/ink8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5.xml"/><Relationship Id="rId11" Type="http://schemas.openxmlformats.org/officeDocument/2006/relationships/image" Target="../media/image14.emf"/><Relationship Id="rId5" Type="http://schemas.openxmlformats.org/officeDocument/2006/relationships/image" Target="../media/image11.emf"/><Relationship Id="rId15" Type="http://schemas.openxmlformats.org/officeDocument/2006/relationships/image" Target="../media/image10.emf"/><Relationship Id="rId10" Type="http://schemas.openxmlformats.org/officeDocument/2006/relationships/customXml" Target="../ink/ink7.xml"/><Relationship Id="rId4" Type="http://schemas.openxmlformats.org/officeDocument/2006/relationships/customXml" Target="../ink/ink4.xml"/><Relationship Id="rId9" Type="http://schemas.openxmlformats.org/officeDocument/2006/relationships/image" Target="../media/image13.emf"/><Relationship Id="rId14" Type="http://schemas.openxmlformats.org/officeDocument/2006/relationships/customXml" Target="../ink/ink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The_Creation_of_Adam?utm_source=chatgpt.com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medium.com/@jmahurien23/the-creation-of-adam-an-interpretation-475323a8cf72" TargetMode="External"/><Relationship Id="rId5" Type="http://schemas.openxmlformats.org/officeDocument/2006/relationships/hyperlink" Target="https://www.learner.org/series/art-through-time-a-global-view/the-body/the-creation-of-adam/" TargetMode="External"/><Relationship Id="rId4" Type="http://schemas.openxmlformats.org/officeDocument/2006/relationships/hyperlink" Target="https://www.michelangelo.org/the-creation-of-adam.jsp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65057" y="133350"/>
            <a:ext cx="8861885" cy="896075"/>
          </a:xfrm>
        </p:spPr>
        <p:txBody>
          <a:bodyPr>
            <a:normAutofit fontScale="90000"/>
          </a:bodyPr>
          <a:lstStyle/>
          <a:p>
            <a:pPr algn="l"/>
            <a:r>
              <a:rPr lang="en-US" b="1" u="sng" dirty="0" smtClean="0">
                <a:solidFill>
                  <a:srgbClr val="6267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Dotum" panose="020B0600000101010101" pitchFamily="34" charset="-127"/>
              </a:rPr>
              <a:t>“</a:t>
            </a:r>
            <a:r>
              <a:rPr lang="el-GR" b="1" u="sng" dirty="0" smtClean="0">
                <a:solidFill>
                  <a:srgbClr val="6267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Dotum" panose="020B0600000101010101" pitchFamily="34" charset="-127"/>
              </a:rPr>
              <a:t>Η </a:t>
            </a:r>
            <a:r>
              <a:rPr lang="el-GR" b="1" u="sng" dirty="0">
                <a:solidFill>
                  <a:srgbClr val="6267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Dotum" panose="020B0600000101010101" pitchFamily="34" charset="-127"/>
              </a:rPr>
              <a:t>Δημιουργία του </a:t>
            </a:r>
            <a:r>
              <a:rPr lang="el-GR" b="1" u="sng" dirty="0" smtClean="0">
                <a:solidFill>
                  <a:srgbClr val="6267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Dotum" panose="020B0600000101010101" pitchFamily="34" charset="-127"/>
              </a:rPr>
              <a:t>Αδάμ</a:t>
            </a:r>
            <a:r>
              <a:rPr lang="en-US" b="1" u="sng" dirty="0" smtClean="0">
                <a:solidFill>
                  <a:srgbClr val="6267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Dotum" panose="020B0600000101010101" pitchFamily="34" charset="-127"/>
              </a:rPr>
              <a:t>”</a:t>
            </a:r>
            <a:endParaRPr lang="en-US" dirty="0">
              <a:solidFill>
                <a:srgbClr val="626755"/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81825"/>
            <a:ext cx="12192000" cy="5676175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77150" y="6138983"/>
            <a:ext cx="4819650" cy="719017"/>
          </a:xfrm>
        </p:spPr>
        <p:txBody>
          <a:bodyPr>
            <a:normAutofit/>
          </a:bodyPr>
          <a:lstStyle/>
          <a:p>
            <a:r>
              <a:rPr lang="el-GR" sz="3600" b="1" dirty="0" smtClean="0">
                <a:solidFill>
                  <a:srgbClr val="642D12"/>
                </a:solidFill>
                <a:latin typeface="Bahnschrift SemiBold Condensed" panose="020B0502040204020203" pitchFamily="34" charset="0"/>
              </a:rPr>
              <a:t>ΣΥΛΒΙΑ ΠΕΧΛΙΒΑΝΗ Β’2</a:t>
            </a:r>
            <a:endParaRPr lang="en-US" sz="3600" b="1" dirty="0">
              <a:solidFill>
                <a:srgbClr val="642D12"/>
              </a:solidFill>
              <a:latin typeface="Bahnschrift SemiBold Condensed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252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7800" y="365125"/>
            <a:ext cx="10797516" cy="1325563"/>
          </a:xfrm>
        </p:spPr>
        <p:txBody>
          <a:bodyPr>
            <a:normAutofit/>
          </a:bodyPr>
          <a:lstStyle/>
          <a:p>
            <a:r>
              <a:rPr lang="el-GR" sz="4000" b="1" i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Η Δημιουργία του Αδάμ (</a:t>
            </a:r>
            <a:r>
              <a:rPr lang="en-US" sz="4000" b="1" i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Creazione di Adamo)</a:t>
            </a:r>
            <a:endParaRPr lang="en-US" sz="4000" b="1" i="1" dirty="0">
              <a:solidFill>
                <a:schemeClr val="accent6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0" y="1585459"/>
            <a:ext cx="8127999" cy="4351338"/>
          </a:xfrm>
        </p:spPr>
        <p:txBody>
          <a:bodyPr>
            <a:normAutofit fontScale="92500" lnSpcReduction="20000"/>
          </a:bodyPr>
          <a:lstStyle/>
          <a:p>
            <a:r>
              <a:rPr lang="el-GR" b="1" dirty="0" smtClean="0">
                <a:latin typeface="Book Antiqua" panose="02040602050305030304" pitchFamily="18" charset="0"/>
              </a:rPr>
              <a:t>Καλλιτέχνης</a:t>
            </a:r>
            <a:r>
              <a:rPr lang="en-US" b="1" dirty="0" smtClean="0">
                <a:latin typeface="Book Antiqua" panose="02040602050305030304" pitchFamily="18" charset="0"/>
              </a:rPr>
              <a:t>: </a:t>
            </a:r>
            <a:r>
              <a:rPr lang="el-GR" b="1" dirty="0" smtClean="0">
                <a:solidFill>
                  <a:schemeClr val="accent6">
                    <a:lumMod val="50000"/>
                  </a:schemeClr>
                </a:solidFill>
                <a:latin typeface="Book Antiqua" panose="02040602050305030304" pitchFamily="18" charset="0"/>
              </a:rPr>
              <a:t>Μιχαήλ </a:t>
            </a:r>
            <a:r>
              <a:rPr lang="el-GR" b="1" dirty="0">
                <a:solidFill>
                  <a:schemeClr val="accent6">
                    <a:lumMod val="50000"/>
                  </a:schemeClr>
                </a:solidFill>
                <a:latin typeface="Book Antiqua" panose="02040602050305030304" pitchFamily="18" charset="0"/>
              </a:rPr>
              <a:t>Άγγελος </a:t>
            </a:r>
            <a:r>
              <a:rPr lang="el-GR" dirty="0">
                <a:latin typeface="Book Antiqua" panose="02040602050305030304" pitchFamily="18" charset="0"/>
              </a:rPr>
              <a:t>(</a:t>
            </a:r>
            <a:r>
              <a:rPr lang="en-US" dirty="0">
                <a:latin typeface="Book Antiqua" panose="02040602050305030304" pitchFamily="18" charset="0"/>
              </a:rPr>
              <a:t>Michelangelo) </a:t>
            </a:r>
            <a:r>
              <a:rPr lang="el-GR" dirty="0" smtClean="0">
                <a:latin typeface="Book Antiqua" panose="02040602050305030304" pitchFamily="18" charset="0"/>
              </a:rPr>
              <a:t>αρχιτέκτονας</a:t>
            </a:r>
            <a:r>
              <a:rPr lang="el-GR" dirty="0">
                <a:latin typeface="Book Antiqua" panose="02040602050305030304" pitchFamily="18" charset="0"/>
              </a:rPr>
              <a:t>, γλύπτης και ποιητής της Αναγέννησης.</a:t>
            </a:r>
          </a:p>
          <a:p>
            <a:endParaRPr lang="en-US" dirty="0" smtClean="0">
              <a:latin typeface="Book Antiqua" panose="02040602050305030304" pitchFamily="18" charset="0"/>
            </a:endParaRPr>
          </a:p>
          <a:p>
            <a:r>
              <a:rPr lang="el-GR" dirty="0" smtClean="0">
                <a:latin typeface="Book Antiqua" panose="02040602050305030304" pitchFamily="18" charset="0"/>
              </a:rPr>
              <a:t>Νωπογραφία του 16</a:t>
            </a:r>
            <a:r>
              <a:rPr lang="el-GR" baseline="30000" dirty="0" smtClean="0">
                <a:latin typeface="Book Antiqua" panose="02040602050305030304" pitchFamily="18" charset="0"/>
              </a:rPr>
              <a:t>ου</a:t>
            </a:r>
            <a:r>
              <a:rPr lang="el-GR" dirty="0" smtClean="0">
                <a:latin typeface="Book Antiqua" panose="02040602050305030304" pitchFamily="18" charset="0"/>
              </a:rPr>
              <a:t> αιώνα.</a:t>
            </a:r>
          </a:p>
          <a:p>
            <a:endParaRPr lang="el-GR" dirty="0" smtClean="0">
              <a:latin typeface="Book Antiqua" panose="02040602050305030304" pitchFamily="18" charset="0"/>
            </a:endParaRPr>
          </a:p>
          <a:p>
            <a:r>
              <a:rPr lang="el-GR" dirty="0" smtClean="0">
                <a:latin typeface="Book Antiqua" panose="02040602050305030304" pitchFamily="18" charset="0"/>
              </a:rPr>
              <a:t>Αποτελεί κομμάτι της οροφής της Καπέλας Σιξτίνας στο Βατικανό.</a:t>
            </a:r>
          </a:p>
          <a:p>
            <a:pPr marL="0" indent="0">
              <a:buNone/>
            </a:pPr>
            <a:endParaRPr lang="el-GR" dirty="0" smtClean="0">
              <a:latin typeface="Book Antiqua" panose="02040602050305030304" pitchFamily="18" charset="0"/>
            </a:endParaRPr>
          </a:p>
          <a:p>
            <a:r>
              <a:rPr lang="el-GR" b="1" dirty="0" smtClean="0">
                <a:latin typeface="Book Antiqua" panose="02040602050305030304" pitchFamily="18" charset="0"/>
              </a:rPr>
              <a:t>Θέμα</a:t>
            </a:r>
            <a:r>
              <a:rPr lang="en-US" b="1" dirty="0" smtClean="0">
                <a:latin typeface="Book Antiqua" panose="02040602050305030304" pitchFamily="18" charset="0"/>
              </a:rPr>
              <a:t>:</a:t>
            </a:r>
            <a:r>
              <a:rPr lang="el-GR" b="1" dirty="0" smtClean="0">
                <a:latin typeface="Book Antiqua" panose="02040602050305030304" pitchFamily="18" charset="0"/>
              </a:rPr>
              <a:t> </a:t>
            </a:r>
            <a:r>
              <a:rPr lang="el-GR" dirty="0" smtClean="0">
                <a:latin typeface="Book Antiqua" panose="02040602050305030304" pitchFamily="18" charset="0"/>
              </a:rPr>
              <a:t>Αναπαριστά τον Θεό να δίνει ζωή στον πρώτο άνθρωπο τον Αδάμ. (Από το Βιβλίο της Γένεσης)</a:t>
            </a:r>
            <a:endParaRPr lang="en-US" dirty="0" smtClean="0">
              <a:latin typeface="Book Antiqua" panose="02040602050305030304" pitchFamily="18" charset="0"/>
            </a:endParaRPr>
          </a:p>
          <a:p>
            <a:endParaRPr lang="el-GR" dirty="0" smtClean="0">
              <a:latin typeface="Book Antiqua" panose="02040602050305030304" pitchFamily="18" charset="0"/>
            </a:endParaRPr>
          </a:p>
          <a:p>
            <a:endParaRPr lang="el-G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883" y="1585459"/>
            <a:ext cx="3487517" cy="40315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79993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5201"/>
            <a:ext cx="8553881" cy="68832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09241" y="504825"/>
            <a:ext cx="3482759" cy="1325563"/>
          </a:xfrm>
        </p:spPr>
        <p:txBody>
          <a:bodyPr>
            <a:normAutofit fontScale="90000"/>
          </a:bodyPr>
          <a:lstStyle/>
          <a:p>
            <a:r>
              <a:rPr lang="el-GR" b="1" i="1" dirty="0" smtClean="0">
                <a:solidFill>
                  <a:schemeClr val="accent6">
                    <a:lumMod val="50000"/>
                  </a:schemeClr>
                </a:solidFill>
                <a:latin typeface="Book Antiqua" panose="02040602050305030304" pitchFamily="18" charset="0"/>
                <a:cs typeface="Arial" panose="020B0604020202020204" pitchFamily="34" charset="0"/>
              </a:rPr>
              <a:t>Οι μορφές πίσω από τον Θεό</a:t>
            </a:r>
            <a:r>
              <a:rPr lang="en-US" b="1" i="1" dirty="0" smtClean="0">
                <a:solidFill>
                  <a:schemeClr val="accent6">
                    <a:lumMod val="50000"/>
                  </a:schemeClr>
                </a:solidFill>
                <a:latin typeface="Book Antiqua" panose="02040602050305030304" pitchFamily="18" charset="0"/>
                <a:cs typeface="Arial" panose="020B0604020202020204" pitchFamily="34" charset="0"/>
              </a:rPr>
              <a:t>:</a:t>
            </a:r>
            <a:endParaRPr lang="en-US" b="1" i="1" dirty="0">
              <a:solidFill>
                <a:schemeClr val="accent6">
                  <a:lumMod val="50000"/>
                </a:schemeClr>
              </a:solidFill>
              <a:latin typeface="Book Antiqua" panose="02040602050305030304" pitchFamily="18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6" name="Ink 15"/>
              <p14:cNvContentPartPr/>
              <p14:nvPr/>
            </p14:nvContentPartPr>
            <p14:xfrm>
              <a:off x="5206999" y="171450"/>
              <a:ext cx="1304280" cy="582840"/>
            </p14:xfrm>
          </p:contentPart>
        </mc:Choice>
        <mc:Fallback xmlns="">
          <p:pic>
            <p:nvPicPr>
              <p:cNvPr id="16" name="Ink 15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192239" y="153090"/>
                <a:ext cx="1338120" cy="619560"/>
              </a:xfrm>
              <a:prstGeom prst="rect">
                <a:avLst/>
              </a:prstGeom>
            </p:spPr>
          </p:pic>
        </mc:Fallback>
      </mc:AlternateContent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709241" y="2182813"/>
            <a:ext cx="3482759" cy="29416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l-GR" sz="2600" dirty="0" smtClean="0">
                <a:latin typeface="Book Antiqua" panose="02040602050305030304" pitchFamily="18" charset="0"/>
              </a:rPr>
              <a:t>Δίπλα στον Θεό είναι η Εύα και γύρω είναι οι ψυχές των μελλοντικών παιδιών του Αδάμ και της Εύας (δηλαδή το ανθρώπινο γένος).</a:t>
            </a:r>
            <a:endParaRPr lang="en-US" sz="26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693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7649" b="10263"/>
          <a:stretch/>
        </p:blipFill>
        <p:spPr>
          <a:xfrm>
            <a:off x="-19050" y="-19051"/>
            <a:ext cx="12230100" cy="6877051"/>
          </a:xfrm>
          <a:prstGeom prst="rect">
            <a:avLst/>
          </a:prstGeom>
          <a:solidFill>
            <a:srgbClr val="000000"/>
          </a:solidFill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4" name="Ink 23"/>
              <p14:cNvContentPartPr/>
              <p14:nvPr/>
            </p14:nvContentPartPr>
            <p14:xfrm>
              <a:off x="554736" y="1416721"/>
              <a:ext cx="904680" cy="762840"/>
            </p14:xfrm>
          </p:contentPart>
        </mc:Choice>
        <mc:Fallback xmlns="">
          <p:pic>
            <p:nvPicPr>
              <p:cNvPr id="24" name="Ink 23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36736" y="1397641"/>
                <a:ext cx="941400" cy="80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1" name="Ink 40"/>
              <p14:cNvContentPartPr/>
              <p14:nvPr/>
            </p14:nvContentPartPr>
            <p14:xfrm>
              <a:off x="8733182" y="1603478"/>
              <a:ext cx="1251360" cy="589320"/>
            </p14:xfrm>
          </p:contentPart>
        </mc:Choice>
        <mc:Fallback xmlns="">
          <p:pic>
            <p:nvPicPr>
              <p:cNvPr id="41" name="Ink 40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714822" y="1584398"/>
                <a:ext cx="1289160" cy="625680"/>
              </a:xfrm>
              <a:prstGeom prst="rect">
                <a:avLst/>
              </a:prstGeom>
            </p:spPr>
          </p:pic>
        </mc:Fallback>
      </mc:AlternateContent>
      <p:sp>
        <p:nvSpPr>
          <p:cNvPr id="65" name="Content Placeholder 2"/>
          <p:cNvSpPr txBox="1">
            <a:spLocks/>
          </p:cNvSpPr>
          <p:nvPr/>
        </p:nvSpPr>
        <p:spPr>
          <a:xfrm>
            <a:off x="5869530" y="5346700"/>
            <a:ext cx="6322472" cy="125729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l-GR" dirty="0" smtClean="0">
                <a:latin typeface="Book Antiqua" panose="02040602050305030304" pitchFamily="18" charset="0"/>
              </a:rPr>
              <a:t>Ενώ του Θεού είναι τεντωμένο στο τέρμα όπου </a:t>
            </a:r>
            <a:r>
              <a:rPr lang="el-GR" b="1" dirty="0" smtClean="0">
                <a:latin typeface="Book Antiqua" panose="02040602050305030304" pitchFamily="18" charset="0"/>
              </a:rPr>
              <a:t>αντιπροσωπεύει την υπομονή </a:t>
            </a:r>
            <a:r>
              <a:rPr lang="el-GR" b="1" dirty="0" smtClean="0">
                <a:latin typeface="Book Antiqua" panose="02040602050305030304" pitchFamily="18" charset="0"/>
              </a:rPr>
              <a:t>του για την οποία εξαρτάται η παρουσία του από τον άνθρωπο</a:t>
            </a:r>
            <a:r>
              <a:rPr lang="el-GR" b="1" dirty="0" smtClean="0">
                <a:latin typeface="Book Antiqua" panose="02040602050305030304" pitchFamily="18" charset="0"/>
              </a:rPr>
              <a:t>.</a:t>
            </a:r>
            <a:endParaRPr lang="en-US" b="1" dirty="0">
              <a:latin typeface="Book Antiqua" panose="02040602050305030304" pitchFamily="18" charset="0"/>
            </a:endParaRPr>
          </a:p>
        </p:txBody>
      </p:sp>
      <p:sp>
        <p:nvSpPr>
          <p:cNvPr id="68" name="Title 1"/>
          <p:cNvSpPr>
            <a:spLocks noGrp="1"/>
          </p:cNvSpPr>
          <p:nvPr>
            <p:ph type="title"/>
          </p:nvPr>
        </p:nvSpPr>
        <p:spPr>
          <a:xfrm>
            <a:off x="76200" y="-10543"/>
            <a:ext cx="10515600" cy="1325563"/>
          </a:xfrm>
        </p:spPr>
        <p:txBody>
          <a:bodyPr/>
          <a:lstStyle/>
          <a:p>
            <a:r>
              <a:rPr lang="el-GR" b="1" i="1" dirty="0" smtClean="0">
                <a:solidFill>
                  <a:schemeClr val="accent6">
                    <a:lumMod val="50000"/>
                  </a:schemeClr>
                </a:solidFill>
                <a:latin typeface="Book Antiqua" panose="02040602050305030304" pitchFamily="18" charset="0"/>
                <a:cs typeface="Arial" panose="020B0604020202020204" pitchFamily="34" charset="0"/>
              </a:rPr>
              <a:t>Λεπτομέρειες</a:t>
            </a:r>
            <a:r>
              <a:rPr lang="en-US" b="1" i="1" dirty="0" smtClean="0">
                <a:solidFill>
                  <a:schemeClr val="accent6">
                    <a:lumMod val="50000"/>
                  </a:schemeClr>
                </a:solidFill>
                <a:latin typeface="Book Antiqua" panose="02040602050305030304" pitchFamily="18" charset="0"/>
                <a:cs typeface="Arial" panose="020B0604020202020204" pitchFamily="34" charset="0"/>
              </a:rPr>
              <a:t>:</a:t>
            </a:r>
            <a:endParaRPr lang="en-US" b="1" i="1" dirty="0">
              <a:solidFill>
                <a:schemeClr val="accent6">
                  <a:lumMod val="50000"/>
                </a:schemeClr>
              </a:solidFill>
              <a:latin typeface="Book Antiqua" panose="02040602050305030304" pitchFamily="18" charset="0"/>
              <a:cs typeface="Arial" panose="020B0604020202020204" pitchFamily="34" charset="0"/>
            </a:endParaRPr>
          </a:p>
        </p:txBody>
      </p:sp>
      <p:sp>
        <p:nvSpPr>
          <p:cNvPr id="8" name="Freeform 7"/>
          <p:cNvSpPr/>
          <p:nvPr/>
        </p:nvSpPr>
        <p:spPr>
          <a:xfrm rot="20632608">
            <a:off x="4909452" y="2400128"/>
            <a:ext cx="849097" cy="919532"/>
          </a:xfrm>
          <a:custGeom>
            <a:avLst/>
            <a:gdLst>
              <a:gd name="connsiteX0" fmla="*/ 2513 w 818488"/>
              <a:gd name="connsiteY0" fmla="*/ 361950 h 1006475"/>
              <a:gd name="connsiteX1" fmla="*/ 24738 w 818488"/>
              <a:gd name="connsiteY1" fmla="*/ 396875 h 1006475"/>
              <a:gd name="connsiteX2" fmla="*/ 34263 w 818488"/>
              <a:gd name="connsiteY2" fmla="*/ 403225 h 1006475"/>
              <a:gd name="connsiteX3" fmla="*/ 40613 w 818488"/>
              <a:gd name="connsiteY3" fmla="*/ 412750 h 1006475"/>
              <a:gd name="connsiteX4" fmla="*/ 50138 w 818488"/>
              <a:gd name="connsiteY4" fmla="*/ 419100 h 1006475"/>
              <a:gd name="connsiteX5" fmla="*/ 72363 w 818488"/>
              <a:gd name="connsiteY5" fmla="*/ 444500 h 1006475"/>
              <a:gd name="connsiteX6" fmla="*/ 85063 w 818488"/>
              <a:gd name="connsiteY6" fmla="*/ 463550 h 1006475"/>
              <a:gd name="connsiteX7" fmla="*/ 91413 w 818488"/>
              <a:gd name="connsiteY7" fmla="*/ 473075 h 1006475"/>
              <a:gd name="connsiteX8" fmla="*/ 110463 w 818488"/>
              <a:gd name="connsiteY8" fmla="*/ 488950 h 1006475"/>
              <a:gd name="connsiteX9" fmla="*/ 123163 w 818488"/>
              <a:gd name="connsiteY9" fmla="*/ 508000 h 1006475"/>
              <a:gd name="connsiteX10" fmla="*/ 129513 w 818488"/>
              <a:gd name="connsiteY10" fmla="*/ 517525 h 1006475"/>
              <a:gd name="connsiteX11" fmla="*/ 139038 w 818488"/>
              <a:gd name="connsiteY11" fmla="*/ 523875 h 1006475"/>
              <a:gd name="connsiteX12" fmla="*/ 151738 w 818488"/>
              <a:gd name="connsiteY12" fmla="*/ 539750 h 1006475"/>
              <a:gd name="connsiteX13" fmla="*/ 154913 w 818488"/>
              <a:gd name="connsiteY13" fmla="*/ 549275 h 1006475"/>
              <a:gd name="connsiteX14" fmla="*/ 164438 w 818488"/>
              <a:gd name="connsiteY14" fmla="*/ 555625 h 1006475"/>
              <a:gd name="connsiteX15" fmla="*/ 180313 w 818488"/>
              <a:gd name="connsiteY15" fmla="*/ 574675 h 1006475"/>
              <a:gd name="connsiteX16" fmla="*/ 189838 w 818488"/>
              <a:gd name="connsiteY16" fmla="*/ 581025 h 1006475"/>
              <a:gd name="connsiteX17" fmla="*/ 205713 w 818488"/>
              <a:gd name="connsiteY17" fmla="*/ 600075 h 1006475"/>
              <a:gd name="connsiteX18" fmla="*/ 215238 w 818488"/>
              <a:gd name="connsiteY18" fmla="*/ 606425 h 1006475"/>
              <a:gd name="connsiteX19" fmla="*/ 231113 w 818488"/>
              <a:gd name="connsiteY19" fmla="*/ 622300 h 1006475"/>
              <a:gd name="connsiteX20" fmla="*/ 246988 w 818488"/>
              <a:gd name="connsiteY20" fmla="*/ 638175 h 1006475"/>
              <a:gd name="connsiteX21" fmla="*/ 253338 w 818488"/>
              <a:gd name="connsiteY21" fmla="*/ 647700 h 1006475"/>
              <a:gd name="connsiteX22" fmla="*/ 272388 w 818488"/>
              <a:gd name="connsiteY22" fmla="*/ 663575 h 1006475"/>
              <a:gd name="connsiteX23" fmla="*/ 278738 w 818488"/>
              <a:gd name="connsiteY23" fmla="*/ 673100 h 1006475"/>
              <a:gd name="connsiteX24" fmla="*/ 297788 w 818488"/>
              <a:gd name="connsiteY24" fmla="*/ 685800 h 1006475"/>
              <a:gd name="connsiteX25" fmla="*/ 313663 w 818488"/>
              <a:gd name="connsiteY25" fmla="*/ 704850 h 1006475"/>
              <a:gd name="connsiteX26" fmla="*/ 323188 w 818488"/>
              <a:gd name="connsiteY26" fmla="*/ 711200 h 1006475"/>
              <a:gd name="connsiteX27" fmla="*/ 332713 w 818488"/>
              <a:gd name="connsiteY27" fmla="*/ 720725 h 1006475"/>
              <a:gd name="connsiteX28" fmla="*/ 339063 w 818488"/>
              <a:gd name="connsiteY28" fmla="*/ 730250 h 1006475"/>
              <a:gd name="connsiteX29" fmla="*/ 348588 w 818488"/>
              <a:gd name="connsiteY29" fmla="*/ 733425 h 1006475"/>
              <a:gd name="connsiteX30" fmla="*/ 361288 w 818488"/>
              <a:gd name="connsiteY30" fmla="*/ 749300 h 1006475"/>
              <a:gd name="connsiteX31" fmla="*/ 370813 w 818488"/>
              <a:gd name="connsiteY31" fmla="*/ 758825 h 1006475"/>
              <a:gd name="connsiteX32" fmla="*/ 377163 w 818488"/>
              <a:gd name="connsiteY32" fmla="*/ 768350 h 1006475"/>
              <a:gd name="connsiteX33" fmla="*/ 386688 w 818488"/>
              <a:gd name="connsiteY33" fmla="*/ 771525 h 1006475"/>
              <a:gd name="connsiteX34" fmla="*/ 408913 w 818488"/>
              <a:gd name="connsiteY34" fmla="*/ 800100 h 1006475"/>
              <a:gd name="connsiteX35" fmla="*/ 418438 w 818488"/>
              <a:gd name="connsiteY35" fmla="*/ 819150 h 1006475"/>
              <a:gd name="connsiteX36" fmla="*/ 440663 w 818488"/>
              <a:gd name="connsiteY36" fmla="*/ 847725 h 1006475"/>
              <a:gd name="connsiteX37" fmla="*/ 456538 w 818488"/>
              <a:gd name="connsiteY37" fmla="*/ 876300 h 1006475"/>
              <a:gd name="connsiteX38" fmla="*/ 466063 w 818488"/>
              <a:gd name="connsiteY38" fmla="*/ 882650 h 1006475"/>
              <a:gd name="connsiteX39" fmla="*/ 488288 w 818488"/>
              <a:gd name="connsiteY39" fmla="*/ 911225 h 1006475"/>
              <a:gd name="connsiteX40" fmla="*/ 494638 w 818488"/>
              <a:gd name="connsiteY40" fmla="*/ 920750 h 1006475"/>
              <a:gd name="connsiteX41" fmla="*/ 504163 w 818488"/>
              <a:gd name="connsiteY41" fmla="*/ 923925 h 1006475"/>
              <a:gd name="connsiteX42" fmla="*/ 510513 w 818488"/>
              <a:gd name="connsiteY42" fmla="*/ 933450 h 1006475"/>
              <a:gd name="connsiteX43" fmla="*/ 520038 w 818488"/>
              <a:gd name="connsiteY43" fmla="*/ 936625 h 1006475"/>
              <a:gd name="connsiteX44" fmla="*/ 539088 w 818488"/>
              <a:gd name="connsiteY44" fmla="*/ 949325 h 1006475"/>
              <a:gd name="connsiteX45" fmla="*/ 548613 w 818488"/>
              <a:gd name="connsiteY45" fmla="*/ 952500 h 1006475"/>
              <a:gd name="connsiteX46" fmla="*/ 567663 w 818488"/>
              <a:gd name="connsiteY46" fmla="*/ 965200 h 1006475"/>
              <a:gd name="connsiteX47" fmla="*/ 577188 w 818488"/>
              <a:gd name="connsiteY47" fmla="*/ 971550 h 1006475"/>
              <a:gd name="connsiteX48" fmla="*/ 596238 w 818488"/>
              <a:gd name="connsiteY48" fmla="*/ 977900 h 1006475"/>
              <a:gd name="connsiteX49" fmla="*/ 605763 w 818488"/>
              <a:gd name="connsiteY49" fmla="*/ 984250 h 1006475"/>
              <a:gd name="connsiteX50" fmla="*/ 618463 w 818488"/>
              <a:gd name="connsiteY50" fmla="*/ 987425 h 1006475"/>
              <a:gd name="connsiteX51" fmla="*/ 627988 w 818488"/>
              <a:gd name="connsiteY51" fmla="*/ 990600 h 1006475"/>
              <a:gd name="connsiteX52" fmla="*/ 643863 w 818488"/>
              <a:gd name="connsiteY52" fmla="*/ 993775 h 1006475"/>
              <a:gd name="connsiteX53" fmla="*/ 653388 w 818488"/>
              <a:gd name="connsiteY53" fmla="*/ 996950 h 1006475"/>
              <a:gd name="connsiteX54" fmla="*/ 672438 w 818488"/>
              <a:gd name="connsiteY54" fmla="*/ 1000125 h 1006475"/>
              <a:gd name="connsiteX55" fmla="*/ 713713 w 818488"/>
              <a:gd name="connsiteY55" fmla="*/ 1006475 h 1006475"/>
              <a:gd name="connsiteX56" fmla="*/ 748638 w 818488"/>
              <a:gd name="connsiteY56" fmla="*/ 1003300 h 1006475"/>
              <a:gd name="connsiteX57" fmla="*/ 761338 w 818488"/>
              <a:gd name="connsiteY57" fmla="*/ 987425 h 1006475"/>
              <a:gd name="connsiteX58" fmla="*/ 770863 w 818488"/>
              <a:gd name="connsiteY58" fmla="*/ 984250 h 1006475"/>
              <a:gd name="connsiteX59" fmla="*/ 780388 w 818488"/>
              <a:gd name="connsiteY59" fmla="*/ 977900 h 1006475"/>
              <a:gd name="connsiteX60" fmla="*/ 799438 w 818488"/>
              <a:gd name="connsiteY60" fmla="*/ 971550 h 1006475"/>
              <a:gd name="connsiteX61" fmla="*/ 818488 w 818488"/>
              <a:gd name="connsiteY61" fmla="*/ 958850 h 1006475"/>
              <a:gd name="connsiteX62" fmla="*/ 812138 w 818488"/>
              <a:gd name="connsiteY62" fmla="*/ 920750 h 1006475"/>
              <a:gd name="connsiteX63" fmla="*/ 805788 w 818488"/>
              <a:gd name="connsiteY63" fmla="*/ 901700 h 1006475"/>
              <a:gd name="connsiteX64" fmla="*/ 799438 w 818488"/>
              <a:gd name="connsiteY64" fmla="*/ 892175 h 1006475"/>
              <a:gd name="connsiteX65" fmla="*/ 780388 w 818488"/>
              <a:gd name="connsiteY65" fmla="*/ 879475 h 1006475"/>
              <a:gd name="connsiteX66" fmla="*/ 767688 w 818488"/>
              <a:gd name="connsiteY66" fmla="*/ 863600 h 1006475"/>
              <a:gd name="connsiteX67" fmla="*/ 761338 w 818488"/>
              <a:gd name="connsiteY67" fmla="*/ 844550 h 1006475"/>
              <a:gd name="connsiteX68" fmla="*/ 748638 w 818488"/>
              <a:gd name="connsiteY68" fmla="*/ 825500 h 1006475"/>
              <a:gd name="connsiteX69" fmla="*/ 745463 w 818488"/>
              <a:gd name="connsiteY69" fmla="*/ 815975 h 1006475"/>
              <a:gd name="connsiteX70" fmla="*/ 732763 w 818488"/>
              <a:gd name="connsiteY70" fmla="*/ 796925 h 1006475"/>
              <a:gd name="connsiteX71" fmla="*/ 720063 w 818488"/>
              <a:gd name="connsiteY71" fmla="*/ 777875 h 1006475"/>
              <a:gd name="connsiteX72" fmla="*/ 713713 w 818488"/>
              <a:gd name="connsiteY72" fmla="*/ 768350 h 1006475"/>
              <a:gd name="connsiteX73" fmla="*/ 710538 w 818488"/>
              <a:gd name="connsiteY73" fmla="*/ 755650 h 1006475"/>
              <a:gd name="connsiteX74" fmla="*/ 701013 w 818488"/>
              <a:gd name="connsiteY74" fmla="*/ 727075 h 1006475"/>
              <a:gd name="connsiteX75" fmla="*/ 697838 w 818488"/>
              <a:gd name="connsiteY75" fmla="*/ 717550 h 1006475"/>
              <a:gd name="connsiteX76" fmla="*/ 688313 w 818488"/>
              <a:gd name="connsiteY76" fmla="*/ 711200 h 1006475"/>
              <a:gd name="connsiteX77" fmla="*/ 685138 w 818488"/>
              <a:gd name="connsiteY77" fmla="*/ 701675 h 1006475"/>
              <a:gd name="connsiteX78" fmla="*/ 672438 w 818488"/>
              <a:gd name="connsiteY78" fmla="*/ 682625 h 1006475"/>
              <a:gd name="connsiteX79" fmla="*/ 662913 w 818488"/>
              <a:gd name="connsiteY79" fmla="*/ 654050 h 1006475"/>
              <a:gd name="connsiteX80" fmla="*/ 659738 w 818488"/>
              <a:gd name="connsiteY80" fmla="*/ 644525 h 1006475"/>
              <a:gd name="connsiteX81" fmla="*/ 650213 w 818488"/>
              <a:gd name="connsiteY81" fmla="*/ 638175 h 1006475"/>
              <a:gd name="connsiteX82" fmla="*/ 637513 w 818488"/>
              <a:gd name="connsiteY82" fmla="*/ 609600 h 1006475"/>
              <a:gd name="connsiteX83" fmla="*/ 634338 w 818488"/>
              <a:gd name="connsiteY83" fmla="*/ 600075 h 1006475"/>
              <a:gd name="connsiteX84" fmla="*/ 621638 w 818488"/>
              <a:gd name="connsiteY84" fmla="*/ 581025 h 1006475"/>
              <a:gd name="connsiteX85" fmla="*/ 618463 w 818488"/>
              <a:gd name="connsiteY85" fmla="*/ 571500 h 1006475"/>
              <a:gd name="connsiteX86" fmla="*/ 612113 w 818488"/>
              <a:gd name="connsiteY86" fmla="*/ 561975 h 1006475"/>
              <a:gd name="connsiteX87" fmla="*/ 605763 w 818488"/>
              <a:gd name="connsiteY87" fmla="*/ 542925 h 1006475"/>
              <a:gd name="connsiteX88" fmla="*/ 602588 w 818488"/>
              <a:gd name="connsiteY88" fmla="*/ 533400 h 1006475"/>
              <a:gd name="connsiteX89" fmla="*/ 589888 w 818488"/>
              <a:gd name="connsiteY89" fmla="*/ 514350 h 1006475"/>
              <a:gd name="connsiteX90" fmla="*/ 583538 w 818488"/>
              <a:gd name="connsiteY90" fmla="*/ 504825 h 1006475"/>
              <a:gd name="connsiteX91" fmla="*/ 564488 w 818488"/>
              <a:gd name="connsiteY91" fmla="*/ 488950 h 1006475"/>
              <a:gd name="connsiteX92" fmla="*/ 554963 w 818488"/>
              <a:gd name="connsiteY92" fmla="*/ 482600 h 1006475"/>
              <a:gd name="connsiteX93" fmla="*/ 539088 w 818488"/>
              <a:gd name="connsiteY93" fmla="*/ 463550 h 1006475"/>
              <a:gd name="connsiteX94" fmla="*/ 520038 w 818488"/>
              <a:gd name="connsiteY94" fmla="*/ 450850 h 1006475"/>
              <a:gd name="connsiteX95" fmla="*/ 497813 w 818488"/>
              <a:gd name="connsiteY95" fmla="*/ 422275 h 1006475"/>
              <a:gd name="connsiteX96" fmla="*/ 481938 w 818488"/>
              <a:gd name="connsiteY96" fmla="*/ 403225 h 1006475"/>
              <a:gd name="connsiteX97" fmla="*/ 462888 w 818488"/>
              <a:gd name="connsiteY97" fmla="*/ 387350 h 1006475"/>
              <a:gd name="connsiteX98" fmla="*/ 440663 w 818488"/>
              <a:gd name="connsiteY98" fmla="*/ 361950 h 1006475"/>
              <a:gd name="connsiteX99" fmla="*/ 427963 w 818488"/>
              <a:gd name="connsiteY99" fmla="*/ 342900 h 1006475"/>
              <a:gd name="connsiteX100" fmla="*/ 412088 w 818488"/>
              <a:gd name="connsiteY100" fmla="*/ 327025 h 1006475"/>
              <a:gd name="connsiteX101" fmla="*/ 408913 w 818488"/>
              <a:gd name="connsiteY101" fmla="*/ 317500 h 1006475"/>
              <a:gd name="connsiteX102" fmla="*/ 399388 w 818488"/>
              <a:gd name="connsiteY102" fmla="*/ 311150 h 1006475"/>
              <a:gd name="connsiteX103" fmla="*/ 389863 w 818488"/>
              <a:gd name="connsiteY103" fmla="*/ 301625 h 1006475"/>
              <a:gd name="connsiteX104" fmla="*/ 367638 w 818488"/>
              <a:gd name="connsiteY104" fmla="*/ 276225 h 1006475"/>
              <a:gd name="connsiteX105" fmla="*/ 358113 w 818488"/>
              <a:gd name="connsiteY105" fmla="*/ 257175 h 1006475"/>
              <a:gd name="connsiteX106" fmla="*/ 348588 w 818488"/>
              <a:gd name="connsiteY106" fmla="*/ 250825 h 1006475"/>
              <a:gd name="connsiteX107" fmla="*/ 339063 w 818488"/>
              <a:gd name="connsiteY107" fmla="*/ 231775 h 1006475"/>
              <a:gd name="connsiteX108" fmla="*/ 329538 w 818488"/>
              <a:gd name="connsiteY108" fmla="*/ 222250 h 1006475"/>
              <a:gd name="connsiteX109" fmla="*/ 313663 w 818488"/>
              <a:gd name="connsiteY109" fmla="*/ 206375 h 1006475"/>
              <a:gd name="connsiteX110" fmla="*/ 307313 w 818488"/>
              <a:gd name="connsiteY110" fmla="*/ 196850 h 1006475"/>
              <a:gd name="connsiteX111" fmla="*/ 288263 w 818488"/>
              <a:gd name="connsiteY111" fmla="*/ 177800 h 1006475"/>
              <a:gd name="connsiteX112" fmla="*/ 272388 w 818488"/>
              <a:gd name="connsiteY112" fmla="*/ 161925 h 1006475"/>
              <a:gd name="connsiteX113" fmla="*/ 259688 w 818488"/>
              <a:gd name="connsiteY113" fmla="*/ 142875 h 1006475"/>
              <a:gd name="connsiteX114" fmla="*/ 256513 w 818488"/>
              <a:gd name="connsiteY114" fmla="*/ 133350 h 1006475"/>
              <a:gd name="connsiteX115" fmla="*/ 234288 w 818488"/>
              <a:gd name="connsiteY115" fmla="*/ 107950 h 1006475"/>
              <a:gd name="connsiteX116" fmla="*/ 218413 w 818488"/>
              <a:gd name="connsiteY116" fmla="*/ 88900 h 1006475"/>
              <a:gd name="connsiteX117" fmla="*/ 208888 w 818488"/>
              <a:gd name="connsiteY117" fmla="*/ 82550 h 1006475"/>
              <a:gd name="connsiteX118" fmla="*/ 183488 w 818488"/>
              <a:gd name="connsiteY118" fmla="*/ 60325 h 1006475"/>
              <a:gd name="connsiteX119" fmla="*/ 173963 w 818488"/>
              <a:gd name="connsiteY119" fmla="*/ 50800 h 1006475"/>
              <a:gd name="connsiteX120" fmla="*/ 154913 w 818488"/>
              <a:gd name="connsiteY120" fmla="*/ 38100 h 1006475"/>
              <a:gd name="connsiteX121" fmla="*/ 145388 w 818488"/>
              <a:gd name="connsiteY121" fmla="*/ 31750 h 1006475"/>
              <a:gd name="connsiteX122" fmla="*/ 135863 w 818488"/>
              <a:gd name="connsiteY122" fmla="*/ 25400 h 1006475"/>
              <a:gd name="connsiteX123" fmla="*/ 126338 w 818488"/>
              <a:gd name="connsiteY123" fmla="*/ 19050 h 1006475"/>
              <a:gd name="connsiteX124" fmla="*/ 107288 w 818488"/>
              <a:gd name="connsiteY124" fmla="*/ 12700 h 1006475"/>
              <a:gd name="connsiteX125" fmla="*/ 97763 w 818488"/>
              <a:gd name="connsiteY125" fmla="*/ 6350 h 1006475"/>
              <a:gd name="connsiteX126" fmla="*/ 66013 w 818488"/>
              <a:gd name="connsiteY126" fmla="*/ 0 h 1006475"/>
              <a:gd name="connsiteX127" fmla="*/ 50138 w 818488"/>
              <a:gd name="connsiteY127" fmla="*/ 31750 h 1006475"/>
              <a:gd name="connsiteX128" fmla="*/ 43788 w 818488"/>
              <a:gd name="connsiteY128" fmla="*/ 98425 h 1006475"/>
              <a:gd name="connsiteX129" fmla="*/ 40613 w 818488"/>
              <a:gd name="connsiteY129" fmla="*/ 111125 h 1006475"/>
              <a:gd name="connsiteX130" fmla="*/ 37438 w 818488"/>
              <a:gd name="connsiteY130" fmla="*/ 130175 h 1006475"/>
              <a:gd name="connsiteX131" fmla="*/ 31088 w 818488"/>
              <a:gd name="connsiteY131" fmla="*/ 149225 h 1006475"/>
              <a:gd name="connsiteX132" fmla="*/ 27913 w 818488"/>
              <a:gd name="connsiteY132" fmla="*/ 158750 h 1006475"/>
              <a:gd name="connsiteX133" fmla="*/ 18388 w 818488"/>
              <a:gd name="connsiteY133" fmla="*/ 177800 h 1006475"/>
              <a:gd name="connsiteX134" fmla="*/ 12038 w 818488"/>
              <a:gd name="connsiteY134" fmla="*/ 215900 h 1006475"/>
              <a:gd name="connsiteX135" fmla="*/ 8863 w 818488"/>
              <a:gd name="connsiteY135" fmla="*/ 225425 h 1006475"/>
              <a:gd name="connsiteX136" fmla="*/ 5688 w 818488"/>
              <a:gd name="connsiteY136" fmla="*/ 241300 h 1006475"/>
              <a:gd name="connsiteX137" fmla="*/ 2513 w 818488"/>
              <a:gd name="connsiteY137" fmla="*/ 327025 h 1006475"/>
              <a:gd name="connsiteX138" fmla="*/ 2513 w 818488"/>
              <a:gd name="connsiteY138" fmla="*/ 361950 h 1006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818488" h="1006475">
                <a:moveTo>
                  <a:pt x="2513" y="361950"/>
                </a:moveTo>
                <a:cubicBezTo>
                  <a:pt x="5100" y="366262"/>
                  <a:pt x="22051" y="395084"/>
                  <a:pt x="24738" y="396875"/>
                </a:cubicBezTo>
                <a:lnTo>
                  <a:pt x="34263" y="403225"/>
                </a:lnTo>
                <a:cubicBezTo>
                  <a:pt x="36380" y="406400"/>
                  <a:pt x="37915" y="410052"/>
                  <a:pt x="40613" y="412750"/>
                </a:cubicBezTo>
                <a:cubicBezTo>
                  <a:pt x="43311" y="415448"/>
                  <a:pt x="47625" y="416228"/>
                  <a:pt x="50138" y="419100"/>
                </a:cubicBezTo>
                <a:cubicBezTo>
                  <a:pt x="76067" y="448733"/>
                  <a:pt x="50932" y="430212"/>
                  <a:pt x="72363" y="444500"/>
                </a:cubicBezTo>
                <a:cubicBezTo>
                  <a:pt x="77943" y="461239"/>
                  <a:pt x="71850" y="447695"/>
                  <a:pt x="85063" y="463550"/>
                </a:cubicBezTo>
                <a:cubicBezTo>
                  <a:pt x="87506" y="466481"/>
                  <a:pt x="88970" y="470144"/>
                  <a:pt x="91413" y="473075"/>
                </a:cubicBezTo>
                <a:cubicBezTo>
                  <a:pt x="99053" y="482242"/>
                  <a:pt x="101097" y="482706"/>
                  <a:pt x="110463" y="488950"/>
                </a:cubicBezTo>
                <a:lnTo>
                  <a:pt x="123163" y="508000"/>
                </a:lnTo>
                <a:cubicBezTo>
                  <a:pt x="125280" y="511175"/>
                  <a:pt x="126338" y="515408"/>
                  <a:pt x="129513" y="517525"/>
                </a:cubicBezTo>
                <a:lnTo>
                  <a:pt x="139038" y="523875"/>
                </a:lnTo>
                <a:cubicBezTo>
                  <a:pt x="147018" y="547816"/>
                  <a:pt x="135325" y="519234"/>
                  <a:pt x="151738" y="539750"/>
                </a:cubicBezTo>
                <a:cubicBezTo>
                  <a:pt x="153829" y="542363"/>
                  <a:pt x="152822" y="546662"/>
                  <a:pt x="154913" y="549275"/>
                </a:cubicBezTo>
                <a:cubicBezTo>
                  <a:pt x="157297" y="552255"/>
                  <a:pt x="161507" y="553182"/>
                  <a:pt x="164438" y="555625"/>
                </a:cubicBezTo>
                <a:cubicBezTo>
                  <a:pt x="195646" y="581632"/>
                  <a:pt x="155338" y="549700"/>
                  <a:pt x="180313" y="574675"/>
                </a:cubicBezTo>
                <a:cubicBezTo>
                  <a:pt x="183011" y="577373"/>
                  <a:pt x="186663" y="578908"/>
                  <a:pt x="189838" y="581025"/>
                </a:cubicBezTo>
                <a:cubicBezTo>
                  <a:pt x="196082" y="590391"/>
                  <a:pt x="196546" y="592435"/>
                  <a:pt x="205713" y="600075"/>
                </a:cubicBezTo>
                <a:cubicBezTo>
                  <a:pt x="208644" y="602518"/>
                  <a:pt x="212063" y="604308"/>
                  <a:pt x="215238" y="606425"/>
                </a:cubicBezTo>
                <a:cubicBezTo>
                  <a:pt x="232171" y="631825"/>
                  <a:pt x="209946" y="601133"/>
                  <a:pt x="231113" y="622300"/>
                </a:cubicBezTo>
                <a:cubicBezTo>
                  <a:pt x="252280" y="643467"/>
                  <a:pt x="221588" y="621242"/>
                  <a:pt x="246988" y="638175"/>
                </a:cubicBezTo>
                <a:cubicBezTo>
                  <a:pt x="249105" y="641350"/>
                  <a:pt x="250640" y="645002"/>
                  <a:pt x="253338" y="647700"/>
                </a:cubicBezTo>
                <a:cubicBezTo>
                  <a:pt x="278313" y="672675"/>
                  <a:pt x="246381" y="632367"/>
                  <a:pt x="272388" y="663575"/>
                </a:cubicBezTo>
                <a:cubicBezTo>
                  <a:pt x="274831" y="666506"/>
                  <a:pt x="275866" y="670587"/>
                  <a:pt x="278738" y="673100"/>
                </a:cubicBezTo>
                <a:cubicBezTo>
                  <a:pt x="284481" y="678126"/>
                  <a:pt x="297788" y="685800"/>
                  <a:pt x="297788" y="685800"/>
                </a:cubicBezTo>
                <a:cubicBezTo>
                  <a:pt x="304032" y="695166"/>
                  <a:pt x="304496" y="697210"/>
                  <a:pt x="313663" y="704850"/>
                </a:cubicBezTo>
                <a:cubicBezTo>
                  <a:pt x="316594" y="707293"/>
                  <a:pt x="320257" y="708757"/>
                  <a:pt x="323188" y="711200"/>
                </a:cubicBezTo>
                <a:cubicBezTo>
                  <a:pt x="326637" y="714075"/>
                  <a:pt x="329838" y="717276"/>
                  <a:pt x="332713" y="720725"/>
                </a:cubicBezTo>
                <a:cubicBezTo>
                  <a:pt x="335156" y="723656"/>
                  <a:pt x="336083" y="727866"/>
                  <a:pt x="339063" y="730250"/>
                </a:cubicBezTo>
                <a:cubicBezTo>
                  <a:pt x="341676" y="732341"/>
                  <a:pt x="345413" y="732367"/>
                  <a:pt x="348588" y="733425"/>
                </a:cubicBezTo>
                <a:cubicBezTo>
                  <a:pt x="353800" y="749062"/>
                  <a:pt x="348031" y="738253"/>
                  <a:pt x="361288" y="749300"/>
                </a:cubicBezTo>
                <a:cubicBezTo>
                  <a:pt x="364737" y="752175"/>
                  <a:pt x="367938" y="755376"/>
                  <a:pt x="370813" y="758825"/>
                </a:cubicBezTo>
                <a:cubicBezTo>
                  <a:pt x="373256" y="761756"/>
                  <a:pt x="374183" y="765966"/>
                  <a:pt x="377163" y="768350"/>
                </a:cubicBezTo>
                <a:cubicBezTo>
                  <a:pt x="379776" y="770441"/>
                  <a:pt x="383513" y="770467"/>
                  <a:pt x="386688" y="771525"/>
                </a:cubicBezTo>
                <a:cubicBezTo>
                  <a:pt x="418786" y="819673"/>
                  <a:pt x="384044" y="770257"/>
                  <a:pt x="408913" y="800100"/>
                </a:cubicBezTo>
                <a:cubicBezTo>
                  <a:pt x="433892" y="830075"/>
                  <a:pt x="399345" y="790511"/>
                  <a:pt x="418438" y="819150"/>
                </a:cubicBezTo>
                <a:cubicBezTo>
                  <a:pt x="429396" y="835587"/>
                  <a:pt x="432209" y="822363"/>
                  <a:pt x="440663" y="847725"/>
                </a:cubicBezTo>
                <a:cubicBezTo>
                  <a:pt x="443972" y="857651"/>
                  <a:pt x="447180" y="870062"/>
                  <a:pt x="456538" y="876300"/>
                </a:cubicBezTo>
                <a:lnTo>
                  <a:pt x="466063" y="882650"/>
                </a:lnTo>
                <a:cubicBezTo>
                  <a:pt x="474738" y="908676"/>
                  <a:pt x="459733" y="868392"/>
                  <a:pt x="488288" y="911225"/>
                </a:cubicBezTo>
                <a:cubicBezTo>
                  <a:pt x="490405" y="914400"/>
                  <a:pt x="491658" y="918366"/>
                  <a:pt x="494638" y="920750"/>
                </a:cubicBezTo>
                <a:cubicBezTo>
                  <a:pt x="497251" y="922841"/>
                  <a:pt x="500988" y="922867"/>
                  <a:pt x="504163" y="923925"/>
                </a:cubicBezTo>
                <a:cubicBezTo>
                  <a:pt x="506280" y="927100"/>
                  <a:pt x="507533" y="931066"/>
                  <a:pt x="510513" y="933450"/>
                </a:cubicBezTo>
                <a:cubicBezTo>
                  <a:pt x="513126" y="935541"/>
                  <a:pt x="517112" y="935000"/>
                  <a:pt x="520038" y="936625"/>
                </a:cubicBezTo>
                <a:cubicBezTo>
                  <a:pt x="526709" y="940331"/>
                  <a:pt x="531848" y="946912"/>
                  <a:pt x="539088" y="949325"/>
                </a:cubicBezTo>
                <a:cubicBezTo>
                  <a:pt x="542263" y="950383"/>
                  <a:pt x="545687" y="950875"/>
                  <a:pt x="548613" y="952500"/>
                </a:cubicBezTo>
                <a:cubicBezTo>
                  <a:pt x="555284" y="956206"/>
                  <a:pt x="561313" y="960967"/>
                  <a:pt x="567663" y="965200"/>
                </a:cubicBezTo>
                <a:cubicBezTo>
                  <a:pt x="570838" y="967317"/>
                  <a:pt x="573568" y="970343"/>
                  <a:pt x="577188" y="971550"/>
                </a:cubicBezTo>
                <a:cubicBezTo>
                  <a:pt x="583538" y="973667"/>
                  <a:pt x="590669" y="974187"/>
                  <a:pt x="596238" y="977900"/>
                </a:cubicBezTo>
                <a:cubicBezTo>
                  <a:pt x="599413" y="980017"/>
                  <a:pt x="602256" y="982747"/>
                  <a:pt x="605763" y="984250"/>
                </a:cubicBezTo>
                <a:cubicBezTo>
                  <a:pt x="609774" y="985969"/>
                  <a:pt x="614267" y="986226"/>
                  <a:pt x="618463" y="987425"/>
                </a:cubicBezTo>
                <a:cubicBezTo>
                  <a:pt x="621681" y="988344"/>
                  <a:pt x="624741" y="989788"/>
                  <a:pt x="627988" y="990600"/>
                </a:cubicBezTo>
                <a:cubicBezTo>
                  <a:pt x="633223" y="991909"/>
                  <a:pt x="638628" y="992466"/>
                  <a:pt x="643863" y="993775"/>
                </a:cubicBezTo>
                <a:cubicBezTo>
                  <a:pt x="647110" y="994587"/>
                  <a:pt x="650121" y="996224"/>
                  <a:pt x="653388" y="996950"/>
                </a:cubicBezTo>
                <a:cubicBezTo>
                  <a:pt x="659672" y="998347"/>
                  <a:pt x="666075" y="999146"/>
                  <a:pt x="672438" y="1000125"/>
                </a:cubicBezTo>
                <a:cubicBezTo>
                  <a:pt x="725548" y="1008296"/>
                  <a:pt x="666195" y="998555"/>
                  <a:pt x="713713" y="1006475"/>
                </a:cubicBezTo>
                <a:cubicBezTo>
                  <a:pt x="725355" y="1005417"/>
                  <a:pt x="737208" y="1005749"/>
                  <a:pt x="748638" y="1003300"/>
                </a:cubicBezTo>
                <a:cubicBezTo>
                  <a:pt x="766577" y="999456"/>
                  <a:pt x="752019" y="996744"/>
                  <a:pt x="761338" y="987425"/>
                </a:cubicBezTo>
                <a:cubicBezTo>
                  <a:pt x="763705" y="985058"/>
                  <a:pt x="767870" y="985747"/>
                  <a:pt x="770863" y="984250"/>
                </a:cubicBezTo>
                <a:cubicBezTo>
                  <a:pt x="774276" y="982543"/>
                  <a:pt x="776901" y="979450"/>
                  <a:pt x="780388" y="977900"/>
                </a:cubicBezTo>
                <a:cubicBezTo>
                  <a:pt x="786505" y="975182"/>
                  <a:pt x="793869" y="975263"/>
                  <a:pt x="799438" y="971550"/>
                </a:cubicBezTo>
                <a:lnTo>
                  <a:pt x="818488" y="958850"/>
                </a:lnTo>
                <a:cubicBezTo>
                  <a:pt x="816237" y="940840"/>
                  <a:pt x="816633" y="935734"/>
                  <a:pt x="812138" y="920750"/>
                </a:cubicBezTo>
                <a:cubicBezTo>
                  <a:pt x="810215" y="914339"/>
                  <a:pt x="809501" y="907269"/>
                  <a:pt x="805788" y="901700"/>
                </a:cubicBezTo>
                <a:cubicBezTo>
                  <a:pt x="803671" y="898525"/>
                  <a:pt x="802310" y="894688"/>
                  <a:pt x="799438" y="892175"/>
                </a:cubicBezTo>
                <a:cubicBezTo>
                  <a:pt x="793695" y="887149"/>
                  <a:pt x="780388" y="879475"/>
                  <a:pt x="780388" y="879475"/>
                </a:cubicBezTo>
                <a:cubicBezTo>
                  <a:pt x="768809" y="844737"/>
                  <a:pt x="788204" y="896426"/>
                  <a:pt x="767688" y="863600"/>
                </a:cubicBezTo>
                <a:cubicBezTo>
                  <a:pt x="764140" y="857924"/>
                  <a:pt x="765051" y="850119"/>
                  <a:pt x="761338" y="844550"/>
                </a:cubicBezTo>
                <a:cubicBezTo>
                  <a:pt x="757105" y="838200"/>
                  <a:pt x="751051" y="832740"/>
                  <a:pt x="748638" y="825500"/>
                </a:cubicBezTo>
                <a:cubicBezTo>
                  <a:pt x="747580" y="822325"/>
                  <a:pt x="747088" y="818901"/>
                  <a:pt x="745463" y="815975"/>
                </a:cubicBezTo>
                <a:cubicBezTo>
                  <a:pt x="741757" y="809304"/>
                  <a:pt x="736996" y="803275"/>
                  <a:pt x="732763" y="796925"/>
                </a:cubicBezTo>
                <a:lnTo>
                  <a:pt x="720063" y="777875"/>
                </a:lnTo>
                <a:lnTo>
                  <a:pt x="713713" y="768350"/>
                </a:lnTo>
                <a:cubicBezTo>
                  <a:pt x="712655" y="764117"/>
                  <a:pt x="711792" y="759830"/>
                  <a:pt x="710538" y="755650"/>
                </a:cubicBezTo>
                <a:cubicBezTo>
                  <a:pt x="707653" y="746033"/>
                  <a:pt x="704188" y="736600"/>
                  <a:pt x="701013" y="727075"/>
                </a:cubicBezTo>
                <a:cubicBezTo>
                  <a:pt x="699955" y="723900"/>
                  <a:pt x="700623" y="719406"/>
                  <a:pt x="697838" y="717550"/>
                </a:cubicBezTo>
                <a:lnTo>
                  <a:pt x="688313" y="711200"/>
                </a:lnTo>
                <a:cubicBezTo>
                  <a:pt x="687255" y="708025"/>
                  <a:pt x="686763" y="704601"/>
                  <a:pt x="685138" y="701675"/>
                </a:cubicBezTo>
                <a:cubicBezTo>
                  <a:pt x="681432" y="695004"/>
                  <a:pt x="674851" y="689865"/>
                  <a:pt x="672438" y="682625"/>
                </a:cubicBezTo>
                <a:lnTo>
                  <a:pt x="662913" y="654050"/>
                </a:lnTo>
                <a:cubicBezTo>
                  <a:pt x="661855" y="650875"/>
                  <a:pt x="662523" y="646381"/>
                  <a:pt x="659738" y="644525"/>
                </a:cubicBezTo>
                <a:lnTo>
                  <a:pt x="650213" y="638175"/>
                </a:lnTo>
                <a:cubicBezTo>
                  <a:pt x="633831" y="589028"/>
                  <a:pt x="652607" y="639789"/>
                  <a:pt x="637513" y="609600"/>
                </a:cubicBezTo>
                <a:cubicBezTo>
                  <a:pt x="636016" y="606607"/>
                  <a:pt x="635963" y="603001"/>
                  <a:pt x="634338" y="600075"/>
                </a:cubicBezTo>
                <a:cubicBezTo>
                  <a:pt x="630632" y="593404"/>
                  <a:pt x="624051" y="588265"/>
                  <a:pt x="621638" y="581025"/>
                </a:cubicBezTo>
                <a:cubicBezTo>
                  <a:pt x="620580" y="577850"/>
                  <a:pt x="619960" y="574493"/>
                  <a:pt x="618463" y="571500"/>
                </a:cubicBezTo>
                <a:cubicBezTo>
                  <a:pt x="616756" y="568087"/>
                  <a:pt x="613663" y="565462"/>
                  <a:pt x="612113" y="561975"/>
                </a:cubicBezTo>
                <a:cubicBezTo>
                  <a:pt x="609395" y="555858"/>
                  <a:pt x="607880" y="549275"/>
                  <a:pt x="605763" y="542925"/>
                </a:cubicBezTo>
                <a:cubicBezTo>
                  <a:pt x="604705" y="539750"/>
                  <a:pt x="604444" y="536185"/>
                  <a:pt x="602588" y="533400"/>
                </a:cubicBezTo>
                <a:lnTo>
                  <a:pt x="589888" y="514350"/>
                </a:lnTo>
                <a:cubicBezTo>
                  <a:pt x="587771" y="511175"/>
                  <a:pt x="586713" y="506942"/>
                  <a:pt x="583538" y="504825"/>
                </a:cubicBezTo>
                <a:cubicBezTo>
                  <a:pt x="559889" y="489059"/>
                  <a:pt x="588934" y="509322"/>
                  <a:pt x="564488" y="488950"/>
                </a:cubicBezTo>
                <a:cubicBezTo>
                  <a:pt x="561557" y="486507"/>
                  <a:pt x="558138" y="484717"/>
                  <a:pt x="554963" y="482600"/>
                </a:cubicBezTo>
                <a:cubicBezTo>
                  <a:pt x="549319" y="474133"/>
                  <a:pt x="547550" y="470132"/>
                  <a:pt x="539088" y="463550"/>
                </a:cubicBezTo>
                <a:cubicBezTo>
                  <a:pt x="533064" y="458865"/>
                  <a:pt x="520038" y="450850"/>
                  <a:pt x="520038" y="450850"/>
                </a:cubicBezTo>
                <a:cubicBezTo>
                  <a:pt x="514023" y="432806"/>
                  <a:pt x="519230" y="443692"/>
                  <a:pt x="497813" y="422275"/>
                </a:cubicBezTo>
                <a:cubicBezTo>
                  <a:pt x="469986" y="394448"/>
                  <a:pt x="504040" y="429747"/>
                  <a:pt x="481938" y="403225"/>
                </a:cubicBezTo>
                <a:cubicBezTo>
                  <a:pt x="474298" y="394058"/>
                  <a:pt x="472254" y="393594"/>
                  <a:pt x="462888" y="387350"/>
                </a:cubicBezTo>
                <a:cubicBezTo>
                  <a:pt x="448071" y="365125"/>
                  <a:pt x="456538" y="372533"/>
                  <a:pt x="440663" y="361950"/>
                </a:cubicBezTo>
                <a:cubicBezTo>
                  <a:pt x="435083" y="345211"/>
                  <a:pt x="441176" y="358755"/>
                  <a:pt x="427963" y="342900"/>
                </a:cubicBezTo>
                <a:cubicBezTo>
                  <a:pt x="414734" y="327025"/>
                  <a:pt x="429550" y="338667"/>
                  <a:pt x="412088" y="327025"/>
                </a:cubicBezTo>
                <a:cubicBezTo>
                  <a:pt x="411030" y="323850"/>
                  <a:pt x="411004" y="320113"/>
                  <a:pt x="408913" y="317500"/>
                </a:cubicBezTo>
                <a:cubicBezTo>
                  <a:pt x="406529" y="314520"/>
                  <a:pt x="402319" y="313593"/>
                  <a:pt x="399388" y="311150"/>
                </a:cubicBezTo>
                <a:cubicBezTo>
                  <a:pt x="395939" y="308275"/>
                  <a:pt x="392620" y="305169"/>
                  <a:pt x="389863" y="301625"/>
                </a:cubicBezTo>
                <a:cubicBezTo>
                  <a:pt x="369917" y="275981"/>
                  <a:pt x="386077" y="288518"/>
                  <a:pt x="367638" y="276225"/>
                </a:cubicBezTo>
                <a:cubicBezTo>
                  <a:pt x="365056" y="268478"/>
                  <a:pt x="364268" y="263330"/>
                  <a:pt x="358113" y="257175"/>
                </a:cubicBezTo>
                <a:cubicBezTo>
                  <a:pt x="355415" y="254477"/>
                  <a:pt x="351763" y="252942"/>
                  <a:pt x="348588" y="250825"/>
                </a:cubicBezTo>
                <a:cubicBezTo>
                  <a:pt x="345406" y="241279"/>
                  <a:pt x="345902" y="239981"/>
                  <a:pt x="339063" y="231775"/>
                </a:cubicBezTo>
                <a:cubicBezTo>
                  <a:pt x="336188" y="228326"/>
                  <a:pt x="332413" y="225699"/>
                  <a:pt x="329538" y="222250"/>
                </a:cubicBezTo>
                <a:cubicBezTo>
                  <a:pt x="316309" y="206375"/>
                  <a:pt x="331125" y="218017"/>
                  <a:pt x="313663" y="206375"/>
                </a:cubicBezTo>
                <a:cubicBezTo>
                  <a:pt x="311546" y="203200"/>
                  <a:pt x="309848" y="199702"/>
                  <a:pt x="307313" y="196850"/>
                </a:cubicBezTo>
                <a:cubicBezTo>
                  <a:pt x="301347" y="190138"/>
                  <a:pt x="293244" y="185272"/>
                  <a:pt x="288263" y="177800"/>
                </a:cubicBezTo>
                <a:cubicBezTo>
                  <a:pt x="279796" y="165100"/>
                  <a:pt x="285088" y="170392"/>
                  <a:pt x="272388" y="161925"/>
                </a:cubicBezTo>
                <a:cubicBezTo>
                  <a:pt x="264839" y="139277"/>
                  <a:pt x="275543" y="166658"/>
                  <a:pt x="259688" y="142875"/>
                </a:cubicBezTo>
                <a:cubicBezTo>
                  <a:pt x="257832" y="140090"/>
                  <a:pt x="258138" y="136276"/>
                  <a:pt x="256513" y="133350"/>
                </a:cubicBezTo>
                <a:cubicBezTo>
                  <a:pt x="245618" y="113740"/>
                  <a:pt x="248202" y="117226"/>
                  <a:pt x="234288" y="107950"/>
                </a:cubicBezTo>
                <a:cubicBezTo>
                  <a:pt x="228044" y="98584"/>
                  <a:pt x="227580" y="96540"/>
                  <a:pt x="218413" y="88900"/>
                </a:cubicBezTo>
                <a:cubicBezTo>
                  <a:pt x="215482" y="86457"/>
                  <a:pt x="212063" y="84667"/>
                  <a:pt x="208888" y="82550"/>
                </a:cubicBezTo>
                <a:cubicBezTo>
                  <a:pt x="190896" y="55563"/>
                  <a:pt x="220530" y="97367"/>
                  <a:pt x="183488" y="60325"/>
                </a:cubicBezTo>
                <a:cubicBezTo>
                  <a:pt x="180313" y="57150"/>
                  <a:pt x="177507" y="53557"/>
                  <a:pt x="173963" y="50800"/>
                </a:cubicBezTo>
                <a:cubicBezTo>
                  <a:pt x="167939" y="46115"/>
                  <a:pt x="161263" y="42333"/>
                  <a:pt x="154913" y="38100"/>
                </a:cubicBezTo>
                <a:lnTo>
                  <a:pt x="145388" y="31750"/>
                </a:lnTo>
                <a:lnTo>
                  <a:pt x="135863" y="25400"/>
                </a:lnTo>
                <a:cubicBezTo>
                  <a:pt x="132688" y="23283"/>
                  <a:pt x="129958" y="20257"/>
                  <a:pt x="126338" y="19050"/>
                </a:cubicBezTo>
                <a:cubicBezTo>
                  <a:pt x="119988" y="16933"/>
                  <a:pt x="112857" y="16413"/>
                  <a:pt x="107288" y="12700"/>
                </a:cubicBezTo>
                <a:cubicBezTo>
                  <a:pt x="104113" y="10583"/>
                  <a:pt x="101270" y="7853"/>
                  <a:pt x="97763" y="6350"/>
                </a:cubicBezTo>
                <a:cubicBezTo>
                  <a:pt x="91735" y="3767"/>
                  <a:pt x="70311" y="716"/>
                  <a:pt x="66013" y="0"/>
                </a:cubicBezTo>
                <a:cubicBezTo>
                  <a:pt x="44186" y="5457"/>
                  <a:pt x="53420" y="-1068"/>
                  <a:pt x="50138" y="31750"/>
                </a:cubicBezTo>
                <a:cubicBezTo>
                  <a:pt x="47917" y="53965"/>
                  <a:pt x="49203" y="76766"/>
                  <a:pt x="43788" y="98425"/>
                </a:cubicBezTo>
                <a:cubicBezTo>
                  <a:pt x="42730" y="102658"/>
                  <a:pt x="41469" y="106846"/>
                  <a:pt x="40613" y="111125"/>
                </a:cubicBezTo>
                <a:cubicBezTo>
                  <a:pt x="39350" y="117438"/>
                  <a:pt x="38999" y="123930"/>
                  <a:pt x="37438" y="130175"/>
                </a:cubicBezTo>
                <a:cubicBezTo>
                  <a:pt x="35815" y="136669"/>
                  <a:pt x="33205" y="142875"/>
                  <a:pt x="31088" y="149225"/>
                </a:cubicBezTo>
                <a:cubicBezTo>
                  <a:pt x="30030" y="152400"/>
                  <a:pt x="29769" y="155965"/>
                  <a:pt x="27913" y="158750"/>
                </a:cubicBezTo>
                <a:cubicBezTo>
                  <a:pt x="21705" y="168062"/>
                  <a:pt x="21017" y="167284"/>
                  <a:pt x="18388" y="177800"/>
                </a:cubicBezTo>
                <a:cubicBezTo>
                  <a:pt x="12708" y="200519"/>
                  <a:pt x="17414" y="189018"/>
                  <a:pt x="12038" y="215900"/>
                </a:cubicBezTo>
                <a:cubicBezTo>
                  <a:pt x="11382" y="219182"/>
                  <a:pt x="9675" y="222178"/>
                  <a:pt x="8863" y="225425"/>
                </a:cubicBezTo>
                <a:cubicBezTo>
                  <a:pt x="7554" y="230660"/>
                  <a:pt x="6746" y="236008"/>
                  <a:pt x="5688" y="241300"/>
                </a:cubicBezTo>
                <a:cubicBezTo>
                  <a:pt x="4630" y="269875"/>
                  <a:pt x="4243" y="298483"/>
                  <a:pt x="2513" y="327025"/>
                </a:cubicBezTo>
                <a:cubicBezTo>
                  <a:pt x="-1010" y="385154"/>
                  <a:pt x="-662" y="327475"/>
                  <a:pt x="2513" y="361950"/>
                </a:cubicBezTo>
                <a:close/>
              </a:path>
            </a:pathLst>
          </a:custGeom>
          <a:solidFill>
            <a:srgbClr val="C7927A">
              <a:alpha val="85882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699880" y="4215587"/>
            <a:ext cx="4634120" cy="213441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l-GR" sz="2600" dirty="0">
                <a:latin typeface="Book Antiqua" panose="02040602050305030304" pitchFamily="18" charset="0"/>
              </a:rPr>
              <a:t>Η τελευταία φάλαγγα του δακτύλου του Αδάμ που είναι χαλαρή </a:t>
            </a:r>
            <a:r>
              <a:rPr lang="el-GR" sz="2600" b="1" dirty="0">
                <a:latin typeface="Book Antiqua" panose="02040602050305030304" pitchFamily="18" charset="0"/>
              </a:rPr>
              <a:t>αντιπροσωπεύει την ελεύθερη </a:t>
            </a:r>
            <a:r>
              <a:rPr lang="el-GR" sz="2600" b="1" dirty="0" smtClean="0">
                <a:latin typeface="Book Antiqua" panose="02040602050305030304" pitchFamily="18" charset="0"/>
              </a:rPr>
              <a:t>βούληση.</a:t>
            </a:r>
            <a:r>
              <a:rPr lang="el-GR" sz="2600" dirty="0" smtClean="0">
                <a:latin typeface="Book Antiqua" panose="02040602050305030304" pitchFamily="18" charset="0"/>
              </a:rPr>
              <a:t> </a:t>
            </a:r>
          </a:p>
          <a:p>
            <a:endParaRPr lang="el-GR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989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991350" y="0"/>
            <a:ext cx="5200650" cy="1325563"/>
          </a:xfrm>
        </p:spPr>
        <p:txBody>
          <a:bodyPr>
            <a:normAutofit/>
          </a:bodyPr>
          <a:lstStyle/>
          <a:p>
            <a:r>
              <a:rPr lang="el-GR" sz="4000" b="1" i="1" dirty="0" smtClean="0">
                <a:solidFill>
                  <a:schemeClr val="accent6">
                    <a:lumMod val="50000"/>
                  </a:schemeClr>
                </a:solidFill>
                <a:latin typeface="Book Antiqua" panose="02040602050305030304" pitchFamily="18" charset="0"/>
              </a:rPr>
              <a:t>Κρυφοί συμβολισμοί (1)</a:t>
            </a:r>
            <a:endParaRPr lang="en-US" sz="4000" b="1" i="1" dirty="0">
              <a:solidFill>
                <a:schemeClr val="accent6">
                  <a:lumMod val="50000"/>
                </a:schemeClr>
              </a:solidFill>
              <a:latin typeface="Book Antiqua" panose="0204060205030503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6835141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6991350" y="1640681"/>
            <a:ext cx="5200650" cy="24088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l-GR" sz="2600" dirty="0" smtClean="0">
                <a:latin typeface="Book Antiqua" panose="02040602050305030304" pitchFamily="18" charset="0"/>
              </a:rPr>
              <a:t>Η πρώτη εκδοχή θεωρεί ότι το κόκκινο ύφασμα που περιβάλλει τον Θεό και τις ψυχές δημιουργεί ένα </a:t>
            </a:r>
            <a:r>
              <a:rPr lang="el-GR" sz="2600" b="1" dirty="0" smtClean="0">
                <a:solidFill>
                  <a:srgbClr val="C00000"/>
                </a:solidFill>
                <a:latin typeface="Book Antiqua" panose="02040602050305030304" pitchFamily="18" charset="0"/>
              </a:rPr>
              <a:t>σχήμα εγκέφαλου</a:t>
            </a:r>
            <a:r>
              <a:rPr lang="el-GR" sz="2600" dirty="0" smtClean="0">
                <a:latin typeface="Book Antiqua" panose="02040602050305030304" pitchFamily="18" charset="0"/>
              </a:rPr>
              <a:t>, και το πράσινο που εξέχει είναι πιθανόν η </a:t>
            </a:r>
            <a:r>
              <a:rPr lang="el-GR" sz="2600" b="1" dirty="0" smtClean="0">
                <a:solidFill>
                  <a:srgbClr val="C00000"/>
                </a:solidFill>
                <a:latin typeface="Book Antiqua" panose="02040602050305030304" pitchFamily="18" charset="0"/>
              </a:rPr>
              <a:t>σπονδυλική αρτηρία</a:t>
            </a:r>
            <a:r>
              <a:rPr lang="el-GR" sz="2600" dirty="0" smtClean="0">
                <a:latin typeface="Book Antiqua" panose="02040602050305030304" pitchFamily="18" charset="0"/>
              </a:rPr>
              <a:t>.</a:t>
            </a:r>
            <a:endParaRPr lang="en-US" sz="26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401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34607" y="99219"/>
            <a:ext cx="5926493" cy="1325563"/>
          </a:xfrm>
        </p:spPr>
        <p:txBody>
          <a:bodyPr>
            <a:normAutofit/>
          </a:bodyPr>
          <a:lstStyle/>
          <a:p>
            <a:r>
              <a:rPr lang="el-GR" sz="4000" b="1" i="1" dirty="0" smtClean="0">
                <a:solidFill>
                  <a:schemeClr val="accent6">
                    <a:lumMod val="50000"/>
                  </a:schemeClr>
                </a:solidFill>
                <a:latin typeface="Book Antiqua" panose="02040602050305030304" pitchFamily="18" charset="0"/>
              </a:rPr>
              <a:t>Κρυφοί συμβολισμοί </a:t>
            </a:r>
            <a:r>
              <a:rPr lang="el-GR" sz="4000" b="1" i="1" dirty="0" smtClean="0">
                <a:solidFill>
                  <a:schemeClr val="accent6">
                    <a:lumMod val="50000"/>
                  </a:schemeClr>
                </a:solidFill>
                <a:latin typeface="Book Antiqua" panose="02040602050305030304" pitchFamily="18" charset="0"/>
              </a:rPr>
              <a:t>(</a:t>
            </a:r>
            <a:r>
              <a:rPr lang="en-US" sz="4000" b="1" i="1" dirty="0" smtClean="0">
                <a:solidFill>
                  <a:schemeClr val="accent6">
                    <a:lumMod val="50000"/>
                  </a:schemeClr>
                </a:solidFill>
                <a:latin typeface="Book Antiqua" panose="02040602050305030304" pitchFamily="18" charset="0"/>
              </a:rPr>
              <a:t>2</a:t>
            </a:r>
            <a:r>
              <a:rPr lang="el-GR" sz="4000" b="1" i="1" dirty="0" smtClean="0">
                <a:solidFill>
                  <a:schemeClr val="accent6">
                    <a:lumMod val="50000"/>
                  </a:schemeClr>
                </a:solidFill>
                <a:latin typeface="Book Antiqua" panose="02040602050305030304" pitchFamily="18" charset="0"/>
              </a:rPr>
              <a:t>)</a:t>
            </a:r>
            <a:endParaRPr lang="en-US" sz="4000" b="1" i="1" dirty="0">
              <a:solidFill>
                <a:schemeClr val="accent6">
                  <a:lumMod val="5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34607" y="1234282"/>
            <a:ext cx="7162800" cy="16450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l-GR" sz="2600" dirty="0">
                <a:latin typeface="Book Antiqua" panose="02040602050305030304" pitchFamily="18" charset="0"/>
              </a:rPr>
              <a:t>Η δεύτερη εκδοχή θεωρεί ότι αντί για εγκέγαλος είναι μια μήτρα, και το πράσινο που εξέχει είναι ένας </a:t>
            </a:r>
            <a:r>
              <a:rPr lang="el-GR" sz="2600" b="1" dirty="0">
                <a:solidFill>
                  <a:srgbClr val="C00000"/>
                </a:solidFill>
                <a:latin typeface="Book Antiqua" panose="02040602050305030304" pitchFamily="18" charset="0"/>
              </a:rPr>
              <a:t>κομμένος ομφάλιος </a:t>
            </a:r>
            <a:r>
              <a:rPr lang="el-GR" sz="2600" b="1" dirty="0" smtClean="0">
                <a:solidFill>
                  <a:srgbClr val="C00000"/>
                </a:solidFill>
                <a:latin typeface="Book Antiqua" panose="02040602050305030304" pitchFamily="18" charset="0"/>
              </a:rPr>
              <a:t>λώρος</a:t>
            </a:r>
            <a:r>
              <a:rPr lang="el-GR" sz="2600" dirty="0">
                <a:latin typeface="Book Antiqua" panose="02040602050305030304" pitchFamily="18" charset="0"/>
              </a:rPr>
              <a:t>.</a:t>
            </a:r>
            <a:endParaRPr lang="en-US" sz="2600" dirty="0">
              <a:latin typeface="Book Antiqua" panose="0204060205030503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607" y="2879294"/>
            <a:ext cx="11679593" cy="3448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109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325800"/>
            <a:ext cx="12182738" cy="55322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" y="8600"/>
            <a:ext cx="8395970" cy="1325563"/>
          </a:xfrm>
        </p:spPr>
        <p:txBody>
          <a:bodyPr>
            <a:normAutofit/>
          </a:bodyPr>
          <a:lstStyle/>
          <a:p>
            <a:r>
              <a:rPr lang="el-GR" sz="4000" b="1" i="1" dirty="0" smtClean="0">
                <a:solidFill>
                  <a:schemeClr val="accent6">
                    <a:lumMod val="50000"/>
                  </a:schemeClr>
                </a:solidFill>
                <a:latin typeface="Book Antiqua" panose="02040602050305030304" pitchFamily="18" charset="0"/>
              </a:rPr>
              <a:t>Οι άξονες</a:t>
            </a:r>
            <a:r>
              <a:rPr lang="en-US" sz="4000" b="1" i="1" dirty="0" smtClean="0">
                <a:solidFill>
                  <a:schemeClr val="accent6">
                    <a:lumMod val="50000"/>
                  </a:schemeClr>
                </a:solidFill>
                <a:latin typeface="Book Antiqua" panose="02040602050305030304" pitchFamily="18" charset="0"/>
              </a:rPr>
              <a:t>:</a:t>
            </a:r>
            <a:endParaRPr lang="en-US" sz="4000" b="1" i="1" dirty="0">
              <a:solidFill>
                <a:schemeClr val="accent6">
                  <a:lumMod val="50000"/>
                </a:schemeClr>
              </a:solidFill>
              <a:latin typeface="Book Antiqua" panose="0204060205030503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48" name="Ink 147"/>
              <p14:cNvContentPartPr/>
              <p14:nvPr/>
            </p14:nvContentPartPr>
            <p14:xfrm>
              <a:off x="196220" y="1587584"/>
              <a:ext cx="3259800" cy="1181160"/>
            </p14:xfrm>
          </p:contentPart>
        </mc:Choice>
        <mc:Fallback xmlns="">
          <p:pic>
            <p:nvPicPr>
              <p:cNvPr id="148" name="Ink 147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80380" y="1569584"/>
                <a:ext cx="3294000" cy="121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77" name="Ink 176"/>
              <p14:cNvContentPartPr/>
              <p14:nvPr/>
            </p14:nvContentPartPr>
            <p14:xfrm>
              <a:off x="1826120" y="2768744"/>
              <a:ext cx="633157" cy="1073156"/>
            </p14:xfrm>
          </p:contentPart>
        </mc:Choice>
        <mc:Fallback xmlns="">
          <p:pic>
            <p:nvPicPr>
              <p:cNvPr id="177" name="Ink 176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807762" y="2751104"/>
                <a:ext cx="669512" cy="110915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88" name="Ink 187"/>
              <p14:cNvContentPartPr/>
              <p14:nvPr/>
            </p14:nvContentPartPr>
            <p14:xfrm>
              <a:off x="3845658" y="2948958"/>
              <a:ext cx="1938600" cy="470520"/>
            </p14:xfrm>
          </p:contentPart>
        </mc:Choice>
        <mc:Fallback xmlns="">
          <p:pic>
            <p:nvPicPr>
              <p:cNvPr id="188" name="Ink 187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829458" y="2929533"/>
                <a:ext cx="1973160" cy="50757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05" name="Ink 204"/>
              <p14:cNvContentPartPr/>
              <p14:nvPr/>
            </p14:nvContentPartPr>
            <p14:xfrm rot="19704115">
              <a:off x="6397539" y="2541788"/>
              <a:ext cx="1546200" cy="1068840"/>
            </p14:xfrm>
          </p:contentPart>
        </mc:Choice>
        <mc:Fallback xmlns="">
          <p:pic>
            <p:nvPicPr>
              <p:cNvPr id="205" name="Ink 204"/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 rot="19704115">
                <a:off x="6379183" y="2523428"/>
                <a:ext cx="1582911" cy="110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11" name="Ink 210"/>
              <p14:cNvContentPartPr/>
              <p14:nvPr/>
            </p14:nvContentPartPr>
            <p14:xfrm>
              <a:off x="5784258" y="1308788"/>
              <a:ext cx="3540960" cy="715320"/>
            </p14:xfrm>
          </p:contentPart>
        </mc:Choice>
        <mc:Fallback xmlns="">
          <p:pic>
            <p:nvPicPr>
              <p:cNvPr id="211" name="Ink 210"/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765538" y="1289708"/>
                <a:ext cx="3577680" cy="753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7" name="Ink 6"/>
              <p14:cNvContentPartPr/>
              <p14:nvPr/>
            </p14:nvContentPartPr>
            <p14:xfrm>
              <a:off x="9448120" y="1387060"/>
              <a:ext cx="2428200" cy="103212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9430840" y="1369780"/>
                <a:ext cx="2464200" cy="1063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1141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34282"/>
            <a:ext cx="12389602" cy="5623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19666"/>
            <a:ext cx="2647950" cy="1325563"/>
          </a:xfrm>
        </p:spPr>
        <p:txBody>
          <a:bodyPr>
            <a:normAutofit/>
          </a:bodyPr>
          <a:lstStyle/>
          <a:p>
            <a:r>
              <a:rPr lang="el-GR" sz="4000" b="1" i="1" dirty="0" smtClean="0">
                <a:solidFill>
                  <a:schemeClr val="accent6">
                    <a:lumMod val="50000"/>
                  </a:schemeClr>
                </a:solidFill>
                <a:latin typeface="Book Antiqua" panose="02040602050305030304" pitchFamily="18" charset="0"/>
              </a:rPr>
              <a:t>Χρώμα</a:t>
            </a:r>
            <a:r>
              <a:rPr lang="en-US" sz="4000" b="1" i="1" dirty="0" smtClean="0">
                <a:solidFill>
                  <a:schemeClr val="accent6">
                    <a:lumMod val="50000"/>
                  </a:schemeClr>
                </a:solidFill>
                <a:latin typeface="Book Antiqua" panose="02040602050305030304" pitchFamily="18" charset="0"/>
              </a:rPr>
              <a:t>:</a:t>
            </a:r>
            <a:endParaRPr lang="en-US" sz="4000" b="1" i="1" dirty="0">
              <a:solidFill>
                <a:schemeClr val="accent6">
                  <a:lumMod val="50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0" y="1345229"/>
            <a:ext cx="7162800" cy="164501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l-GR" sz="2600" dirty="0" smtClean="0">
                <a:latin typeface="Book Antiqua" panose="02040602050305030304" pitchFamily="18" charset="0"/>
              </a:rPr>
              <a:t>Μορφές= ανοιχτοί τόνοι (Αδάμ, Θεός).</a:t>
            </a:r>
          </a:p>
          <a:p>
            <a:pPr marL="0" indent="0">
              <a:buNone/>
            </a:pPr>
            <a:r>
              <a:rPr lang="el-GR" sz="2600" dirty="0" smtClean="0">
                <a:latin typeface="Book Antiqua" panose="02040602050305030304" pitchFamily="18" charset="0"/>
              </a:rPr>
              <a:t>Φόντο πίσω από τις μορφές= σκούρι τόνοι.</a:t>
            </a:r>
          </a:p>
          <a:p>
            <a:pPr marL="0" indent="0">
              <a:buNone/>
            </a:pPr>
            <a:endParaRPr lang="el-GR" sz="2600" dirty="0" smtClean="0">
              <a:latin typeface="Book Antiqua" panose="02040602050305030304" pitchFamily="18" charset="0"/>
            </a:endParaRPr>
          </a:p>
          <a:p>
            <a:pPr marL="0" indent="0">
              <a:buNone/>
            </a:pPr>
            <a:r>
              <a:rPr lang="el-GR" sz="2600" dirty="0" smtClean="0">
                <a:latin typeface="Book Antiqua" panose="02040602050305030304" pitchFamily="18" charset="0"/>
              </a:rPr>
              <a:t> </a:t>
            </a:r>
            <a:endParaRPr lang="en-US" sz="2600" dirty="0">
              <a:latin typeface="Book Antiqua" panose="02040602050305030304" pitchFamily="18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693507" y="2167735"/>
            <a:ext cx="7513993" cy="17399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l-GR" sz="2600" b="1" i="1" dirty="0" smtClean="0">
                <a:solidFill>
                  <a:srgbClr val="FF0000"/>
                </a:solidFill>
                <a:latin typeface="Book Antiqua" panose="02040602050305030304" pitchFamily="18" charset="0"/>
              </a:rPr>
              <a:t>=ΑΝΤΊΘΕΣΗ</a:t>
            </a:r>
            <a:endParaRPr lang="en-US" sz="2600" b="1" i="1" dirty="0">
              <a:solidFill>
                <a:srgbClr val="FF0000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629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76200" y="-10543"/>
            <a:ext cx="10515600" cy="1325563"/>
          </a:xfrm>
        </p:spPr>
        <p:txBody>
          <a:bodyPr/>
          <a:lstStyle/>
          <a:p>
            <a:r>
              <a:rPr lang="el-GR" b="1" i="1" dirty="0" smtClean="0">
                <a:solidFill>
                  <a:schemeClr val="accent6">
                    <a:lumMod val="50000"/>
                  </a:schemeClr>
                </a:solidFill>
                <a:latin typeface="Book Antiqua" panose="02040602050305030304" pitchFamily="18" charset="0"/>
                <a:cs typeface="Arial" panose="020B0604020202020204" pitchFamily="34" charset="0"/>
              </a:rPr>
              <a:t>Βιβλιογραφία</a:t>
            </a:r>
            <a:r>
              <a:rPr lang="en-US" b="1" i="1" dirty="0" smtClean="0">
                <a:solidFill>
                  <a:schemeClr val="accent6">
                    <a:lumMod val="50000"/>
                  </a:schemeClr>
                </a:solidFill>
                <a:latin typeface="Book Antiqua" panose="02040602050305030304" pitchFamily="18" charset="0"/>
                <a:cs typeface="Arial" panose="020B0604020202020204" pitchFamily="34" charset="0"/>
              </a:rPr>
              <a:t>:</a:t>
            </a:r>
            <a:endParaRPr lang="en-US" b="1" i="1" dirty="0">
              <a:solidFill>
                <a:schemeClr val="accent6">
                  <a:lumMod val="50000"/>
                </a:schemeClr>
              </a:solidFill>
              <a:latin typeface="Book Antiqua" panose="02040602050305030304" pitchFamily="18" charset="0"/>
              <a:cs typeface="Arial" panose="020B0604020202020204" pitchFamily="34" charset="0"/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6200" y="1130300"/>
            <a:ext cx="11938000" cy="4521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dirty="0">
                <a:hlinkClick r:id="rId3"/>
              </a:rPr>
              <a:t>https://</a:t>
            </a:r>
            <a:r>
              <a:rPr lang="en-US" sz="2600" dirty="0" smtClean="0">
                <a:hlinkClick r:id="rId3"/>
              </a:rPr>
              <a:t>en.wikipedia.org/wiki/The_Creation_of_Adam?utm_source=chatgpt.com</a:t>
            </a:r>
            <a:endParaRPr lang="el-GR" sz="2600" dirty="0" smtClean="0"/>
          </a:p>
          <a:p>
            <a:pPr marL="0" indent="0">
              <a:buNone/>
            </a:pPr>
            <a:r>
              <a:rPr lang="en-US" sz="2600" dirty="0">
                <a:hlinkClick r:id="rId4"/>
              </a:rPr>
              <a:t>https://</a:t>
            </a:r>
            <a:r>
              <a:rPr lang="en-US" sz="2600" dirty="0" smtClean="0">
                <a:hlinkClick r:id="rId4"/>
              </a:rPr>
              <a:t>www.michelangelo.org/the-creation-of-adam.jsp</a:t>
            </a:r>
            <a:r>
              <a:rPr lang="el-GR" sz="2600" dirty="0" smtClean="0"/>
              <a:t> </a:t>
            </a:r>
          </a:p>
          <a:p>
            <a:pPr marL="0" indent="0">
              <a:buNone/>
            </a:pPr>
            <a:r>
              <a:rPr lang="en-US" sz="2600" dirty="0">
                <a:hlinkClick r:id="rId5"/>
              </a:rPr>
              <a:t>https://www.learner.org/series/art-through-time-a-global-view/the-body/the-creation-of-adam</a:t>
            </a:r>
            <a:r>
              <a:rPr lang="en-US" sz="2600" dirty="0" smtClean="0">
                <a:hlinkClick r:id="rId5"/>
              </a:rPr>
              <a:t>/</a:t>
            </a:r>
            <a:endParaRPr lang="en-US" sz="2600" dirty="0" smtClean="0"/>
          </a:p>
          <a:p>
            <a:pPr marL="0" indent="0">
              <a:buNone/>
            </a:pPr>
            <a:r>
              <a:rPr lang="en-US" sz="2600" dirty="0">
                <a:hlinkClick r:id="rId6"/>
              </a:rPr>
              <a:t>https://medium.com/@</a:t>
            </a:r>
            <a:r>
              <a:rPr lang="en-US" sz="2600" dirty="0" smtClean="0">
                <a:hlinkClick r:id="rId6"/>
              </a:rPr>
              <a:t>jmahurien23/the-creation-of-adam-an-interpretation-475323a8cf72</a:t>
            </a:r>
            <a:endParaRPr lang="en-US" sz="2600" dirty="0" smtClean="0"/>
          </a:p>
          <a:p>
            <a:pPr marL="0" indent="0">
              <a:buNone/>
            </a:pPr>
            <a:r>
              <a:rPr lang="en-US" sz="2600" dirty="0" smtClean="0">
                <a:latin typeface="Book Antiqua" panose="02040602050305030304" pitchFamily="18" charset="0"/>
              </a:rPr>
              <a:t>+ </a:t>
            </a:r>
            <a:r>
              <a:rPr lang="el-GR" sz="2600" dirty="0" smtClean="0">
                <a:latin typeface="Book Antiqua" panose="02040602050305030304" pitchFamily="18" charset="0"/>
              </a:rPr>
              <a:t>από το μάθημα Ιστορίας Τέχνης</a:t>
            </a:r>
            <a:endParaRPr lang="en-US" sz="26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4589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1735" y="542429"/>
            <a:ext cx="3528812" cy="49469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877" y="542429"/>
            <a:ext cx="3696237" cy="4815197"/>
          </a:xfrm>
          <a:prstGeom prst="rect">
            <a:avLst/>
          </a:prstGeo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140122" y="1747115"/>
            <a:ext cx="3806604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l-GR" b="1" i="1" dirty="0" smtClean="0">
                <a:solidFill>
                  <a:schemeClr val="accent6">
                    <a:lumMod val="50000"/>
                  </a:schemeClr>
                </a:solidFill>
                <a:latin typeface="Book Antiqua" panose="02040602050305030304" pitchFamily="18" charset="0"/>
              </a:rPr>
              <a:t>Ευχαριστώ για την προσοχή σας!</a:t>
            </a:r>
            <a:endParaRPr lang="en-US" b="1" i="1" dirty="0">
              <a:solidFill>
                <a:schemeClr val="accent6">
                  <a:lumMod val="50000"/>
                </a:schemeClr>
              </a:solidFill>
              <a:latin typeface="Book Antiqua" panose="0204060205030503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30357" t="33133" r="55357" b="43598"/>
          <a:stretch/>
        </p:blipFill>
        <p:spPr>
          <a:xfrm>
            <a:off x="4034139" y="3741370"/>
            <a:ext cx="4014146" cy="3044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55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11845</TotalTime>
  <Words>260</Words>
  <Application>Microsoft Office PowerPoint</Application>
  <PresentationFormat>Widescreen</PresentationFormat>
  <Paragraphs>33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Dotum</vt:lpstr>
      <vt:lpstr>Arial</vt:lpstr>
      <vt:lpstr>Bahnschrift SemiBold Condensed</vt:lpstr>
      <vt:lpstr>Book Antiqua</vt:lpstr>
      <vt:lpstr>Calibri</vt:lpstr>
      <vt:lpstr>Calibri Light</vt:lpstr>
      <vt:lpstr>Office Theme</vt:lpstr>
      <vt:lpstr>“Η Δημιουργία του Αδάμ”</vt:lpstr>
      <vt:lpstr>Η Δημιουργία του Αδάμ (Creazione di Adamo)</vt:lpstr>
      <vt:lpstr>Οι μορφές πίσω από τον Θεό:</vt:lpstr>
      <vt:lpstr>Λεπτομέρειες:</vt:lpstr>
      <vt:lpstr>Κρυφοί συμβολισμοί (1)</vt:lpstr>
      <vt:lpstr>Κρυφοί συμβολισμοί (2)</vt:lpstr>
      <vt:lpstr>Οι άξονες:</vt:lpstr>
      <vt:lpstr>Χρώμα:</vt:lpstr>
      <vt:lpstr>Βιβλιογραφία:</vt:lpstr>
      <vt:lpstr>Ευχαριστώ για την προσοχή σας!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Η Δημιουργία του Αδάμ</dc:title>
  <dc:creator>DiPe DiPe</dc:creator>
  <cp:lastModifiedBy>DiPe DiPe</cp:lastModifiedBy>
  <cp:revision>34</cp:revision>
  <dcterms:created xsi:type="dcterms:W3CDTF">2026-04-27T13:16:54Z</dcterms:created>
  <dcterms:modified xsi:type="dcterms:W3CDTF">2026-05-09T07:17:21Z</dcterms:modified>
</cp:coreProperties>
</file>